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1B875-E967-B068-9B74-31AA10FD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3D81-14AE-5FE2-37E9-041662B1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D231-5A2E-5AC0-B2AB-5CF22B63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57065-46FA-E831-E63A-7CC4EF51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1575-90A6-8FCC-2587-064CE2AC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3E50-FEC4-E300-107D-D07FCCFF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C85CA-24FF-BFEF-F4FA-9D3CC3A5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461D-0995-BC06-7AB0-2B03C899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C0AF-3ED3-C10A-F4E8-EBCADD18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883BE-A72B-57A0-BFAF-D2D74B2C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3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926B-A8F6-5190-CB4C-AC33DEAE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9543-EEA5-7EDF-5767-BB12C4C1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DBF3B-8907-68F7-BBDF-7554AB29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6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732D-2279-6472-B970-4241C9BE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DCBC-F012-BCAB-B52C-6B44E1AC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B3A2F-FEF9-A8D4-9512-3858BFF7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3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F9B8-2499-8839-7392-EAADEAD6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A4BB-8ED7-0CA8-0E75-E059B6D12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D2DBA-BF30-0211-F916-A12E783C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5758-736D-77CD-3732-5A6081A8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5E68-C2A9-9C3A-C04D-609D5021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BB6E7-41D9-1826-B594-C8864AFA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7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9826-15DF-EA8E-44CC-0D774D87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5BC6-901C-A0DE-66A4-274801BB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2A2D5-A04A-E6E3-57FC-19C457CB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8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8714-6583-2104-504C-3E5E102C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F4A3-E021-26D0-2D90-78FB8486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D7898-8381-D27C-DC39-FA2CB4A5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0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918E-4F6E-82AC-E118-B84AE477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84B7-2368-6F7A-1394-3CD253B9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2F29E-6D55-A453-1C4E-BFE13A9C5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5BFA-8C9D-05A1-53D8-52C929F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7526-DB6A-7E8C-3148-30E419E6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1B941-D9BB-B68F-4317-5757AE8E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2</cp:revision>
  <dcterms:created xsi:type="dcterms:W3CDTF">2023-02-04T06:36:20Z</dcterms:created>
  <dcterms:modified xsi:type="dcterms:W3CDTF">2023-03-03T04:55:13Z</dcterms:modified>
</cp:coreProperties>
</file>