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4E54A-EAD9-E0B9-094E-ACB9718A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666"/>
            <a:ext cx="12192000" cy="58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497E-2864-5173-C0A9-497C78E0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5E15-15BC-ED70-10C5-9A67DF7C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67653-2B1E-1A08-04BC-2138D923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6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A5E4-3CDE-31FC-6358-9DDFF6A2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9E09-3D13-3CA5-C0AE-A5C55523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5C0B4-C291-A9E5-C908-A0CDBD90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1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070F-449C-A59F-90E2-F7FBFC7D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61753-2870-D096-49F6-A6844626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A0A74-A1C8-F7FE-970D-3B4EF784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068"/>
            <a:ext cx="12192000" cy="58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5EBE-33DA-AEFE-A850-DD88988A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3507-22DD-AADD-5E39-B6EF668A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40732-CCD4-2BAE-03E7-74FEFBBD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773"/>
            <a:ext cx="12192000" cy="57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631F-6AD7-F954-7AB6-E84F6491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67D8-E2D3-6786-A625-2934A1AB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E0C60-BC33-0D64-163E-2EDA7D4DB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998"/>
            <a:ext cx="12192000" cy="58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9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B878-F5B3-013E-C09A-C8704FBB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EFFE-CAD9-9820-4BDA-7ABAFCCF1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D1699-99A3-43EC-4973-40FE6ECD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527"/>
            <a:ext cx="12192000" cy="55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13D4-7D6E-B439-BCD6-FB3B80C2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EAD7-0F8B-D9B5-178B-0426DE86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A9A79-F4D4-854E-3804-6523FE8F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306"/>
            <a:ext cx="12192000" cy="58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3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77C2-8140-C4CE-19A1-0900AD5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991C-02D0-5176-1C30-988D3CD0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D0675-196C-5855-CD5B-5DFA9469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172"/>
            <a:ext cx="12192000" cy="57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9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240-11DF-353C-C0DC-DBD699E7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CDC0-F041-7B6F-9573-832B4B87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40454-5673-3379-8108-071FB6ED0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339"/>
            <a:ext cx="12192000" cy="57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9516-949C-9333-4785-E798F625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0B18-6F08-6B87-2C02-41676316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F3920-EE51-87F2-5F99-1638924B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0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3</cp:revision>
  <dcterms:created xsi:type="dcterms:W3CDTF">2023-02-04T06:36:20Z</dcterms:created>
  <dcterms:modified xsi:type="dcterms:W3CDTF">2023-02-14T08:26:22Z</dcterms:modified>
</cp:coreProperties>
</file>