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7DE8-561B-BFFA-21FA-65267A8F7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33FE6-B9B5-168C-8DFD-74BFE7C86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0039-FA23-2E0D-D526-EDB0E0F1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4107-D0F1-0A9F-D1A2-BDCA2C2D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AD171-E39F-1AEE-D924-3DBABD5A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FE45-BE34-0022-E502-D03D18DB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86463-7824-9A98-B997-6DC10E0CE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F063-C435-D930-7A5A-B9A28EF7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6F6D-4E95-88EB-75A1-07166A0D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BCA9-5812-6AD7-7AA8-6F6835F0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1733A-3F67-465F-75AD-F02274D01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0DCDF-994D-C940-D87A-F31BA9D5C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64F4D-2C67-0D2C-66AA-0C0A722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D641-9E92-E7CF-736F-7A98D0B5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E48FD-DE4C-187F-B5FB-AF77A9E3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0A34-CFCD-CEB9-D721-C14F9329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8B8B-5AC4-70F1-302E-431BCD9E9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EB6CB-5B6E-E137-9313-E9F8D2E7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D2C7D-F36D-C75B-8F51-A25D648B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DE16B-C7AA-A577-DA19-25145705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DD12-0D9C-D299-6D70-F7CCD74F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62BE0-A2EF-411A-9B41-790A27AD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87A9-732C-3A28-05BF-592A74DD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2E72-C341-4336-361E-AB21B11D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B08E-CDC9-3FBB-31B2-4DB5F6C3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A655-7706-37C1-FE2E-1D0FF302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58EC-F172-64F4-BD2C-1E47BB0C6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A0C38-6CCA-6825-D4A5-C4D89B653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86F6C-D3E6-FD6F-E8AF-A90AD9FC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84F8-0256-4B3F-4782-B5801FD3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69DB3-3C26-2713-D1D6-41D1A113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A99D-25A9-03D7-A586-E9984BBC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AF2EB-07EA-D9EA-BAD0-96DCC2F0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A4913-4A8A-1363-C164-B8D6EFB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37E8D-8F86-4A61-99F4-13896C38F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512ED-3A61-A51F-2A46-3A1557870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4B83C-D793-5EEA-A932-BF974336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78DF2-51A0-9A08-1C27-0EC7A11A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4E092-E10F-74DF-2D73-542EADE3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2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5C3C-98F4-E479-89A6-BFF43198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ED06C-1524-1390-970D-4D21C7CE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E9685-58E7-B6FA-9D9F-AAE31466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7CBD6-972F-DA28-05DA-859FF466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5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5ABC6-21F0-9E76-A45A-C78F6596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09D35-D27A-765E-0841-6A29A622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D1CAF-38E1-9467-0614-BE0E3F02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12ED-8C7C-DF14-3757-4937209B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D4C4-8819-0292-1638-0522FC0F9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D83B9-2785-9579-5DE6-2BE889D80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CB520-018C-C953-68F8-55F61F8D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FCA5D-CDC1-4AEC-6A68-A4909D3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60701-5CD2-11B6-C924-4D6E52E4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1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7997-02D0-796E-8125-C7BBFDA1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3FDC5-AB71-3103-A833-972B23001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EBF02-E81A-73D0-65C4-A2CD24FAE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0DA57-2A9C-E3A4-F656-72E3FC36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B596-47C6-B2BA-6F7B-E83AC9CF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E3332-77A8-3AF9-511F-37A8022E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C29F0-DED8-EA78-4B4B-0A4FE8C7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3D303-ABA2-1D19-57AB-F7F7C5FF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C45F0-2571-1481-5149-0FE040859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5E95-7DE1-46DD-BFC6-4D3310A1A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AA21-4759-F2A4-A226-76FAD7F73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527F7-E5DD-B201-20EA-700391960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EA17-52F0-D452-1F09-EFAEF8844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E0719-3383-BF18-1D22-B4136DB62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41D50-47C8-16D8-AA21-117B50AA8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509"/>
            <a:ext cx="12192000" cy="577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2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6829-5960-A32C-A864-50BF5B7C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37C13-6893-03FD-750C-DF825660D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394D8-EB17-0D84-B7C6-0EC8E9062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422"/>
            <a:ext cx="12192000" cy="58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34A5-9959-E502-E292-0D2D0DF3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68EA0-9B95-5FA8-4196-D52C3858A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82BF4-A70A-27C5-9E23-3D582EDE2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997"/>
            <a:ext cx="12192000" cy="581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8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F8F9-EDDC-DB92-C9FC-40899EA9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8DF5-6A05-472D-B13E-F8B779313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F4FFC-4F8F-CF98-9D0E-6D518137B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069"/>
            <a:ext cx="12192000" cy="579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1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CAC4-D9AE-F3D9-19DC-4F628FC2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53D2-3DCB-B442-AEEC-CF1556236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0AD09-38F8-76E7-11C9-C8D25A022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681"/>
            <a:ext cx="12192000" cy="577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9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C46D-E7AF-3C98-A39E-E74B84C9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3B53-79DE-1F3D-EE56-5DBCFA23A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7D6F3-6366-3872-DFFB-5C4F90B11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267"/>
            <a:ext cx="12192000" cy="582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84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2125-40F7-F9A7-F2D1-147BF3F0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AB192-77F6-5AB0-A5B3-E1A30749D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FFD71-6361-06E7-A3F2-AB2CA8AE7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339"/>
            <a:ext cx="12192000" cy="577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14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379E-47FD-57A5-6E6B-0B2B6101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E73E-04E3-F535-4F2C-E3BC866A1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9F111-11E6-245D-5CAA-061192612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959"/>
            <a:ext cx="12192000" cy="58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8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059C-4995-1B83-0979-6E41DF23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7C5E-FA20-D23E-9AE5-A12F7B88C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9B8F7-76D8-65F3-E633-0F6786E9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575"/>
            <a:ext cx="12192000" cy="581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0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260A-6FDE-5958-471D-24336D24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4FB05-7F73-E5CD-2D8C-D0B80F5C1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556C9-EAD7-CD13-6725-713D4924A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375"/>
            <a:ext cx="12192000" cy="578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2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048F-19B1-D4D6-0816-D7233F3B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F4E5-6682-A5CA-59D9-FC2A6F795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E0362-8108-161C-2B8E-E4808DEA3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846"/>
            <a:ext cx="12192000" cy="581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A7DF-A1D2-49AC-B636-81B08822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B8CF4-7D36-363B-E92F-C2DD841C1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FC83C-4342-9316-4591-3AC1CA74D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814"/>
            <a:ext cx="12192000" cy="582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2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E505-5BF3-482A-C1D2-F2C23981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9897-9DD9-E560-F42B-935DC386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BD3A1-DD10-1554-F323-C560C86A5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540"/>
            <a:ext cx="12192000" cy="58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2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0EE3-96A0-88AC-F838-B13224DA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32A4B-E58B-A0D3-EC20-E97FDF87C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4CAB5-B3FE-AD70-4F25-DF09E6E53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6457"/>
            <a:ext cx="12192000" cy="580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3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E402-1C35-6157-D52D-EB86557D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26CC-12BF-84B7-02A5-19FBD505E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00AE0-5AA4-4FB3-3AB9-2C0D86961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422"/>
            <a:ext cx="12192000" cy="58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2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1117-44B8-004F-A6BB-6BD3057E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19E7E-37EA-2E9E-6DED-C0042A7BC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C407D-C5DE-8D80-CF1F-B067FF361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234"/>
            <a:ext cx="12192000" cy="579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4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0910-E734-9DA7-834F-C06BA423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39830-B4DD-DAE0-C4AB-5C90E26FC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CC990-CF1D-7A44-C344-E8FFE24B8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727"/>
            <a:ext cx="12192000" cy="580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4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Đăng Nguyễn</dc:creator>
  <cp:lastModifiedBy>Đăng Nguyễn</cp:lastModifiedBy>
  <cp:revision>3</cp:revision>
  <dcterms:created xsi:type="dcterms:W3CDTF">2023-02-04T06:36:20Z</dcterms:created>
  <dcterms:modified xsi:type="dcterms:W3CDTF">2023-02-11T01:57:53Z</dcterms:modified>
</cp:coreProperties>
</file>