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FAEF-C7EC-BB29-7A4D-4B7B28C0D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BA44A-5DB9-FFBC-0CD3-A7AF8C6F1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5A9FF-26D9-12AE-4215-82B8289C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18F-7ECD-4BE2-B3C9-52095199B9B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38CE-D8EF-996B-CB39-7C5C79C3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8087-2A11-1BED-21AC-D846F0CD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BF18-383E-4BB6-AA78-336E39CF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7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B3A9-846E-0717-984D-02C90E0F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700FC-7119-26A4-0A44-2A6ADF37D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5EDC-BBCC-455E-FDFD-A33FD8F1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18F-7ECD-4BE2-B3C9-52095199B9B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71CF-C02D-3FBC-9D3E-E9167E54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0A198-B968-0C73-AB7E-3E3F8CFF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BF18-383E-4BB6-AA78-336E39CF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D6DE9-DA3A-1D79-0938-B11F0C69B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745E8-7CA6-13F8-4A15-0C36DF0D0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9035-86AE-212B-34B0-9ACED89C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18F-7ECD-4BE2-B3C9-52095199B9B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F9F04-A573-2170-107F-88E7C022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143B-CE69-230D-CF23-124FB6A2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BF18-383E-4BB6-AA78-336E39CF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E208-B7E0-2623-3E5D-1CF0D777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276E-6A2A-6B22-A3E5-E2C66838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D85E-F8F1-A394-CF52-37C5630F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18F-7ECD-4BE2-B3C9-52095199B9B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D78A-44DF-9CC1-FAF8-CEC05E5E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8890C-617A-CA80-D40B-E725E575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BF18-383E-4BB6-AA78-336E39CF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9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1F13-DBBB-030D-5BB6-CC2883AC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9454F-2FE6-C144-F4F4-FF8B4E530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CBA9C-1D12-3FFC-D08B-1BF22241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18F-7ECD-4BE2-B3C9-52095199B9B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8C8B-8E6C-D846-8824-7ECE830E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1BBE-7E44-0BD1-25B0-2A0980DC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BF18-383E-4BB6-AA78-336E39CF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3278-38A2-3D3A-CB4F-D4524081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A35-54E7-92DA-E7D0-5E5F7E3F6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0C34A-2B5F-CC0D-0A8A-8C86CEBDE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FD97D-ED5B-4D8C-5694-70E68114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18F-7ECD-4BE2-B3C9-52095199B9B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AC0B3-49F8-5CC6-FA24-A3EE222C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5DA32-934F-8267-0BB9-98ADBDFA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BF18-383E-4BB6-AA78-336E39CF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EB20-DDD7-153B-752F-42FC4A6D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8D3F2-5D5F-ABF2-D3BB-4C2319079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380DF-F101-B078-13C0-F89D44673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CFAC9-983D-25EE-878F-19254ED9B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66B93-D431-31A7-0D7B-472170AD5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B79C3-E840-70E2-30CA-085C3FCD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18F-7ECD-4BE2-B3C9-52095199B9B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7D845-4B88-3D1A-98E2-072E039E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E579F-BDBB-93F8-C01A-20CEF5D7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BF18-383E-4BB6-AA78-336E39CF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6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2FF8-5908-6D5F-1FA8-80C28373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DAA79-4D31-1F86-89CF-783E7FB4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18F-7ECD-4BE2-B3C9-52095199B9B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84D3C-5CC7-A383-D63E-3ECAE771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A7927-9CE9-12A2-21BE-F73593C3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BF18-383E-4BB6-AA78-336E39CF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7675F-A956-D8C0-BDFB-4F6F3EEB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18F-7ECD-4BE2-B3C9-52095199B9B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998F-49DF-75DC-66B9-0FBEB83E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547D7-23AD-93DD-6736-9E58275E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BF18-383E-4BB6-AA78-336E39CF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2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31CA-F7D1-E9B1-6E63-F753CC61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CBAC-C3D3-C6B4-A4B9-7249E789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EF2F3-C989-9776-C371-E1A923D29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04BC5-9ED9-7ABF-C02C-DD9EE5B2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18F-7ECD-4BE2-B3C9-52095199B9B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3EDCF-8BC7-6612-7DD5-A7C75BD0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ECD1C-74CE-1193-0EBB-2DC395E2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BF18-383E-4BB6-AA78-336E39CF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8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408C-AA86-35CC-5943-B2B0FA66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241DD-9E57-14F5-1F8B-595F072AF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B1186-B7A9-0FEA-239B-56FA6A4F4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F15AD-13BF-58B4-894A-9E85B32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18F-7ECD-4BE2-B3C9-52095199B9B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E1B6-5EF9-07ED-EB17-C1EE0902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7FC5-0129-6C23-566B-1BF54FDD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BF18-383E-4BB6-AA78-336E39CF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5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88FBE-699F-4111-3997-25E77B6E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90B7-B178-B996-07C8-592A02506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602A-1448-7143-AC16-A2D419C61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618F-7ECD-4BE2-B3C9-52095199B9B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6510-8D2F-BF33-5E4B-DFF6E322D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A15D-2943-C33A-8E6D-C64807217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EBF18-383E-4BB6-AA78-336E39CF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8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9D3E-95C2-B659-0C31-5F5A7F593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5B900-62F8-E81C-655B-0D7D27636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58398-3712-F2C6-DE05-F32EDA36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483"/>
            <a:ext cx="12192000" cy="589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1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5E78-F8AE-C3E5-9676-8E360F1C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1FAD-A614-5EA3-D593-0B33F969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79EEC-4EF2-88B9-B5B8-710B15A96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833"/>
            <a:ext cx="12192000" cy="614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5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4AE7-7FA8-6472-9C31-F8AEC693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0EF9-1B86-C2D7-8C80-614E0F0A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40868-433C-CBA2-6F84-D5806B49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909"/>
            <a:ext cx="12192000" cy="59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3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29CF-2296-20FA-E714-95BCBF4F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2440-8500-F7A2-A2A5-F72183FF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5955A-A718-63A2-F758-B4B0A0F8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977"/>
            <a:ext cx="12192000" cy="616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4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DAD4-4D8F-3079-7492-9AA4D6B2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99DB-A822-BE32-87D8-2DCF5C13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2D541-D7EB-AF90-76B2-5A84CBF8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08"/>
            <a:ext cx="12192000" cy="61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1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09A4-B469-2BF1-D7CB-E59A85D4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0A6C-7ADD-288E-5F50-F186486F7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DF3BB-3369-5611-B820-0FAFC587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217"/>
            <a:ext cx="12192000" cy="57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56C1-AF5D-2737-7C9F-6F74F5CB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3819-2093-CEB7-6749-21ACCCFA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6C386-E2EC-39E4-D358-A38F0012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732"/>
            <a:ext cx="12192000" cy="57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BFA-E591-D468-5529-A95D7813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8ADFE-DC9E-ECFB-ACEA-515E4985B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8C45A-032A-83A4-0B3F-8A058053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610"/>
            <a:ext cx="12192000" cy="614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6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DB81-1279-CBF6-1E72-84EE3AEB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9149-AEEA-C4E0-357E-EDE50E970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0B300-7F8F-1277-9935-90B0496E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39"/>
            <a:ext cx="12192000" cy="618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8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5B15-0770-5F41-B93F-B6C85BF7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23EC-59C8-99DC-82EC-08467D60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5BB18-5C7B-CC97-AC04-E977E183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678"/>
            <a:ext cx="12192000" cy="62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4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</dc:creator>
  <cp:lastModifiedBy>Đăng Nguyễn</cp:lastModifiedBy>
  <cp:revision>1</cp:revision>
  <dcterms:created xsi:type="dcterms:W3CDTF">2023-01-27T05:36:12Z</dcterms:created>
  <dcterms:modified xsi:type="dcterms:W3CDTF">2023-01-30T00:31:57Z</dcterms:modified>
</cp:coreProperties>
</file>