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66841" autoAdjust="0"/>
  </p:normalViewPr>
  <p:slideViewPr>
    <p:cSldViewPr snapToGrid="0">
      <p:cViewPr varScale="1">
        <p:scale>
          <a:sx n="46" d="100"/>
          <a:sy n="46"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F054A-2300-441F-8BD2-E340FEB5D99E}"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FA110-79A9-4D6C-8225-BE3F2B9ACE91}" type="slidenum">
              <a:rPr lang="en-US" smtClean="0"/>
              <a:t>‹#›</a:t>
            </a:fld>
            <a:endParaRPr lang="en-US"/>
          </a:p>
        </p:txBody>
      </p:sp>
    </p:spTree>
    <p:extLst>
      <p:ext uri="{BB962C8B-B14F-4D97-AF65-F5344CB8AC3E}">
        <p14:creationId xmlns:p14="http://schemas.microsoft.com/office/powerpoint/2010/main" val="6178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a:t>
            </a:r>
            <a:r>
              <a:rPr lang="en-US" dirty="0" err="1"/>
              <a:t>là</a:t>
            </a:r>
            <a:r>
              <a:rPr lang="en-US" dirty="0"/>
              <a:t> </a:t>
            </a:r>
            <a:r>
              <a:rPr lang="en-US" dirty="0" err="1"/>
              <a:t>gì</a:t>
            </a:r>
            <a:r>
              <a:rPr lang="en-US" dirty="0"/>
              <a:t>?</a:t>
            </a:r>
          </a:p>
          <a:p>
            <a:pPr marL="171450" indent="-171450">
              <a:buFontTx/>
              <a:buChar char="-"/>
            </a:pP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tổ</a:t>
            </a:r>
            <a:r>
              <a:rPr lang="en-US" dirty="0"/>
              <a:t> </a:t>
            </a:r>
            <a:r>
              <a:rPr lang="en-US" dirty="0" err="1"/>
              <a:t>chức</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đại</a:t>
            </a:r>
            <a:r>
              <a:rPr lang="en-US" dirty="0"/>
              <a:t> </a:t>
            </a:r>
            <a:r>
              <a:rPr lang="en-US" dirty="0" err="1"/>
              <a:t>học</a:t>
            </a:r>
            <a:r>
              <a:rPr lang="en-US" dirty="0"/>
              <a:t> </a:t>
            </a:r>
            <a:r>
              <a:rPr lang="en-US" dirty="0" err="1"/>
              <a:t>sẽ</a:t>
            </a:r>
            <a:r>
              <a:rPr lang="en-US" dirty="0"/>
              <a:t> </a:t>
            </a:r>
            <a:r>
              <a:rPr lang="en-US" dirty="0" err="1"/>
              <a:t>được</a:t>
            </a:r>
            <a:r>
              <a:rPr lang="en-US" dirty="0"/>
              <a:t> </a:t>
            </a:r>
            <a:r>
              <a:rPr lang="en-US" dirty="0" err="1"/>
              <a:t>thu</a:t>
            </a:r>
            <a:r>
              <a:rPr lang="en-US" dirty="0"/>
              <a:t> </a:t>
            </a:r>
            <a:r>
              <a:rPr lang="en-US" dirty="0" err="1"/>
              <a:t>thập</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từng</a:t>
            </a:r>
            <a:r>
              <a:rPr lang="en-US" dirty="0"/>
              <a:t> </a:t>
            </a:r>
            <a:r>
              <a:rPr lang="en-US" dirty="0" err="1"/>
              <a:t>học</a:t>
            </a:r>
            <a:r>
              <a:rPr lang="en-US" dirty="0"/>
              <a:t> </a:t>
            </a:r>
            <a:r>
              <a:rPr lang="en-US" dirty="0" err="1"/>
              <a:t>sinh</a:t>
            </a:r>
            <a:r>
              <a:rPr lang="en-US" dirty="0"/>
              <a:t>, </a:t>
            </a:r>
            <a:r>
              <a:rPr lang="en-US" dirty="0" err="1"/>
              <a:t>thành</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giáo</a:t>
            </a:r>
            <a:r>
              <a:rPr lang="en-US" dirty="0"/>
              <a:t> </a:t>
            </a:r>
            <a:r>
              <a:rPr lang="en-US" dirty="0" err="1"/>
              <a:t>viên</a:t>
            </a:r>
            <a:r>
              <a:rPr lang="en-US" dirty="0"/>
              <a:t>, …</a:t>
            </a:r>
          </a:p>
          <a:p>
            <a:pPr marL="0" indent="0">
              <a:buFontTx/>
              <a:buNone/>
            </a:pPr>
            <a:endParaRPr lang="en-US" dirty="0"/>
          </a:p>
          <a:p>
            <a:pPr marL="0" indent="0">
              <a:buFontTx/>
              <a:buNone/>
            </a:pP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endParaRPr lang="en-US" dirty="0"/>
          </a:p>
          <a:p>
            <a:pPr marL="171450" indent="-171450">
              <a:buFontTx/>
              <a:buChar char="-"/>
            </a:pP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dưới</a:t>
            </a:r>
            <a:r>
              <a:rPr lang="en-US" dirty="0"/>
              <a:t> </a:t>
            </a:r>
            <a:r>
              <a:rPr lang="en-US" dirty="0" err="1"/>
              <a:t>dạng</a:t>
            </a:r>
            <a:r>
              <a:rPr lang="en-US" dirty="0"/>
              <a:t> </a:t>
            </a:r>
            <a:r>
              <a:rPr lang="en-US" dirty="0" err="1"/>
              <a:t>các</a:t>
            </a:r>
            <a:r>
              <a:rPr lang="en-US" dirty="0"/>
              <a:t> </a:t>
            </a:r>
            <a:r>
              <a:rPr lang="en-US" dirty="0" err="1"/>
              <a:t>bảng</a:t>
            </a:r>
            <a:r>
              <a:rPr lang="en-US" dirty="0"/>
              <a:t>. </a:t>
            </a:r>
            <a:r>
              <a:rPr lang="en-US" dirty="0" err="1"/>
              <a:t>Một</a:t>
            </a:r>
            <a:r>
              <a:rPr lang="en-US" dirty="0"/>
              <a:t> </a:t>
            </a:r>
            <a:r>
              <a:rPr lang="en-US" dirty="0" err="1"/>
              <a:t>bảng</a:t>
            </a:r>
            <a:r>
              <a:rPr lang="en-US" dirty="0"/>
              <a:t> bao </a:t>
            </a:r>
            <a:r>
              <a:rPr lang="en-US" dirty="0" err="1"/>
              <a:t>gồm</a:t>
            </a:r>
            <a:r>
              <a:rPr lang="en-US" dirty="0"/>
              <a:t> </a:t>
            </a:r>
            <a:r>
              <a:rPr lang="en-US" dirty="0" err="1"/>
              <a:t>các</a:t>
            </a:r>
            <a:r>
              <a:rPr lang="en-US" dirty="0"/>
              <a:t> </a:t>
            </a:r>
            <a:r>
              <a:rPr lang="en-US" dirty="0" err="1"/>
              <a:t>hàng</a:t>
            </a:r>
            <a:r>
              <a:rPr lang="en-US" dirty="0"/>
              <a:t> </a:t>
            </a:r>
            <a:r>
              <a:rPr lang="en-US" dirty="0" err="1"/>
              <a:t>và</a:t>
            </a:r>
            <a:r>
              <a:rPr lang="en-US" dirty="0"/>
              <a:t> </a:t>
            </a:r>
            <a:r>
              <a:rPr lang="en-US" dirty="0" err="1"/>
              <a:t>cột</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Bảng</a:t>
            </a:r>
            <a:r>
              <a:rPr lang="en-US" dirty="0"/>
              <a:t> </a:t>
            </a:r>
            <a:r>
              <a:rPr lang="en-US" dirty="0" err="1"/>
              <a:t>chứa</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khóa</a:t>
            </a:r>
            <a:r>
              <a:rPr lang="en-US" dirty="0"/>
              <a:t> </a:t>
            </a:r>
            <a:r>
              <a:rPr lang="en-US" dirty="0" err="1"/>
              <a:t>duy</a:t>
            </a:r>
            <a:r>
              <a:rPr lang="en-US" dirty="0"/>
              <a:t> </a:t>
            </a:r>
            <a:r>
              <a:rPr lang="en-US" dirty="0" err="1"/>
              <a:t>nhất</a:t>
            </a:r>
            <a:r>
              <a:rPr lang="en-US" dirty="0"/>
              <a:t> </a:t>
            </a:r>
            <a:r>
              <a:rPr lang="en-US" dirty="0" err="1"/>
              <a:t>để</a:t>
            </a:r>
            <a:r>
              <a:rPr lang="en-US" dirty="0"/>
              <a:t> </a:t>
            </a:r>
            <a:r>
              <a:rPr lang="en-US" dirty="0" err="1"/>
              <a:t>xác</a:t>
            </a:r>
            <a:r>
              <a:rPr lang="en-US" dirty="0"/>
              <a:t> </a:t>
            </a:r>
            <a:r>
              <a:rPr lang="en-US" dirty="0" err="1"/>
              <a:t>định</a:t>
            </a:r>
            <a:r>
              <a:rPr lang="en-US" dirty="0"/>
              <a:t> hang </a:t>
            </a:r>
            <a:r>
              <a:rPr lang="en-US" dirty="0" err="1"/>
              <a:t>đó</a:t>
            </a:r>
            <a:r>
              <a:rPr lang="en-US" dirty="0"/>
              <a:t>.</a:t>
            </a:r>
          </a:p>
          <a:p>
            <a:pPr marL="171450" indent="-171450">
              <a:buFontTx/>
              <a:buChar char="-"/>
            </a:pPr>
            <a:r>
              <a:rPr lang="en-US" dirty="0"/>
              <a:t>SQL </a:t>
            </a:r>
            <a:r>
              <a:rPr lang="en-US" dirty="0" err="1"/>
              <a:t>được</a:t>
            </a:r>
            <a:r>
              <a:rPr lang="en-US" dirty="0"/>
              <a:t> </a:t>
            </a:r>
            <a:r>
              <a:rPr lang="en-US" dirty="0" err="1"/>
              <a:t>sử</a:t>
            </a:r>
            <a:r>
              <a:rPr lang="en-US" dirty="0"/>
              <a:t> </a:t>
            </a:r>
            <a:r>
              <a:rPr lang="en-US" dirty="0" err="1"/>
              <a:t>dụng</a:t>
            </a:r>
            <a:r>
              <a:rPr lang="en-US" dirty="0"/>
              <a:t> </a:t>
            </a:r>
            <a:r>
              <a:rPr lang="en-US" dirty="0" err="1"/>
              <a:t>dể</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a:t>
            </a:r>
          </a:p>
          <a:p>
            <a:pPr marL="0" indent="0">
              <a:buFontTx/>
              <a:buNone/>
            </a:pPr>
            <a:endParaRPr lang="en-US" dirty="0"/>
          </a:p>
          <a:p>
            <a:pPr marL="0" indent="0">
              <a:buFontTx/>
              <a:buNone/>
            </a:pPr>
            <a:r>
              <a:rPr lang="en-US" dirty="0"/>
              <a:t>SQL </a:t>
            </a:r>
            <a:r>
              <a:rPr lang="en-US" dirty="0" err="1"/>
              <a:t>là</a:t>
            </a:r>
            <a:r>
              <a:rPr lang="en-US" dirty="0"/>
              <a:t> </a:t>
            </a:r>
            <a:r>
              <a:rPr lang="en-US" dirty="0" err="1"/>
              <a:t>gì</a:t>
            </a:r>
            <a:r>
              <a:rPr lang="en-US" dirty="0"/>
              <a:t>?</a:t>
            </a:r>
          </a:p>
          <a:p>
            <a:pPr marL="171450" indent="-171450">
              <a:buFontTx/>
              <a:buChar char="-"/>
            </a:pPr>
            <a:r>
              <a:rPr lang="en-US" dirty="0"/>
              <a:t>SQL </a:t>
            </a:r>
            <a:r>
              <a:rPr lang="en-US" dirty="0" err="1"/>
              <a:t>là</a:t>
            </a:r>
            <a:r>
              <a:rPr lang="en-US" dirty="0"/>
              <a:t> </a:t>
            </a:r>
            <a:r>
              <a:rPr lang="en-US" dirty="0" err="1"/>
              <a:t>viết</a:t>
            </a:r>
            <a:r>
              <a:rPr lang="en-US" dirty="0"/>
              <a:t> </a:t>
            </a:r>
            <a:r>
              <a:rPr lang="en-US" dirty="0" err="1"/>
              <a:t>tắt</a:t>
            </a:r>
            <a:r>
              <a:rPr lang="en-US" dirty="0"/>
              <a:t> </a:t>
            </a:r>
            <a:r>
              <a:rPr lang="en-US" dirty="0" err="1"/>
              <a:t>của</a:t>
            </a:r>
            <a:r>
              <a:rPr lang="en-US" dirty="0"/>
              <a:t> Structured Query Language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a:t>
            </a:r>
            <a:r>
              <a:rPr lang="en-US" dirty="0" err="1"/>
              <a:t>cấu</a:t>
            </a:r>
            <a:r>
              <a:rPr lang="en-US" dirty="0"/>
              <a:t> </a:t>
            </a:r>
            <a:r>
              <a:rPr lang="en-US" dirty="0" err="1"/>
              <a:t>trúc</a:t>
            </a:r>
            <a:r>
              <a:rPr lang="en-US" dirty="0"/>
              <a:t>). </a:t>
            </a:r>
            <a:r>
              <a:rPr lang="en-US" dirty="0" err="1"/>
              <a:t>Là</a:t>
            </a:r>
            <a:r>
              <a:rPr lang="en-US" dirty="0"/>
              <a:t> </a:t>
            </a:r>
            <a:r>
              <a:rPr lang="en-US" dirty="0" err="1"/>
              <a:t>một</a:t>
            </a:r>
            <a:r>
              <a:rPr lang="en-US" dirty="0"/>
              <a:t> </a:t>
            </a:r>
            <a:r>
              <a:rPr lang="en-US" dirty="0" err="1"/>
              <a:t>ngon</a:t>
            </a:r>
            <a:r>
              <a:rPr lang="en-US" dirty="0"/>
              <a:t>  </a:t>
            </a:r>
            <a:r>
              <a:rPr lang="en-US" dirty="0" err="1"/>
              <a:t>ngữ</a:t>
            </a:r>
            <a:r>
              <a:rPr lang="en-US" dirty="0"/>
              <a:t> </a:t>
            </a:r>
            <a:r>
              <a:rPr lang="en-US" dirty="0" err="1"/>
              <a:t>chuẩn</a:t>
            </a:r>
            <a:r>
              <a:rPr lang="en-US" dirty="0"/>
              <a:t> </a:t>
            </a:r>
            <a:r>
              <a:rPr lang="en-US" dirty="0" err="1"/>
              <a:t>hóa</a:t>
            </a:r>
            <a:r>
              <a:rPr lang="en-US" dirty="0"/>
              <a:t> </a:t>
            </a:r>
            <a:r>
              <a:rPr lang="en-US" dirty="0" err="1"/>
              <a:t>để</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như</a:t>
            </a:r>
            <a:r>
              <a:rPr lang="en-US" dirty="0"/>
              <a:t> MySQL, Oracle, …</a:t>
            </a:r>
          </a:p>
          <a:p>
            <a:pPr marL="171450" indent="-171450">
              <a:buFontTx/>
              <a:buChar char="-"/>
            </a:pPr>
            <a:r>
              <a:rPr lang="en-US" dirty="0"/>
              <a:t>SQL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CRUD (create, retrieve, update, delete) </a:t>
            </a:r>
            <a:r>
              <a:rPr lang="en-US" dirty="0" err="1"/>
              <a:t>trên</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a:t>
            </a:r>
          </a:p>
        </p:txBody>
      </p:sp>
      <p:sp>
        <p:nvSpPr>
          <p:cNvPr id="4" name="Slide Number Placeholder 3"/>
          <p:cNvSpPr>
            <a:spLocks noGrp="1"/>
          </p:cNvSpPr>
          <p:nvPr>
            <p:ph type="sldNum" sz="quarter" idx="5"/>
          </p:nvPr>
        </p:nvSpPr>
        <p:spPr/>
        <p:txBody>
          <a:bodyPr/>
          <a:lstStyle/>
          <a:p>
            <a:fld id="{DD4FA110-79A9-4D6C-8225-BE3F2B9ACE91}" type="slidenum">
              <a:rPr lang="en-US" smtClean="0"/>
              <a:t>1</a:t>
            </a:fld>
            <a:endParaRPr lang="en-US"/>
          </a:p>
        </p:txBody>
      </p:sp>
    </p:spTree>
    <p:extLst>
      <p:ext uri="{BB962C8B-B14F-4D97-AF65-F5344CB8AC3E}">
        <p14:creationId xmlns:p14="http://schemas.microsoft.com/office/powerpoint/2010/main" val="205024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Một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thường</a:t>
            </a:r>
            <a:r>
              <a:rPr lang="en-US" dirty="0"/>
              <a:t> bao </a:t>
            </a:r>
            <a:r>
              <a:rPr lang="en-US" dirty="0" err="1"/>
              <a:t>gồm</a:t>
            </a:r>
            <a:r>
              <a:rPr lang="en-US" dirty="0"/>
              <a:t> </a:t>
            </a:r>
            <a:r>
              <a:rPr lang="en-US" dirty="0" err="1"/>
              <a:t>một</a:t>
            </a:r>
            <a:r>
              <a:rPr lang="en-US" dirty="0"/>
              <a:t> hay </a:t>
            </a:r>
            <a:r>
              <a:rPr lang="en-US" dirty="0" err="1"/>
              <a:t>nhiều</a:t>
            </a:r>
            <a:r>
              <a:rPr lang="en-US" dirty="0"/>
              <a:t> </a:t>
            </a:r>
            <a:r>
              <a:rPr lang="en-US" dirty="0" err="1"/>
              <a:t>bảng</a:t>
            </a:r>
            <a:r>
              <a:rPr lang="en-US" dirty="0"/>
              <a:t>. </a:t>
            </a:r>
            <a:r>
              <a:rPr lang="en-US" dirty="0" err="1"/>
              <a:t>Trong</a:t>
            </a:r>
            <a:r>
              <a:rPr lang="en-US" dirty="0"/>
              <a:t> </a:t>
            </a:r>
            <a:r>
              <a:rPr lang="en-US" dirty="0" err="1"/>
              <a:t>hệ</a:t>
            </a:r>
            <a:r>
              <a:rPr lang="en-US" dirty="0"/>
              <a:t> </a:t>
            </a:r>
            <a:r>
              <a:rPr lang="en-US" dirty="0" err="1"/>
              <a:t>thóng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một</a:t>
            </a:r>
            <a:r>
              <a:rPr lang="en-US" dirty="0"/>
              <a:t> </a:t>
            </a:r>
            <a:r>
              <a:rPr lang="en-US" dirty="0" err="1"/>
              <a:t>bảng</a:t>
            </a:r>
            <a:r>
              <a:rPr lang="en-US" dirty="0"/>
              <a:t> </a:t>
            </a:r>
            <a:r>
              <a:rPr lang="en-US" dirty="0" err="1"/>
              <a:t>có</a:t>
            </a:r>
            <a:r>
              <a:rPr lang="en-US" dirty="0"/>
              <a:t> </a:t>
            </a:r>
            <a:r>
              <a:rPr lang="en-US" dirty="0" err="1"/>
              <a:t>thể</a:t>
            </a:r>
            <a:r>
              <a:rPr lang="en-US" dirty="0"/>
              <a:t> </a:t>
            </a:r>
            <a:r>
              <a:rPr lang="en-US" dirty="0" err="1"/>
              <a:t>coi</a:t>
            </a:r>
            <a:r>
              <a:rPr lang="en-US" dirty="0"/>
              <a:t>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a:t>
            </a:r>
          </a:p>
          <a:p>
            <a:pPr marL="171450" indent="-171450">
              <a:buFontTx/>
              <a:buChar char="-"/>
            </a:pPr>
            <a:r>
              <a:rPr lang="en-US" dirty="0" err="1"/>
              <a:t>bảng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của</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thực</a:t>
            </a:r>
            <a:r>
              <a:rPr lang="en-US" dirty="0"/>
              <a:t> tees. </a:t>
            </a:r>
            <a:r>
              <a:rPr lang="en-US" dirty="0" err="1"/>
              <a:t>Mỗi</a:t>
            </a:r>
            <a:r>
              <a:rPr lang="en-US" dirty="0"/>
              <a:t> </a:t>
            </a:r>
            <a:r>
              <a:rPr lang="en-US" dirty="0" err="1"/>
              <a:t>bảng</a:t>
            </a:r>
            <a:r>
              <a:rPr lang="en-US" dirty="0"/>
              <a:t> </a:t>
            </a:r>
            <a:r>
              <a:rPr lang="en-US" dirty="0" err="1"/>
              <a:t>được</a:t>
            </a:r>
            <a:r>
              <a:rPr lang="en-US" dirty="0"/>
              <a:t> </a:t>
            </a:r>
            <a:r>
              <a:rPr lang="en-US" dirty="0" err="1"/>
              <a:t>xác</a:t>
            </a:r>
            <a:r>
              <a:rPr lang="en-US" dirty="0"/>
              <a:t> </a:t>
            </a:r>
            <a:r>
              <a:rPr lang="en-US" dirty="0" err="1"/>
              <a:t>định</a:t>
            </a:r>
            <a:r>
              <a:rPr lang="en-US" dirty="0"/>
              <a:t> bang </a:t>
            </a:r>
            <a:r>
              <a:rPr lang="en-US" dirty="0" err="1"/>
              <a:t>tên</a:t>
            </a:r>
            <a:r>
              <a:rPr lang="en-US" dirty="0"/>
              <a:t>. </a:t>
            </a:r>
            <a:r>
              <a:rPr lang="en-US" dirty="0" err="1"/>
              <a:t>Một</a:t>
            </a:r>
            <a:r>
              <a:rPr lang="en-US" dirty="0"/>
              <a:t> </a:t>
            </a:r>
            <a:r>
              <a:rPr lang="en-US" dirty="0" err="1"/>
              <a:t>bảng</a:t>
            </a:r>
            <a:r>
              <a:rPr lang="en-US" dirty="0"/>
              <a:t> </a:t>
            </a:r>
            <a:r>
              <a:rPr lang="en-US" dirty="0" err="1"/>
              <a:t>có</a:t>
            </a:r>
            <a:r>
              <a:rPr lang="en-US" dirty="0"/>
              <a:t> </a:t>
            </a:r>
            <a:r>
              <a:rPr lang="en-US" dirty="0" err="1"/>
              <a:t>các</a:t>
            </a:r>
            <a:r>
              <a:rPr lang="en-US" dirty="0"/>
              <a:t> rows </a:t>
            </a:r>
            <a:r>
              <a:rPr lang="en-US" dirty="0" err="1"/>
              <a:t>và</a:t>
            </a:r>
            <a:r>
              <a:rPr lang="en-US" dirty="0"/>
              <a:t> column</a:t>
            </a:r>
          </a:p>
          <a:p>
            <a:pPr marL="628650" lvl="1" indent="-171450">
              <a:buFontTx/>
              <a:buChar char="-"/>
            </a:pPr>
            <a:r>
              <a:rPr lang="en-US" dirty="0"/>
              <a:t>Rows/records </a:t>
            </a:r>
            <a:r>
              <a:rPr lang="en-US" dirty="0" err="1"/>
              <a:t>vào</a:t>
            </a:r>
            <a:r>
              <a:rPr lang="en-US" dirty="0"/>
              <a:t> </a:t>
            </a:r>
            <a:r>
              <a:rPr lang="en-US" dirty="0" err="1"/>
              <a:t>gồm</a:t>
            </a:r>
            <a:r>
              <a:rPr lang="en-US" dirty="0"/>
              <a:t> </a:t>
            </a:r>
            <a:r>
              <a:rPr lang="en-US" dirty="0" err="1"/>
              <a:t>dữ</a:t>
            </a:r>
            <a:r>
              <a:rPr lang="en-US" dirty="0"/>
              <a:t> </a:t>
            </a:r>
            <a:r>
              <a:rPr lang="en-US" dirty="0" err="1"/>
              <a:t>liệu</a:t>
            </a:r>
            <a:r>
              <a:rPr lang="en-US" dirty="0"/>
              <a:t> </a:t>
            </a:r>
            <a:r>
              <a:rPr lang="en-US" dirty="0" err="1"/>
              <a:t>cụ</a:t>
            </a:r>
            <a:r>
              <a:rPr lang="en-US" dirty="0"/>
              <a:t> </a:t>
            </a:r>
            <a:r>
              <a:rPr lang="en-US" dirty="0" err="1"/>
              <a:t>thể</a:t>
            </a:r>
            <a:r>
              <a:rPr lang="en-US" dirty="0"/>
              <a:t> </a:t>
            </a:r>
            <a:r>
              <a:rPr lang="en-US" dirty="0" err="1"/>
              <a:t>như</a:t>
            </a:r>
            <a:r>
              <a:rPr lang="en-US" dirty="0"/>
              <a:t> </a:t>
            </a:r>
            <a:r>
              <a:rPr lang="en-US" dirty="0" err="1"/>
              <a:t>thông</a:t>
            </a:r>
            <a:r>
              <a:rPr lang="en-US" dirty="0"/>
              <a:t> tin </a:t>
            </a:r>
            <a:r>
              <a:rPr lang="en-US" dirty="0" err="1"/>
              <a:t>một</a:t>
            </a:r>
            <a:r>
              <a:rPr lang="en-US" dirty="0"/>
              <a:t> </a:t>
            </a:r>
            <a:r>
              <a:rPr lang="en-US" dirty="0" err="1"/>
              <a:t>nhân</a:t>
            </a:r>
            <a:r>
              <a:rPr lang="en-US" dirty="0"/>
              <a:t> </a:t>
            </a:r>
            <a:r>
              <a:rPr lang="en-US" dirty="0" err="1"/>
              <a:t>viên</a:t>
            </a:r>
            <a:r>
              <a:rPr lang="en-US" dirty="0"/>
              <a:t> </a:t>
            </a:r>
            <a:r>
              <a:rPr lang="en-US" dirty="0" err="1"/>
              <a:t>hoặc</a:t>
            </a:r>
            <a:r>
              <a:rPr lang="en-US" dirty="0"/>
              <a:t> </a:t>
            </a:r>
            <a:r>
              <a:rPr lang="en-US" dirty="0" err="1"/>
              <a:t>một</a:t>
            </a:r>
            <a:r>
              <a:rPr lang="en-US" dirty="0"/>
              <a:t> </a:t>
            </a:r>
            <a:r>
              <a:rPr lang="en-US" dirty="0" err="1"/>
              <a:t>sản</a:t>
            </a:r>
            <a:r>
              <a:rPr lang="en-US" dirty="0"/>
              <a:t> </a:t>
            </a:r>
            <a:r>
              <a:rPr lang="en-US" dirty="0" err="1"/>
              <a:t>phẩm</a:t>
            </a:r>
            <a:r>
              <a:rPr lang="en-US" dirty="0"/>
              <a:t> </a:t>
            </a:r>
            <a:r>
              <a:rPr lang="en-US" dirty="0" err="1"/>
              <a:t>cụ</a:t>
            </a:r>
            <a:r>
              <a:rPr lang="en-US" dirty="0"/>
              <a:t> </a:t>
            </a:r>
            <a:r>
              <a:rPr lang="en-US" dirty="0" err="1"/>
              <a:t>thể</a:t>
            </a:r>
            <a:r>
              <a:rPr lang="en-US" dirty="0"/>
              <a:t>.</a:t>
            </a:r>
          </a:p>
          <a:p>
            <a:pPr marL="628650" lvl="1" indent="-171450">
              <a:buFontTx/>
              <a:buChar char="-"/>
            </a:pPr>
            <a:r>
              <a:rPr lang="en-US" dirty="0" err="1"/>
              <a:t>Trường.column</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một</a:t>
            </a:r>
            <a:r>
              <a:rPr lang="en-US" dirty="0"/>
              <a:t> </a:t>
            </a:r>
            <a:r>
              <a:rPr lang="en-US" dirty="0" err="1"/>
              <a:t>khía</a:t>
            </a:r>
            <a:r>
              <a:rPr lang="en-US" dirty="0"/>
              <a:t> </a:t>
            </a:r>
            <a:r>
              <a:rPr lang="en-US" dirty="0" err="1"/>
              <a:t>cạnh</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bảng</a:t>
            </a:r>
            <a:r>
              <a:rPr lang="en-US" dirty="0"/>
              <a:t> </a:t>
            </a:r>
            <a:r>
              <a:rPr lang="en-US" dirty="0" err="1"/>
              <a:t>nhu</a:t>
            </a:r>
            <a:r>
              <a:rPr lang="en-US" dirty="0"/>
              <a:t> </a:t>
            </a:r>
            <a:r>
              <a:rPr lang="en-US" dirty="0" err="1"/>
              <a:t>tên</a:t>
            </a:r>
            <a:r>
              <a:rPr lang="en-US" dirty="0"/>
              <a:t>, </a:t>
            </a:r>
            <a:r>
              <a:rPr lang="en-US" dirty="0" err="1"/>
              <a:t>địa</a:t>
            </a:r>
            <a:r>
              <a:rPr lang="en-US" dirty="0"/>
              <a:t> </a:t>
            </a:r>
            <a:r>
              <a:rPr lang="en-US" dirty="0" err="1"/>
              <a:t>chỉ</a:t>
            </a:r>
            <a:r>
              <a:rPr lang="en-US" dirty="0"/>
              <a:t>, email</a:t>
            </a:r>
          </a:p>
        </p:txBody>
      </p:sp>
      <p:sp>
        <p:nvSpPr>
          <p:cNvPr id="4" name="Slide Number Placeholder 3"/>
          <p:cNvSpPr>
            <a:spLocks noGrp="1"/>
          </p:cNvSpPr>
          <p:nvPr>
            <p:ph type="sldNum" sz="quarter" idx="5"/>
          </p:nvPr>
        </p:nvSpPr>
        <p:spPr/>
        <p:txBody>
          <a:bodyPr/>
          <a:lstStyle/>
          <a:p>
            <a:fld id="{DD4FA110-79A9-4D6C-8225-BE3F2B9ACE91}" type="slidenum">
              <a:rPr lang="en-US" smtClean="0"/>
              <a:t>2</a:t>
            </a:fld>
            <a:endParaRPr lang="en-US"/>
          </a:p>
        </p:txBody>
      </p:sp>
    </p:spTree>
    <p:extLst>
      <p:ext uri="{BB962C8B-B14F-4D97-AF65-F5344CB8AC3E}">
        <p14:creationId xmlns:p14="http://schemas.microsoft.com/office/powerpoint/2010/main" val="6746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i="0" dirty="0">
                <a:solidFill>
                  <a:srgbClr val="4D96FF"/>
                </a:solidFill>
                <a:effectLst/>
                <a:latin typeface="Muli"/>
              </a:rPr>
              <a:t>Lý thuyết</a:t>
            </a:r>
          </a:p>
          <a:p>
            <a:pPr algn="just"/>
            <a:r>
              <a:rPr lang="vi-VN" b="0" i="0" dirty="0">
                <a:solidFill>
                  <a:srgbClr val="3D4251"/>
                </a:solidFill>
                <a:effectLst/>
                <a:latin typeface="Muli"/>
              </a:rPr>
              <a:t>Cú pháp comment (ghi chú) được sử dụng để giải thích các phần của câu lệnh SQL. Sử dụng cú pháp comment hợp lí sẽ giúp bạn dễ dàng hơn trong việc đọc hiểu và duy trì đoạn mã SQL. Ví dụ, bạn có thể dùng cú pháp comment để mô tả mục đích của bạn khi bạn viết mã.</a:t>
            </a:r>
          </a:p>
          <a:p>
            <a:pPr algn="just"/>
            <a:r>
              <a:rPr lang="vi-VN" b="0" i="0" dirty="0">
                <a:solidFill>
                  <a:srgbClr val="3D4251"/>
                </a:solidFill>
                <a:effectLst/>
                <a:latin typeface="Muli"/>
              </a:rPr>
              <a:t>Những đoạn mã đã được comment trong câu lệnh SQL sẽ không ảnh hưởng đến việc thực thi của chương trình.</a:t>
            </a:r>
          </a:p>
          <a:p>
            <a:pPr algn="just"/>
            <a:r>
              <a:rPr lang="vi-VN" b="1" i="1" dirty="0">
                <a:solidFill>
                  <a:srgbClr val="3D4251"/>
                </a:solidFill>
                <a:effectLst/>
                <a:latin typeface="Muli"/>
              </a:rPr>
              <a:t>Comment trên một dòng</a:t>
            </a:r>
            <a:endParaRPr lang="vi-VN" b="1" i="0" dirty="0">
              <a:solidFill>
                <a:srgbClr val="3D4251"/>
              </a:solidFill>
              <a:effectLst/>
              <a:latin typeface="Muli"/>
            </a:endParaRPr>
          </a:p>
          <a:p>
            <a:pPr algn="just"/>
            <a:r>
              <a:rPr lang="vi-VN" b="0" i="0" dirty="0">
                <a:solidFill>
                  <a:srgbClr val="3D4251"/>
                </a:solidFill>
                <a:effectLst/>
                <a:latin typeface="Muli"/>
              </a:rPr>
              <a:t>Comment trên một dòng bắt đầu bằng cú pháp --. Bất kỳ văn bản nào nằm giữa dấu -- đến cuối dòng sẽ không được thực thi. Ví dụ:</a:t>
            </a:r>
          </a:p>
          <a:p>
            <a:pPr algn="just"/>
            <a:r>
              <a:rPr lang="vi-VN" dirty="0">
                <a:solidFill>
                  <a:srgbClr val="008000"/>
                </a:solidFill>
                <a:effectLst/>
              </a:rPr>
              <a:t>--Chọn tất cả:</a:t>
            </a:r>
            <a:br>
              <a:rPr lang="vi-VN" dirty="0">
                <a:solidFill>
                  <a:srgbClr val="008000"/>
                </a:solidFill>
                <a:effectLst/>
              </a:rPr>
            </a:br>
            <a:r>
              <a:rPr lang="vi-VN" dirty="0">
                <a:solidFill>
                  <a:srgbClr val="0000FF"/>
                </a:solidFill>
                <a:effectLst/>
              </a:rPr>
              <a:t>SELECT </a:t>
            </a:r>
            <a:r>
              <a:rPr lang="vi-VN" dirty="0">
                <a:solidFill>
                  <a:srgbClr val="000000"/>
                </a:solidFill>
                <a:effectLst/>
              </a:rPr>
              <a:t>*</a:t>
            </a:r>
            <a:r>
              <a:rPr lang="vi-VN" dirty="0">
                <a:solidFill>
                  <a:srgbClr val="0000FF"/>
                </a:solidFill>
                <a:effectLst/>
              </a:rPr>
              <a:t> FROM Customers;</a:t>
            </a:r>
            <a:br>
              <a:rPr lang="vi-VN" dirty="0">
                <a:solidFill>
                  <a:srgbClr val="0000FF"/>
                </a:solidFill>
                <a:effectLst/>
              </a:rPr>
            </a:br>
            <a:r>
              <a:rPr lang="vi-VN" b="1" i="1" dirty="0">
                <a:solidFill>
                  <a:srgbClr val="3D4251"/>
                </a:solidFill>
                <a:effectLst/>
                <a:latin typeface="Muli"/>
              </a:rPr>
              <a:t>Comment nhiều dòng</a:t>
            </a:r>
            <a:endParaRPr lang="vi-VN" b="1" i="0" dirty="0">
              <a:solidFill>
                <a:srgbClr val="3D4251"/>
              </a:solidFill>
              <a:effectLst/>
              <a:latin typeface="Muli"/>
            </a:endParaRPr>
          </a:p>
          <a:p>
            <a:pPr algn="just"/>
            <a:r>
              <a:rPr lang="vi-VN" b="0" i="0" dirty="0">
                <a:solidFill>
                  <a:srgbClr val="3D4251"/>
                </a:solidFill>
                <a:effectLst/>
                <a:latin typeface="Muli"/>
              </a:rPr>
              <a:t>Khi bạn cần comment trên một đoạn văn dài, bạn chỉ cần thêm cú pháp /* vào đầu văn bản và kết thúc đoạn bằng cú pháp */. Bất cứ văn bản nào nằm giữa hai kí hiệu /* và */ sẽ không được thực thi. Ví dụ:</a:t>
            </a:r>
          </a:p>
          <a:p>
            <a:r>
              <a:rPr lang="vi-VN" dirty="0">
                <a:solidFill>
                  <a:srgbClr val="008000"/>
                </a:solidFill>
                <a:effectLst/>
              </a:rPr>
              <a:t>/*Chọn tất cả các cột</a:t>
            </a:r>
            <a:br>
              <a:rPr lang="vi-VN" dirty="0">
                <a:solidFill>
                  <a:srgbClr val="008000"/>
                </a:solidFill>
                <a:effectLst/>
              </a:rPr>
            </a:br>
            <a:r>
              <a:rPr lang="vi-VN" dirty="0">
                <a:solidFill>
                  <a:srgbClr val="008000"/>
                </a:solidFill>
                <a:effectLst/>
              </a:rPr>
              <a:t>của tất cả các bản ghi</a:t>
            </a:r>
            <a:br>
              <a:rPr lang="vi-VN" dirty="0">
                <a:solidFill>
                  <a:srgbClr val="008000"/>
                </a:solidFill>
                <a:effectLst/>
              </a:rPr>
            </a:br>
            <a:r>
              <a:rPr lang="vi-VN" dirty="0">
                <a:solidFill>
                  <a:srgbClr val="008000"/>
                </a:solidFill>
                <a:effectLst/>
              </a:rPr>
              <a:t>trong bảng Customers:*/</a:t>
            </a:r>
            <a:br>
              <a:rPr lang="vi-VN" dirty="0"/>
            </a:br>
            <a:r>
              <a:rPr lang="vi-VN" dirty="0">
                <a:solidFill>
                  <a:srgbClr val="0000FF"/>
                </a:solidFill>
                <a:effectLst/>
              </a:rPr>
              <a:t>SELECT </a:t>
            </a:r>
            <a:r>
              <a:rPr lang="vi-VN" dirty="0">
                <a:solidFill>
                  <a:srgbClr val="000000"/>
                </a:solidFill>
                <a:effectLst/>
              </a:rPr>
              <a:t>*</a:t>
            </a:r>
            <a:r>
              <a:rPr lang="vi-VN" dirty="0">
                <a:solidFill>
                  <a:srgbClr val="0000FF"/>
                </a:solidFill>
                <a:effectLst/>
              </a:rPr>
              <a:t> FROM Customers;</a:t>
            </a:r>
            <a:endParaRPr lang="en-US" dirty="0"/>
          </a:p>
        </p:txBody>
      </p:sp>
      <p:sp>
        <p:nvSpPr>
          <p:cNvPr id="4" name="Slide Number Placeholder 3"/>
          <p:cNvSpPr>
            <a:spLocks noGrp="1"/>
          </p:cNvSpPr>
          <p:nvPr>
            <p:ph type="sldNum" sz="quarter" idx="5"/>
          </p:nvPr>
        </p:nvSpPr>
        <p:spPr/>
        <p:txBody>
          <a:bodyPr/>
          <a:lstStyle/>
          <a:p>
            <a:fld id="{DD4FA110-79A9-4D6C-8225-BE3F2B9ACE91}" type="slidenum">
              <a:rPr lang="en-US" smtClean="0"/>
              <a:t>3</a:t>
            </a:fld>
            <a:endParaRPr lang="en-US"/>
          </a:p>
        </p:txBody>
      </p:sp>
    </p:spTree>
    <p:extLst>
      <p:ext uri="{BB962C8B-B14F-4D97-AF65-F5344CB8AC3E}">
        <p14:creationId xmlns:p14="http://schemas.microsoft.com/office/powerpoint/2010/main" val="226312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i="0" dirty="0">
                <a:solidFill>
                  <a:srgbClr val="4D96FF"/>
                </a:solidFill>
                <a:effectLst/>
                <a:latin typeface="Muli"/>
              </a:rPr>
              <a:t>Lý thuyết</a:t>
            </a:r>
          </a:p>
          <a:p>
            <a:pPr algn="just"/>
            <a:r>
              <a:rPr lang="vi-VN" b="0" i="0" dirty="0">
                <a:solidFill>
                  <a:srgbClr val="3D4251"/>
                </a:solidFill>
                <a:effectLst/>
                <a:latin typeface="Muli"/>
              </a:rPr>
              <a:t>Nếu bạn chạy thử đoạn code ở màn hình bên phải, bạn sẽ gặp lỗi.</a:t>
            </a:r>
          </a:p>
          <a:p>
            <a:pPr algn="just"/>
            <a:r>
              <a:rPr lang="vi-VN" b="0" i="0" dirty="0">
                <a:solidFill>
                  <a:srgbClr val="3D4251"/>
                </a:solidFill>
                <a:effectLst/>
                <a:latin typeface="Muli"/>
              </a:rPr>
              <a:t>Lúc này, lỗi SQL sẽ được hiển thị ở dưới cùng mỗi testcase. Bạn sẽ thấy:</a:t>
            </a:r>
          </a:p>
          <a:p>
            <a:pPr algn="just"/>
            <a:r>
              <a:rPr lang="vi-VN" dirty="0">
                <a:effectLst/>
              </a:rPr>
              <a:t>ERROR: relation "this_is_a_table_name" does not exist</a:t>
            </a:r>
            <a:r>
              <a:rPr lang="vi-VN" b="0" i="0" dirty="0">
                <a:solidFill>
                  <a:srgbClr val="3D4251"/>
                </a:solidFill>
                <a:effectLst/>
                <a:latin typeface="Muli"/>
              </a:rPr>
              <a:t>Đoạn này sẽ cho bạn biết vấn đề bạn gặp phải trong phần code SQL của mình (bằng tiếng Anh). Ở trường hợp trên, đoạn code báo lỗi là "Không tồn tại quan hệ (bạn có thể hiểu đơn giản quan hệ chính là bảng) có tên là this_is_a_table_name. Để sửa nó, bạn cần thay đổi tên của mối quan hệ là film. Bởi vì hiện tại chúng ta chỉ có một quan hệ là film trong cơ sở dữ liệu.</a:t>
            </a:r>
          </a:p>
          <a:p>
            <a:pPr algn="just"/>
            <a:r>
              <a:rPr lang="vi-VN" b="0" i="0" dirty="0">
                <a:solidFill>
                  <a:srgbClr val="3D4251"/>
                </a:solidFill>
                <a:effectLst/>
                <a:latin typeface="Muli"/>
              </a:rPr>
              <a:t>Trong quá trình làm bài tập, ắt hẳn chúng ta sẽ không tránh khỏi việc gặp lỗi, hãy tận dụng những thông báo </a:t>
            </a:r>
            <a:r>
              <a:rPr lang="vi-VN" b="1" i="0" dirty="0">
                <a:solidFill>
                  <a:srgbClr val="3D4251"/>
                </a:solidFill>
                <a:effectLst/>
                <a:latin typeface="Muli"/>
              </a:rPr>
              <a:t>ERROR</a:t>
            </a:r>
            <a:r>
              <a:rPr lang="vi-VN" b="0" i="0" dirty="0">
                <a:solidFill>
                  <a:srgbClr val="3D4251"/>
                </a:solidFill>
                <a:effectLst/>
                <a:latin typeface="Muli"/>
              </a:rPr>
              <a:t> này nhiều nhất có thể bạn nhé!</a:t>
            </a:r>
          </a:p>
          <a:p>
            <a:endParaRPr lang="en-US" dirty="0"/>
          </a:p>
        </p:txBody>
      </p:sp>
      <p:sp>
        <p:nvSpPr>
          <p:cNvPr id="4" name="Slide Number Placeholder 3"/>
          <p:cNvSpPr>
            <a:spLocks noGrp="1"/>
          </p:cNvSpPr>
          <p:nvPr>
            <p:ph type="sldNum" sz="quarter" idx="5"/>
          </p:nvPr>
        </p:nvSpPr>
        <p:spPr/>
        <p:txBody>
          <a:bodyPr/>
          <a:lstStyle/>
          <a:p>
            <a:fld id="{DD4FA110-79A9-4D6C-8225-BE3F2B9ACE91}" type="slidenum">
              <a:rPr lang="en-US" smtClean="0"/>
              <a:t>4</a:t>
            </a:fld>
            <a:endParaRPr lang="en-US"/>
          </a:p>
        </p:txBody>
      </p:sp>
    </p:spTree>
    <p:extLst>
      <p:ext uri="{BB962C8B-B14F-4D97-AF65-F5344CB8AC3E}">
        <p14:creationId xmlns:p14="http://schemas.microsoft.com/office/powerpoint/2010/main" val="264958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FA110-79A9-4D6C-8225-BE3F2B9ACE91}" type="slidenum">
              <a:rPr lang="en-US" smtClean="0"/>
              <a:t>5</a:t>
            </a:fld>
            <a:endParaRPr lang="en-US"/>
          </a:p>
        </p:txBody>
      </p:sp>
    </p:spTree>
    <p:extLst>
      <p:ext uri="{BB962C8B-B14F-4D97-AF65-F5344CB8AC3E}">
        <p14:creationId xmlns:p14="http://schemas.microsoft.com/office/powerpoint/2010/main" val="87315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9C0C-44CB-F996-010A-09C3F39A2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5DA72-E7D2-0F86-212E-4F8087B68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0D65A-B058-D00B-40F7-47F41E0A1B2B}"/>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F08A524D-67B3-69F2-DFF1-0FC4C0E46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C9A93-65A3-882A-1C2E-26F23AA6C98D}"/>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108609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0E92-812C-D0A3-76D7-D30739C55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A9764B-A359-7AD8-6A82-3FB48A619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556CC-095D-AFCD-99F9-0C33631B4962}"/>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DC258073-55AB-53C0-1371-C14C0FB4D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EA605-6753-2331-ADED-998EAE537FC3}"/>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130820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D0AE1-DB2F-34D9-77D4-2B4F8A99E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53A50-8917-14B3-BF43-CB768C04E3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98547-7736-173B-E053-204E522E231E}"/>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21630528-6FD9-60BE-725F-DB3A8226E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0AB91-5205-7011-5210-D448954AA5E0}"/>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9961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2F97-F274-4DA5-B096-C030B65C7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E69B6F-61B2-F877-72DC-1D1EFD913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F32AE-F34A-FAE3-C575-B57315112A99}"/>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C9A7DDCA-3A2E-A337-ACE4-F42B217DC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00095-8D0F-3812-CD6A-7B80BA88E056}"/>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15661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1707-5EB3-700F-5270-E358DE70B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B54790-9EEE-D52C-C0FC-528F2C4CC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3A85D-DD08-A5B6-C2EA-168120A7B529}"/>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28C2F410-C8AC-0709-08AE-6D544A35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1D35-C69F-07EA-680C-E88B94DFA13C}"/>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2798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64B6-DCE0-BDD9-5AC9-0BC42A213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E6DA5-55D3-7EDF-C11C-08708714C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30A28-024F-8C52-D98F-9248D8F95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3D010-2BA9-8E59-54AD-6DCE909798F5}"/>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6" name="Footer Placeholder 5">
            <a:extLst>
              <a:ext uri="{FF2B5EF4-FFF2-40B4-BE49-F238E27FC236}">
                <a16:creationId xmlns:a16="http://schemas.microsoft.com/office/drawing/2014/main" id="{56E8B486-D6BF-FB8D-8D29-11888848F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25C62-9393-FF52-B1FA-B0B7F5FC5539}"/>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85356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A348-A307-96C6-5D4D-6B4F928CE6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DB9E0-D373-E2FF-EECF-6F9EEA82A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87E63-C0B1-6433-05D2-AD291210F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0A4AE9-4FF2-C5BD-AF3B-8A372CD2E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F151D-3CC5-9D95-931D-8232B7F0F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FA6FD5-AEA6-2743-6569-ECC8D2103E9C}"/>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8" name="Footer Placeholder 7">
            <a:extLst>
              <a:ext uri="{FF2B5EF4-FFF2-40B4-BE49-F238E27FC236}">
                <a16:creationId xmlns:a16="http://schemas.microsoft.com/office/drawing/2014/main" id="{5EEFA350-FDF7-85DC-8D4F-77B2EEF9C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87B3F-8A3D-17F5-5F3A-2D935B2DC535}"/>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277666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0D8B-B19F-951E-ABED-3B92699FD6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C8EA39-302E-2FE3-3C92-3C7E5CCB5A13}"/>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4" name="Footer Placeholder 3">
            <a:extLst>
              <a:ext uri="{FF2B5EF4-FFF2-40B4-BE49-F238E27FC236}">
                <a16:creationId xmlns:a16="http://schemas.microsoft.com/office/drawing/2014/main" id="{AEF10F82-BE43-8361-A753-EC1F5D9B4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A8D49-D6E8-A3FA-B36A-FFB6C7080ED0}"/>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381332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E6634-48AF-A287-6344-FE232128116F}"/>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3" name="Footer Placeholder 2">
            <a:extLst>
              <a:ext uri="{FF2B5EF4-FFF2-40B4-BE49-F238E27FC236}">
                <a16:creationId xmlns:a16="http://schemas.microsoft.com/office/drawing/2014/main" id="{C6A3CB31-343B-D90C-E683-324DFBEF9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5F73B-6BA0-525D-6F10-CA48179AB693}"/>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419359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5773-5578-E631-0B47-8F494A872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3200D1-381D-471D-16AB-82D7D41F3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DCD1F9-C786-AF73-32A9-89FC1DFFF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54E09-0AE9-64BB-E0C8-6DD7FCF8D08D}"/>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6" name="Footer Placeholder 5">
            <a:extLst>
              <a:ext uri="{FF2B5EF4-FFF2-40B4-BE49-F238E27FC236}">
                <a16:creationId xmlns:a16="http://schemas.microsoft.com/office/drawing/2014/main" id="{0DB40F14-6CDD-8ACA-9E66-B3860EA5E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2F3DC-314C-4EBF-79F7-1A945AB462DA}"/>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42381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3FF1-5A26-5CFB-ECF3-E6BFCF626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5FC36-176C-FA72-A8FF-10024121D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F5BDA3-8E42-699F-2D0C-76A51C493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95204-22C6-DBE9-D21B-B065BCCB8807}"/>
              </a:ext>
            </a:extLst>
          </p:cNvPr>
          <p:cNvSpPr>
            <a:spLocks noGrp="1"/>
          </p:cNvSpPr>
          <p:nvPr>
            <p:ph type="dt" sz="half" idx="10"/>
          </p:nvPr>
        </p:nvSpPr>
        <p:spPr/>
        <p:txBody>
          <a:bodyPr/>
          <a:lstStyle/>
          <a:p>
            <a:fld id="{F47708F6-AB69-4D86-A93A-EBA3D118679B}" type="datetimeFigureOut">
              <a:rPr lang="en-US" smtClean="0"/>
              <a:t>1/27/2023</a:t>
            </a:fld>
            <a:endParaRPr lang="en-US"/>
          </a:p>
        </p:txBody>
      </p:sp>
      <p:sp>
        <p:nvSpPr>
          <p:cNvPr id="6" name="Footer Placeholder 5">
            <a:extLst>
              <a:ext uri="{FF2B5EF4-FFF2-40B4-BE49-F238E27FC236}">
                <a16:creationId xmlns:a16="http://schemas.microsoft.com/office/drawing/2014/main" id="{A6FD7079-F146-AA5C-3367-1ED376FCC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B969E-1B72-961B-5995-1B214B6F9284}"/>
              </a:ext>
            </a:extLst>
          </p:cNvPr>
          <p:cNvSpPr>
            <a:spLocks noGrp="1"/>
          </p:cNvSpPr>
          <p:nvPr>
            <p:ph type="sldNum" sz="quarter" idx="12"/>
          </p:nvPr>
        </p:nvSpPr>
        <p:spPr/>
        <p:txBody>
          <a:bodyPr/>
          <a:lstStyle/>
          <a:p>
            <a:fld id="{99C44790-2C3A-4053-8385-A0791D3F98A7}" type="slidenum">
              <a:rPr lang="en-US" smtClean="0"/>
              <a:t>‹#›</a:t>
            </a:fld>
            <a:endParaRPr lang="en-US"/>
          </a:p>
        </p:txBody>
      </p:sp>
    </p:spTree>
    <p:extLst>
      <p:ext uri="{BB962C8B-B14F-4D97-AF65-F5344CB8AC3E}">
        <p14:creationId xmlns:p14="http://schemas.microsoft.com/office/powerpoint/2010/main" val="86453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D5CEA-2B7A-908E-A83E-01956140D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8C61B-2BB2-1839-FD9E-7274B70A1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63F8A-0DFB-3F2E-A0FB-5F63AF55C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708F6-AB69-4D86-A93A-EBA3D118679B}" type="datetimeFigureOut">
              <a:rPr lang="en-US" smtClean="0"/>
              <a:t>1/27/2023</a:t>
            </a:fld>
            <a:endParaRPr lang="en-US"/>
          </a:p>
        </p:txBody>
      </p:sp>
      <p:sp>
        <p:nvSpPr>
          <p:cNvPr id="5" name="Footer Placeholder 4">
            <a:extLst>
              <a:ext uri="{FF2B5EF4-FFF2-40B4-BE49-F238E27FC236}">
                <a16:creationId xmlns:a16="http://schemas.microsoft.com/office/drawing/2014/main" id="{2085EB60-15A3-2092-85AF-65AC8BAE9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E6BFF0-AF1E-8A0E-E7B6-9B0DD8E9A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44790-2C3A-4053-8385-A0791D3F98A7}" type="slidenum">
              <a:rPr lang="en-US" smtClean="0"/>
              <a:t>‹#›</a:t>
            </a:fld>
            <a:endParaRPr lang="en-US"/>
          </a:p>
        </p:txBody>
      </p:sp>
    </p:spTree>
    <p:extLst>
      <p:ext uri="{BB962C8B-B14F-4D97-AF65-F5344CB8AC3E}">
        <p14:creationId xmlns:p14="http://schemas.microsoft.com/office/powerpoint/2010/main" val="369100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EFAF6-99B9-E9D0-F96F-ECEE750CB9B3}"/>
              </a:ext>
            </a:extLst>
          </p:cNvPr>
          <p:cNvPicPr>
            <a:picLocks noChangeAspect="1"/>
          </p:cNvPicPr>
          <p:nvPr/>
        </p:nvPicPr>
        <p:blipFill>
          <a:blip r:embed="rId3"/>
          <a:stretch>
            <a:fillRect/>
          </a:stretch>
        </p:blipFill>
        <p:spPr>
          <a:xfrm>
            <a:off x="1787023" y="0"/>
            <a:ext cx="8617953" cy="6858000"/>
          </a:xfrm>
          <a:prstGeom prst="rect">
            <a:avLst/>
          </a:prstGeom>
        </p:spPr>
      </p:pic>
    </p:spTree>
    <p:extLst>
      <p:ext uri="{BB962C8B-B14F-4D97-AF65-F5344CB8AC3E}">
        <p14:creationId xmlns:p14="http://schemas.microsoft.com/office/powerpoint/2010/main" val="86967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675D-BAB3-817D-1619-4E99D64C3C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584CB-9F3D-22A2-DDB7-249640BC93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8883FB-416B-A465-FB0C-5C981DA6325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7063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6F9C-EAA9-5834-3B4F-58E3B7BC0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85CA69-CD0F-6BFB-ADA3-C8241088A7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19368D-24A2-8BAE-2F09-149E0085B29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2030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567A-AF80-1B6A-4EC6-55F9EF636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A068F-A5ED-29E2-0C19-4D2D36942A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BA9EC5-4B74-0FF6-669E-69C4236CB4D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8834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E39-A849-2001-DE35-2A8754594A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27AE61-7723-03FC-0264-B4E0DFCC43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05C056-30DA-19BB-E2ED-1F3F6F43C9CA}"/>
              </a:ext>
            </a:extLst>
          </p:cNvPr>
          <p:cNvPicPr>
            <a:picLocks noChangeAspect="1"/>
          </p:cNvPicPr>
          <p:nvPr/>
        </p:nvPicPr>
        <p:blipFill>
          <a:blip r:embed="rId3"/>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2B5ED727-6F17-E98D-109F-151D01DD672C}"/>
              </a:ext>
            </a:extLst>
          </p:cNvPr>
          <p:cNvPicPr>
            <a:picLocks noChangeAspect="1"/>
          </p:cNvPicPr>
          <p:nvPr/>
        </p:nvPicPr>
        <p:blipFill>
          <a:blip r:embed="rId4"/>
          <a:stretch>
            <a:fillRect/>
          </a:stretch>
        </p:blipFill>
        <p:spPr>
          <a:xfrm>
            <a:off x="5570000" y="3228652"/>
            <a:ext cx="5075360" cy="3459780"/>
          </a:xfrm>
          <a:prstGeom prst="rect">
            <a:avLst/>
          </a:prstGeom>
        </p:spPr>
      </p:pic>
    </p:spTree>
    <p:extLst>
      <p:ext uri="{BB962C8B-B14F-4D97-AF65-F5344CB8AC3E}">
        <p14:creationId xmlns:p14="http://schemas.microsoft.com/office/powerpoint/2010/main" val="94499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43A5-156D-5AA3-227C-77F9FE0F4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641DCA-3834-00C9-40B2-9DF182566A1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8F3900-5E17-1B31-08AB-72035BB7A50A}"/>
              </a:ext>
            </a:extLst>
          </p:cNvPr>
          <p:cNvPicPr>
            <a:picLocks noChangeAspect="1"/>
          </p:cNvPicPr>
          <p:nvPr/>
        </p:nvPicPr>
        <p:blipFill>
          <a:blip r:embed="rId2"/>
          <a:stretch>
            <a:fillRect/>
          </a:stretch>
        </p:blipFill>
        <p:spPr>
          <a:xfrm>
            <a:off x="0" y="775836"/>
            <a:ext cx="12192000" cy="5306328"/>
          </a:xfrm>
          <a:prstGeom prst="rect">
            <a:avLst/>
          </a:prstGeom>
        </p:spPr>
      </p:pic>
    </p:spTree>
    <p:extLst>
      <p:ext uri="{BB962C8B-B14F-4D97-AF65-F5344CB8AC3E}">
        <p14:creationId xmlns:p14="http://schemas.microsoft.com/office/powerpoint/2010/main" val="94031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A46B-B0CB-2509-9F55-1B26F206F2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1F0E75-3093-988B-5C3A-D79BF1B0EDC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AA0013-0E5B-2E60-3555-911341A31D29}"/>
              </a:ext>
            </a:extLst>
          </p:cNvPr>
          <p:cNvPicPr>
            <a:picLocks noChangeAspect="1"/>
          </p:cNvPicPr>
          <p:nvPr/>
        </p:nvPicPr>
        <p:blipFill>
          <a:blip r:embed="rId2"/>
          <a:stretch>
            <a:fillRect/>
          </a:stretch>
        </p:blipFill>
        <p:spPr>
          <a:xfrm>
            <a:off x="0" y="761586"/>
            <a:ext cx="12192000" cy="5334827"/>
          </a:xfrm>
          <a:prstGeom prst="rect">
            <a:avLst/>
          </a:prstGeom>
        </p:spPr>
      </p:pic>
    </p:spTree>
    <p:extLst>
      <p:ext uri="{BB962C8B-B14F-4D97-AF65-F5344CB8AC3E}">
        <p14:creationId xmlns:p14="http://schemas.microsoft.com/office/powerpoint/2010/main" val="380503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851A-F70B-3140-7319-E494D448F9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C65D8-6342-FCC5-B3C9-F2746F1654C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4E2BAC-649E-9E37-878B-8F9B193FC9BC}"/>
              </a:ext>
            </a:extLst>
          </p:cNvPr>
          <p:cNvPicPr>
            <a:picLocks noChangeAspect="1"/>
          </p:cNvPicPr>
          <p:nvPr/>
        </p:nvPicPr>
        <p:blipFill>
          <a:blip r:embed="rId2"/>
          <a:stretch>
            <a:fillRect/>
          </a:stretch>
        </p:blipFill>
        <p:spPr>
          <a:xfrm>
            <a:off x="0" y="817373"/>
            <a:ext cx="12192000" cy="5223254"/>
          </a:xfrm>
          <a:prstGeom prst="rect">
            <a:avLst/>
          </a:prstGeom>
        </p:spPr>
      </p:pic>
    </p:spTree>
    <p:extLst>
      <p:ext uri="{BB962C8B-B14F-4D97-AF65-F5344CB8AC3E}">
        <p14:creationId xmlns:p14="http://schemas.microsoft.com/office/powerpoint/2010/main" val="212525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71D9-BE7D-6D0A-2B0A-7EDEC47E3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B84907-3CD3-0D73-D68B-F4CE4394BEC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AE7CB37-6E70-8572-552B-49589B111611}"/>
              </a:ext>
            </a:extLst>
          </p:cNvPr>
          <p:cNvPicPr>
            <a:picLocks noChangeAspect="1"/>
          </p:cNvPicPr>
          <p:nvPr/>
        </p:nvPicPr>
        <p:blipFill>
          <a:blip r:embed="rId2"/>
          <a:stretch>
            <a:fillRect/>
          </a:stretch>
        </p:blipFill>
        <p:spPr>
          <a:xfrm>
            <a:off x="0" y="710111"/>
            <a:ext cx="12192000" cy="5437778"/>
          </a:xfrm>
          <a:prstGeom prst="rect">
            <a:avLst/>
          </a:prstGeom>
        </p:spPr>
      </p:pic>
    </p:spTree>
    <p:extLst>
      <p:ext uri="{BB962C8B-B14F-4D97-AF65-F5344CB8AC3E}">
        <p14:creationId xmlns:p14="http://schemas.microsoft.com/office/powerpoint/2010/main" val="82570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709</Words>
  <Application>Microsoft Office PowerPoint</Application>
  <PresentationFormat>Widescreen</PresentationFormat>
  <Paragraphs>32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Muli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Đăng Nguyễn</dc:creator>
  <cp:lastModifiedBy>Đăng Nguyễn</cp:lastModifiedBy>
  <cp:revision>1</cp:revision>
  <dcterms:created xsi:type="dcterms:W3CDTF">2023-01-27T05:09:26Z</dcterms:created>
  <dcterms:modified xsi:type="dcterms:W3CDTF">2023-01-27T05:35:58Z</dcterms:modified>
</cp:coreProperties>
</file>