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664D7-195B-3DED-0583-6B29FA48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65"/>
            <a:ext cx="12192000" cy="677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6B32-8A96-C4D8-8B7E-C5033E4F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13E2-4651-2B17-B827-CF9406D1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7C91B-5F01-D907-F4F8-D70BDB84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687"/>
            <a:ext cx="12192000" cy="58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8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C50-793E-1BB1-31A8-9140F6E0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2D81-020C-0EEA-323D-DC380CF0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06A2A-32F3-C7E2-5834-236B7718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805"/>
            <a:ext cx="12192000" cy="57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3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6303-ECE5-A168-19CB-43AA5C03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05A4-2C4C-555C-4A02-14919F82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27DA1-FB19-11A2-DB85-C7CA55C2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615"/>
            <a:ext cx="12192000" cy="580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4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67DD-0762-CD60-4398-DAF9852A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99DF-AA8B-B7B9-6DDF-A8305F8E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61B47-B5DD-BFB9-E591-296F9EBB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882"/>
            <a:ext cx="12192000" cy="58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4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EF2D-A63D-A494-4DE0-0E48774E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7A64-40B6-F72A-1F5A-BCE96E035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6F37D-3715-E21B-5FD4-C5764EE0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788"/>
            <a:ext cx="12192000" cy="58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44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5D6D-776C-D887-1F9E-F192B360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7D45-155C-88F9-2374-CE9D8DD9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498E6-4274-118C-80EA-45B06F77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763"/>
            <a:ext cx="12192000" cy="57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6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DF3B-F82E-4FC1-054D-852D9031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A5A2-46AF-4E0E-24C5-557BCE97D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A66B1-E4E3-7F79-49CE-2AA28219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727"/>
            <a:ext cx="12192000" cy="580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5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6208-30F7-8D78-D6D8-648E5F3A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6AB7-8FFC-4FE1-D1EB-9A76A97A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08FE3-5553-9E5D-B8D9-68EC88E7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36"/>
            <a:ext cx="12192000" cy="63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3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0113-470C-CAEF-4C35-D309B107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326D-7AD5-3ED8-CD32-352E77B8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1D465-C528-8907-1FE8-C3D51095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9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12BE-4B77-01D8-51B7-0F5A3DA9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DA8-1C15-E3E1-D20D-EA507A38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225FA-156D-C5E6-C09C-1CCFBE19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0"/>
            <a:ext cx="12192000" cy="68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8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FBE8-7041-42E4-8B29-DB852343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FC03-1EA8-7537-C7A8-9D176EB0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B8C49-ED2B-48CF-A1E0-D21F50BC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96"/>
            <a:ext cx="12192000" cy="674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5948-824A-6F32-6D15-78D8A1F0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1754-B84E-B0CF-6540-6BB23528A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35A5F-7698-8F4C-7DA2-39BD6DF6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13"/>
            <a:ext cx="12192000" cy="680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5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748A-F8BB-E25A-BA82-A3FF8607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3BDC-3B57-28E9-8FF6-F183BBA0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3583C-2BE7-38AF-AA39-C4B47EECD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727"/>
            <a:ext cx="12192000" cy="580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3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053F-99A0-9EA9-23BE-504BCF6C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29ED-2B01-690F-1EDA-B1A2AF38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EF467-500C-3C0C-29E5-8DDE2C5A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540"/>
            <a:ext cx="12192000" cy="58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4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8620-A710-6172-72DF-CEB2DC63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76A6-932C-34BB-4926-3F9BE1631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06314-619E-94F7-C3FF-1EC27DB1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030"/>
            <a:ext cx="12192000" cy="580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6E6-ED23-90C4-1EBF-3CE3A5C0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BD02C-9119-92A6-9E76-FD4668BF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CEDF-0164-35ED-193B-08795555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118"/>
            <a:ext cx="12192000" cy="582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C9CD-636A-F414-5158-3EE6B95C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198D-87F6-8A6B-C45C-8CC5643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EECD2-45BD-42D6-A810-BDC6ED54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639"/>
            <a:ext cx="12192000" cy="57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6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3</cp:revision>
  <dcterms:created xsi:type="dcterms:W3CDTF">2023-02-04T06:36:20Z</dcterms:created>
  <dcterms:modified xsi:type="dcterms:W3CDTF">2023-02-12T02:52:30Z</dcterms:modified>
</cp:coreProperties>
</file>