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7DE8-561B-BFFA-21FA-65267A8F7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33FE6-B9B5-168C-8DFD-74BFE7C86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0039-FA23-2E0D-D526-EDB0E0F1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4107-D0F1-0A9F-D1A2-BDCA2C2D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AD171-E39F-1AEE-D924-3DBABD5A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4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FE45-BE34-0022-E502-D03D18DB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86463-7824-9A98-B997-6DC10E0CE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6F063-C435-D930-7A5A-B9A28EF7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6F6D-4E95-88EB-75A1-07166A0D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7BCA9-5812-6AD7-7AA8-6F6835F0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3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1733A-3F67-465F-75AD-F02274D01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0DCDF-994D-C940-D87A-F31BA9D5C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64F4D-2C67-0D2C-66AA-0C0A722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D641-9E92-E7CF-736F-7A98D0B5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E48FD-DE4C-187F-B5FB-AF77A9E3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0A34-CFCD-CEB9-D721-C14F9329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A8B8B-5AC4-70F1-302E-431BCD9E9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EB6CB-5B6E-E137-9313-E9F8D2E7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D2C7D-F36D-C75B-8F51-A25D648B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DE16B-C7AA-A577-DA19-25145705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DD12-0D9C-D299-6D70-F7CCD74F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62BE0-A2EF-411A-9B41-790A27AD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87A9-732C-3A28-05BF-592A74DD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2E72-C341-4336-361E-AB21B11D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B08E-CDC9-3FBB-31B2-4DB5F6C3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A655-7706-37C1-FE2E-1D0FF302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58EC-F172-64F4-BD2C-1E47BB0C6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A0C38-6CCA-6825-D4A5-C4D89B653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86F6C-D3E6-FD6F-E8AF-A90AD9FC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C84F8-0256-4B3F-4782-B5801FD3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69DB3-3C26-2713-D1D6-41D1A113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6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A99D-25A9-03D7-A586-E9984BBC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AF2EB-07EA-D9EA-BAD0-96DCC2F0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A4913-4A8A-1363-C164-B8D6EFB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37E8D-8F86-4A61-99F4-13896C38F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512ED-3A61-A51F-2A46-3A1557870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4B83C-D793-5EEA-A932-BF974336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78DF2-51A0-9A08-1C27-0EC7A11A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4E092-E10F-74DF-2D73-542EADE3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2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5C3C-98F4-E479-89A6-BFF43198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ED06C-1524-1390-970D-4D21C7CE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E9685-58E7-B6FA-9D9F-AAE31466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7CBD6-972F-DA28-05DA-859FF466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5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5ABC6-21F0-9E76-A45A-C78F6596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09D35-D27A-765E-0841-6A29A622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D1CAF-38E1-9467-0614-BE0E3F02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12ED-8C7C-DF14-3757-4937209B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D4C4-8819-0292-1638-0522FC0F9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D83B9-2785-9579-5DE6-2BE889D80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CB520-018C-C953-68F8-55F61F8D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FCA5D-CDC1-4AEC-6A68-A4909D3F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60701-5CD2-11B6-C924-4D6E52E4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1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7997-02D0-796E-8125-C7BBFDA1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3FDC5-AB71-3103-A833-972B23001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EBF02-E81A-73D0-65C4-A2CD24FAE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0DA57-2A9C-E3A4-F656-72E3FC36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B596-47C6-B2BA-6F7B-E83AC9CF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E3332-77A8-3AF9-511F-37A8022E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C29F0-DED8-EA78-4B4B-0A4FE8C7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3D303-ABA2-1D19-57AB-F7F7C5FF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C45F0-2571-1481-5149-0FE040859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5E95-7DE1-46DD-BFC6-4D3310A1AC10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AA21-4759-F2A4-A226-76FAD7F73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527F7-E5DD-B201-20EA-700391960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0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EA17-52F0-D452-1F09-EFAEF8844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E0719-3383-BF18-1D22-B4136DB62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A853A-923D-4A24-2E37-A9DF8254F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530"/>
            <a:ext cx="12192000" cy="57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2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0D7C-D214-AA75-3A30-09952D32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01E8C-36CD-4665-066D-A8C8CB687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B4E04-652A-8EB5-0164-8F1FA6585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030"/>
            <a:ext cx="12192000" cy="580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4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E58D-805B-CBD0-73A6-381AA699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F296-9CF0-BE10-3637-30D8F4475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404C9-3DB1-94D5-7EFA-B70066C88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982"/>
            <a:ext cx="12192000" cy="582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5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247F-EA5A-2F06-B1D9-E8F1F6B6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4C3E6-E990-3E2F-54B1-04818B61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C093B-3EED-1898-6ED3-9D397A164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317" y="0"/>
            <a:ext cx="7227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2141-FB6D-FBB7-0FD5-02B7596C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DDD3-7CDD-0D87-2BC5-BA2AAE84B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27465-F911-9034-B792-26C53AB77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565"/>
            <a:ext cx="12192000" cy="57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2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C21D-6E0F-9781-BEB7-72E7FCCC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D71BF-B8F9-0E20-73DE-6BFB43905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C7A9F-DCC5-798B-AE3D-936EA941E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508"/>
            <a:ext cx="12192000" cy="583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6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E426-BC6B-7EE6-871E-3A8C8527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AC16D-912D-CF7E-9331-70F97780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924D3-215E-3E83-AEF6-095FC3CD5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308"/>
            <a:ext cx="12192000" cy="57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3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A022-DD04-AD4A-7415-81117AC1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F6966-1D09-5102-72FA-FB11C19E2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4DB2E-D099-AC48-4B29-013239E6D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1498"/>
            <a:ext cx="12192000" cy="579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0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67D0-1D52-622F-0C87-1B51E259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2A5F8-FCED-2999-4EDD-B2E72CAB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5CDA9-1043-A3C8-423A-ECAAABF0B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8267"/>
            <a:ext cx="12192000" cy="582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3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FE45-3C50-0647-A9AA-E94C09B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D9816-FA5B-C77E-895E-AE93DC379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F9D03-DE8A-98AA-4BA9-CA7DCC555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339"/>
            <a:ext cx="12192000" cy="577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7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4CD5-692A-8269-EB6F-24573901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5D468-405D-A0EC-BDF6-2DC998D1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813CA-A193-FE79-D239-7D0DCC53D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7603"/>
            <a:ext cx="12192000" cy="578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0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Đăng Nguyễn</dc:creator>
  <cp:lastModifiedBy>Đăng Nguyễn</cp:lastModifiedBy>
  <cp:revision>2</cp:revision>
  <dcterms:created xsi:type="dcterms:W3CDTF">2023-02-04T06:36:20Z</dcterms:created>
  <dcterms:modified xsi:type="dcterms:W3CDTF">2023-02-04T08:16:39Z</dcterms:modified>
</cp:coreProperties>
</file>