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272AC-3EAD-D755-5BCC-18F8E7F5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55"/>
            <a:ext cx="12192000" cy="5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EC0-1B5A-A9EF-F40A-8808E38F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97E2-29A5-E35F-26D7-A59A1F74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E3F54-E59D-D113-9BD7-90AA0B9F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28"/>
            <a:ext cx="12192000" cy="58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A876-ADAF-681E-9322-41882F45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57DD-9F67-BF50-EFC8-CFE3F6F4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5FFE4-D4B8-FDCC-5380-370F8700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73"/>
            <a:ext cx="12192000" cy="57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1CDA-4714-310B-3D77-BCA65906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7602-B1BD-826E-8AC4-D23A2A06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DF3E3-9B9C-B737-66B2-CF8258D7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3"/>
            <a:ext cx="12192000" cy="59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399C-D395-C4B3-3B22-0803F72E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13F-5E65-2779-40B8-6FCE8347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923C5-D66C-7F19-DE0C-EAC3772E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652"/>
            <a:ext cx="12192000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785A-5699-E86A-492E-298BA34D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60F6-2336-DAE6-16EA-776100DC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6BB50-55B3-EDCF-BEC1-B2090447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454"/>
            <a:ext cx="12192000" cy="58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3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8BF6-6261-3F21-8CA8-32142AF0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9712-D7A4-5A9C-EB05-BB623835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ECA05-24F7-95FA-BB87-240CA5C0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039"/>
            <a:ext cx="12192000" cy="58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27D-22EA-92AD-BF53-FC773747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133B-6853-41FF-63D3-B36506AC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DE72-79B3-5172-8FD4-EBB0CDC2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482"/>
            <a:ext cx="12192000" cy="58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2023-02-05T13:52:27Z</dcterms:modified>
</cp:coreProperties>
</file>