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87DE8-561B-BFFA-21FA-65267A8F7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33FE6-B9B5-168C-8DFD-74BFE7C86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0039-FA23-2E0D-D526-EDB0E0F10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A4107-D0F1-0A9F-D1A2-BDCA2C2DC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AD171-E39F-1AEE-D924-3DBABD5A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4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4FE45-BE34-0022-E502-D03D18DB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86463-7824-9A98-B997-6DC10E0CE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6F063-C435-D930-7A5A-B9A28EF74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46F6D-4E95-88EB-75A1-07166A0D1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7BCA9-5812-6AD7-7AA8-6F6835F0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3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F1733A-3F67-465F-75AD-F02274D01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0DCDF-994D-C940-D87A-F31BA9D5C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64F4D-2C67-0D2C-66AA-0C0A722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8D641-9E92-E7CF-736F-7A98D0B5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E48FD-DE4C-187F-B5FB-AF77A9E3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0A34-CFCD-CEB9-D721-C14F9329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A8B8B-5AC4-70F1-302E-431BCD9E9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EB6CB-5B6E-E137-9313-E9F8D2E79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D2C7D-F36D-C75B-8F51-A25D648B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DE16B-C7AA-A577-DA19-251457052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2DD12-0D9C-D299-6D70-F7CCD74FE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62BE0-A2EF-411A-9B41-790A27AD8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487A9-732C-3A28-05BF-592A74DD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C2E72-C341-4336-361E-AB21B11DC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6B08E-CDC9-3FBB-31B2-4DB5F6C3B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AA655-7706-37C1-FE2E-1D0FF3024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B58EC-F172-64F4-BD2C-1E47BB0C6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A0C38-6CCA-6825-D4A5-C4D89B653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86F6C-D3E6-FD6F-E8AF-A90AD9FC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C84F8-0256-4B3F-4782-B5801FD3C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69DB3-3C26-2713-D1D6-41D1A113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6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A99D-25A9-03D7-A586-E9984BBCB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AF2EB-07EA-D9EA-BAD0-96DCC2F0F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A4913-4A8A-1363-C164-B8D6EFB85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F37E8D-8F86-4A61-99F4-13896C38F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5512ED-3A61-A51F-2A46-3A1557870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94B83C-D793-5EEA-A932-BF974336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278DF2-51A0-9A08-1C27-0EC7A11A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4E092-E10F-74DF-2D73-542EADE3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2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45C3C-98F4-E479-89A6-BFF43198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ED06C-1524-1390-970D-4D21C7CEE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E9685-58E7-B6FA-9D9F-AAE31466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7CBD6-972F-DA28-05DA-859FF4669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5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35ABC6-21F0-9E76-A45A-C78F6596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09D35-D27A-765E-0841-6A29A622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D1CAF-38E1-9467-0614-BE0E3F02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4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12ED-8C7C-DF14-3757-4937209B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8D4C4-8819-0292-1638-0522FC0F9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D83B9-2785-9579-5DE6-2BE889D80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CB520-018C-C953-68F8-55F61F8D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FCA5D-CDC1-4AEC-6A68-A4909D3F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60701-5CD2-11B6-C924-4D6E52E4B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1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7997-02D0-796E-8125-C7BBFDA1B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C3FDC5-AB71-3103-A833-972B23001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EBF02-E81A-73D0-65C4-A2CD24FAE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0DA57-2A9C-E3A4-F656-72E3FC360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B596-47C6-B2BA-6F7B-E83AC9CF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E3332-77A8-3AF9-511F-37A8022E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6C29F0-DED8-EA78-4B4B-0A4FE8C7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3D303-ABA2-1D19-57AB-F7F7C5FF8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C45F0-2571-1481-5149-0FE040859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C5E95-7DE1-46DD-BFC6-4D3310A1AC1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EAA21-4759-F2A4-A226-76FAD7F73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527F7-E5DD-B201-20EA-700391960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0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EA17-52F0-D452-1F09-EFAEF8844C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E0719-3383-BF18-1D22-B4136DB62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8D2EF-894A-233D-CF69-E8F43488F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6300"/>
            <a:ext cx="12192000" cy="580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2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BF65-7ADE-450A-DAA8-1BA1646FE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7DD17-3DF4-9176-5E1F-9B8321768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55B6D4-83C2-CFD9-5B1C-599A8D34C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4639"/>
            <a:ext cx="12192000" cy="578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3EB8B-5DB3-8837-050E-3567A6AA2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4DD45-8234-55D7-16A8-7D0FFE6EF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F6F67E-601D-415F-C4EE-A7EE14CCC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1498"/>
            <a:ext cx="12192000" cy="579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688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C85FC-2649-6A01-2014-E99D140B9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F596D-6FA7-CF68-2122-2CB4E3A6D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5666C8-0C79-2F19-D07D-5C4EF3E03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9338"/>
            <a:ext cx="12192000" cy="577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50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DD6FB-F7DD-6A99-F74A-0A9229EA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802D2-6284-42A3-3EE3-B13C29B8D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DBD127-31C8-B87A-60DC-1C045A854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4882"/>
            <a:ext cx="12192000" cy="580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54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219C-BE02-B7DF-4379-AE15D5836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9620F-95B3-9BE7-9D95-E5B3187B5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34579A-0033-4956-FDA1-085A699A0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3152"/>
            <a:ext cx="12192000" cy="581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438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6BA38-64E3-93D2-FF22-FFA11CDFB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19E18-7DF8-6A00-8B40-336E272AE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24ABA4-8C4C-15BC-280B-402E55321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069"/>
            <a:ext cx="12192000" cy="579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221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8BFE9-8521-46BC-A9DD-04B2824E4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4D684-AA39-279B-E828-F5C1E0FC9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E29B94-BC97-10B0-002C-BB50B2D9E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161"/>
            <a:ext cx="12192000" cy="598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9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41C7A-77F1-100A-79BD-D5D4BED0A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708D2-1981-8A90-6A61-EA023D8F8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F41E99-8542-BB86-E6F3-7F298243C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6311"/>
            <a:ext cx="12192000" cy="548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6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BFA5-49E8-96FC-6759-D2BAB089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D04B-620D-52B7-5BA2-709F1D8AC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4F9D14-BFC6-3886-B2BE-1034416AD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8421"/>
            <a:ext cx="12192000" cy="586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85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2FD58-B68A-6A75-DE7F-C71D922D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280E6-D5A8-D5EA-77E8-98CC8D99A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DA42C0-2B93-011A-75D7-4B698E626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8350"/>
            <a:ext cx="12192000" cy="580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50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D099B-FFB4-0898-0D41-ED09EFD0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83FBE-1784-C8B1-0C70-A936C28F0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AB21F4-F902-A2C7-6DC2-A90AF39AE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234"/>
            <a:ext cx="12192000" cy="579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94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1586-BC1A-B88C-350A-BE140740D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29ECB-1C33-D518-37E2-EDDA199B8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8CBD4-4906-603D-3F0A-D408E227C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4814"/>
            <a:ext cx="12192000" cy="582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56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5C0F-192C-F5B1-7056-311DADFA3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2DC0F-D64D-7B34-458A-30160DB2A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E24FC4-73C5-7CD1-5066-1A019B4CE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9763"/>
            <a:ext cx="12192000" cy="579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11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Đăng Nguyễn</dc:creator>
  <cp:lastModifiedBy>Đăng Nguyễn</cp:lastModifiedBy>
  <cp:revision>2</cp:revision>
  <dcterms:created xsi:type="dcterms:W3CDTF">2023-02-04T06:36:20Z</dcterms:created>
  <dcterms:modified xsi:type="dcterms:W3CDTF">2023-02-10T07:48:08Z</dcterms:modified>
</cp:coreProperties>
</file>