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2147B-0778-0458-A430-E3D2CBDC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10D7-5490-9B58-C327-74030A98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C028-F59E-F251-E9E5-674E2DC5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5C144-DA4D-2F38-7DEF-8F6DB15A2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9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DFBC-1613-10B3-A6FE-D88FDCA1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C7D7-19C1-FD6C-81DA-DB106AE8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AAA9F-14C8-AA7E-F35B-F1C8BD95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3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4839-536C-1B0A-7F5B-673115F1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FA89E-F2FD-3BAE-E357-97808568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C5D6D-43E4-C79A-5DE5-1E67E1AD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7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22BB-E858-03EC-867C-8D833219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5318-D186-787F-CE39-56438578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1D4DE-4F78-920E-777A-8D121B37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4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1D0A-AB7F-06D2-CD41-6B28117D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8BA6-36AD-E1E3-C5A0-6B1B181F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26B00-B05F-BC9F-99C5-A329C632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0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7229-C11C-0EF0-3095-D9ED1A1F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31D8-9E61-5D3A-A21A-25FAB2AB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C8BA1-3B46-463B-1736-834025DA3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8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1B96-837C-7915-7212-1B35E078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50A7-0615-4451-AED3-E0B0D83A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D957D-08B2-CB4C-6CE5-6EAEAE59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0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D7C0-05AF-3D9D-859C-E4E0E7DB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DC023-C993-6368-63AF-B50941D8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ED13C-41CA-5463-FB49-7BCA782C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2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52E3-4795-148D-031E-B7275189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2B98-FC64-4F15-712E-87FF5A16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2DB4B-EDA6-BF7E-B980-2C2F25FE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5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76C7-C245-D882-DBEA-A624646A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FAA7-19C7-BFFC-38DA-07F9263F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AA4A0-AE67-F1B8-C693-E20C6567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5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77D3-009C-3A00-E3CD-CF86FA6D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A3B1-2A6B-9917-D96F-48D16C27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DCD96-E936-955E-11C2-F9F37AD9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4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2</cp:revision>
  <dcterms:created xsi:type="dcterms:W3CDTF">2023-02-04T06:36:20Z</dcterms:created>
  <dcterms:modified xsi:type="dcterms:W3CDTF">2023-02-14T08:18:22Z</dcterms:modified>
</cp:coreProperties>
</file>