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7DE8-561B-BFFA-21FA-65267A8F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3FE6-B9B5-168C-8DFD-74BFE7C86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0039-FA23-2E0D-D526-EDB0E0F1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4107-D0F1-0A9F-D1A2-BDCA2C2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D171-E39F-1AEE-D924-3DBABD5A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FE45-BE34-0022-E502-D03D18DB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86463-7824-9A98-B997-6DC10E0C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F063-C435-D930-7A5A-B9A28EF7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6F6D-4E95-88EB-75A1-07166A0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CA9-5812-6AD7-7AA8-6F6835F0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1733A-3F67-465F-75AD-F02274D0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0DCDF-994D-C940-D87A-F31BA9D5C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F4D-2C67-0D2C-66AA-0C0A722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D641-9E92-E7CF-736F-7A98D0B5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FD-DE4C-187F-B5FB-AF77A9E3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0A34-CFCD-CEB9-D721-C14F932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8B8B-5AC4-70F1-302E-431BCD9E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6CB-5B6E-E137-9313-E9F8D2E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2C7D-F36D-C75B-8F51-A25D648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E16B-C7AA-A577-DA19-2514570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DD12-0D9C-D299-6D70-F7CCD74F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2BE0-A2EF-411A-9B41-790A27AD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87A9-732C-3A28-05BF-592A74DD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2E72-C341-4336-361E-AB21B11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B08E-CDC9-3FBB-31B2-4DB5F6C3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A655-7706-37C1-FE2E-1D0FF30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58EC-F172-64F4-BD2C-1E47BB0C6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A0C38-6CCA-6825-D4A5-C4D89B65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6F6C-D3E6-FD6F-E8AF-A90AD9F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C84F8-0256-4B3F-4782-B5801FD3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9DB3-3C26-2713-D1D6-41D1A113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A99D-25A9-03D7-A586-E9984BB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F2EB-07EA-D9EA-BAD0-96DCC2F0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913-4A8A-1363-C164-B8D6EFB85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7E8D-8F86-4A61-99F4-13896C38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512ED-3A61-A51F-2A46-3A155787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4B83C-D793-5EEA-A932-BF974336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8DF2-51A0-9A08-1C27-0EC7A11A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4E092-E10F-74DF-2D73-542EADE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5C3C-98F4-E479-89A6-BFF43198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D06C-1524-1390-970D-4D21C7CE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685-58E7-B6FA-9D9F-AAE31466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CBD6-972F-DA28-05DA-859FF466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ABC6-21F0-9E76-A45A-C78F6596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9D35-D27A-765E-0841-6A29A622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D1CAF-38E1-9467-0614-BE0E3F02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2ED-8C7C-DF14-3757-4937209B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D4C4-8819-0292-1638-0522FC0F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D83B9-2785-9579-5DE6-2BE889D8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CB520-018C-C953-68F8-55F61F8D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FCA5D-CDC1-4AEC-6A68-A4909D3F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60701-5CD2-11B6-C924-4D6E52E4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7997-02D0-796E-8125-C7BBFDA1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FDC5-AB71-3103-A833-972B2300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EBF02-E81A-73D0-65C4-A2CD24FAE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0DA57-2A9C-E3A4-F656-72E3FC36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B596-47C6-B2BA-6F7B-E83AC9C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E3332-77A8-3AF9-511F-37A8022E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29F0-DED8-EA78-4B4B-0A4FE8C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D303-ABA2-1D19-57AB-F7F7C5FF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45F0-2571-1481-5149-0FE040859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C5E95-7DE1-46DD-BFC6-4D3310A1AC1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AA21-4759-F2A4-A226-76FAD7F7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27F7-E5DD-B201-20EA-70039196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4582-BEE2-417E-98C0-EC49DC8E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EA17-52F0-D452-1F09-EFAEF8844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E0719-3383-BF18-1D22-B4136DB62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730A-4B0B-41E5-835F-4AF77011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02B7-D615-5291-BBF4-72FE13F8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DA48-98FE-1404-34E0-7CC658D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B6F99-09F3-951C-E679-29ED6299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1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4C73-A8DB-7425-945F-8FC4073E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B55B-671F-CB68-EB83-A0E4E405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432D6-58FB-DEAB-D81D-1F7D1023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4F5D-1A16-43D8-6DB2-E7287285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531F-B1BE-78FC-0C1D-2557A3CE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BE363-2C04-E46B-1EF6-D5D8B83E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888A-FADE-6E09-1C78-99145050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1632-270E-2D50-6D51-4CDAD684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19DA9-93CE-D014-3127-4CC0C1F5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5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32B2-7802-B6D7-0477-C475BF82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7137-E92A-EDFD-EFE4-EEB025F8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46931-19C2-9D56-C8A8-CF99411FD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5A762-8A22-C156-E004-872025DB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67E0-108E-D26B-728E-E2BC2986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4424-B558-C3C7-9D94-30EAEA0B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0DFDB-7BB9-4D24-0012-A799638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9641-AA6A-56B7-13FD-C091EEAC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4B8A-70DF-1522-B507-1C0FACC0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A45A3-E471-B9B0-A9C8-8B90B2BC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4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A6C7-FE3D-3DC0-F9F4-A125A012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41D0-761F-C657-66BB-2CA657F0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7EBDF-35E7-B3E0-49AE-4C059003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0E03-82A6-B505-EFFD-141E2A44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A2C0-E0BA-AA79-3472-E243868B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E298D-FEB1-76AF-3E09-87BC0D6A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0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D033-5CD0-A8FB-7C72-DED5972F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FA44-0EF5-CB09-4862-E9D032FA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8BB78-2738-1667-0F95-EE234EEF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5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E4CF-4775-6205-6844-B96FC0C7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8EAF-96D9-5BA1-6F3F-379EE434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8129B-96E0-4ED0-B878-F88D0285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6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57C6-44AD-626B-2631-6CB31DEF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0978-6D45-9EF4-2B2B-354000EB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09C1-A0AA-8101-A7C6-267B8BAB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8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88EA-8CD8-5C2D-CDA3-0DD8ED05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B830-98D9-A056-1425-A353769B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1C57D-8567-30C9-FBC3-8C866F9C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</dc:creator>
  <cp:lastModifiedBy>Đăng Nguyễn</cp:lastModifiedBy>
  <cp:revision>5</cp:revision>
  <dcterms:created xsi:type="dcterms:W3CDTF">2023-02-04T06:36:20Z</dcterms:created>
  <dcterms:modified xsi:type="dcterms:W3CDTF">2023-02-20T08:37:39Z</dcterms:modified>
</cp:coreProperties>
</file>