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730A-4B0B-41E5-835F-4AF77011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7E0-108E-D26B-728E-E2BC2986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424-B558-C3C7-9D94-30EAEA0B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0DFDB-7BB9-4D24-0012-A799638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641-AA6A-56B7-13FD-C091EEAC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4B8A-70DF-1522-B507-1C0FACC0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A45A3-E471-B9B0-A9C8-8B90B2B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A6C7-FE3D-3DC0-F9F4-A125A01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41D0-761F-C657-66BB-2CA657F0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7EBDF-35E7-B3E0-49AE-4C059003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E03-82A6-B505-EFFD-141E2A44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C0-E0BA-AA79-3472-E243868B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E298D-FEB1-76AF-3E09-87BC0D6A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D033-5CD0-A8FB-7C72-DED5972F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FA44-0EF5-CB09-4862-E9D032FA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8BB78-2738-1667-0F95-EE234EE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E4CF-4775-6205-6844-B96FC0C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8EAF-96D9-5BA1-6F3F-379EE434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8129B-96E0-4ED0-B878-F88D0285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57C6-44AD-626B-2631-6CB31DEF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0978-6D45-9EF4-2B2B-354000EB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09C1-A0AA-8101-A7C6-267B8BAB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88EA-8CD8-5C2D-CDA3-0DD8ED05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B830-98D9-A056-1425-A353769B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1C57D-8567-30C9-FBC3-8C866F9C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4</cp:revision>
  <dcterms:created xsi:type="dcterms:W3CDTF">2023-02-04T06:36:20Z</dcterms:created>
  <dcterms:modified xsi:type="dcterms:W3CDTF">2023-02-20T00:38:58Z</dcterms:modified>
</cp:coreProperties>
</file>