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5730A-4B0B-41E5-835F-4AF77011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7E0-108E-D26B-728E-E2BC2986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4424-B558-C3C7-9D94-30EAEA0B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0DFDB-7BB9-4D24-0012-A799638D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9641-AA6A-56B7-13FD-C091EEAC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4B8A-70DF-1522-B507-1C0FACC0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A45A3-E471-B9B0-A9C8-8B90B2BC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4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A6C7-FE3D-3DC0-F9F4-A125A012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41D0-761F-C657-66BB-2CA657F0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7EBDF-35E7-B3E0-49AE-4C059003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0E03-82A6-B505-EFFD-141E2A44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A2C0-E0BA-AA79-3472-E243868B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E298D-FEB1-76AF-3E09-87BC0D6A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2</cp:revision>
  <dcterms:created xsi:type="dcterms:W3CDTF">2023-02-04T06:36:20Z</dcterms:created>
  <dcterms:modified xsi:type="dcterms:W3CDTF">2023-02-14T09:34:00Z</dcterms:modified>
</cp:coreProperties>
</file>