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52"/>
  </p:notesMasterIdLst>
  <p:sldIdLst>
    <p:sldId id="256" r:id="rId2"/>
    <p:sldId id="259" r:id="rId3"/>
    <p:sldId id="257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313" r:id="rId12"/>
    <p:sldId id="310" r:id="rId13"/>
    <p:sldId id="290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88" r:id="rId25"/>
    <p:sldId id="289" r:id="rId26"/>
    <p:sldId id="311" r:id="rId27"/>
    <p:sldId id="291" r:id="rId28"/>
    <p:sldId id="287" r:id="rId29"/>
    <p:sldId id="319" r:id="rId30"/>
    <p:sldId id="314" r:id="rId31"/>
    <p:sldId id="292" r:id="rId32"/>
    <p:sldId id="293" r:id="rId33"/>
    <p:sldId id="320" r:id="rId34"/>
    <p:sldId id="294" r:id="rId35"/>
    <p:sldId id="295" r:id="rId36"/>
    <p:sldId id="296" r:id="rId37"/>
    <p:sldId id="298" r:id="rId38"/>
    <p:sldId id="299" r:id="rId39"/>
    <p:sldId id="318" r:id="rId40"/>
    <p:sldId id="316" r:id="rId41"/>
    <p:sldId id="300" r:id="rId42"/>
    <p:sldId id="301" r:id="rId43"/>
    <p:sldId id="303" r:id="rId44"/>
    <p:sldId id="302" r:id="rId45"/>
    <p:sldId id="304" r:id="rId46"/>
    <p:sldId id="305" r:id="rId47"/>
    <p:sldId id="309" r:id="rId48"/>
    <p:sldId id="315" r:id="rId49"/>
    <p:sldId id="312" r:id="rId50"/>
    <p:sldId id="261" r:id="rId51"/>
  </p:sldIdLst>
  <p:sldSz cx="12192000" cy="6858000"/>
  <p:notesSz cx="6858000" cy="9144000"/>
  <p:embeddedFontLst>
    <p:embeddedFont>
      <p:font typeface="Barlow" panose="00000500000000000000" pitchFamily="2" charset="0"/>
      <p:regular r:id="rId53"/>
      <p:bold r:id="rId54"/>
      <p:italic r:id="rId55"/>
      <p:boldItalic r:id="rId56"/>
    </p:embeddedFont>
    <p:embeddedFont>
      <p:font typeface="K2D" panose="020B0604020202020204" charset="-34"/>
      <p:regular r:id="rId57"/>
      <p:bold r:id="rId58"/>
      <p:italic r:id="rId59"/>
      <p:boldItalic r:id="rId60"/>
    </p:embeddedFont>
    <p:embeddedFont>
      <p:font typeface="Readex Pro" panose="020B0604020202020204" charset="-78"/>
      <p:regular r:id="rId61"/>
      <p:bold r:id="rId6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5CAA"/>
    <a:srgbClr val="1F5CA9"/>
    <a:srgbClr val="00AFEF"/>
    <a:srgbClr val="D9D9D9"/>
    <a:srgbClr val="F2F2F2"/>
    <a:srgbClr val="000000"/>
    <a:srgbClr val="CCFFFF"/>
    <a:srgbClr val="FFFFFF"/>
    <a:srgbClr val="27ACE3"/>
    <a:srgbClr val="BABA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59F707-C9D6-4D9E-874C-6C8FF627A993}" v="1318" dt="2025-04-22T13:35:17.01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60" autoAdjust="0"/>
    <p:restoredTop sz="95196" autoAdjust="0"/>
  </p:normalViewPr>
  <p:slideViewPr>
    <p:cSldViewPr snapToGrid="0">
      <p:cViewPr varScale="1">
        <p:scale>
          <a:sx n="63" d="100"/>
          <a:sy n="63" d="100"/>
        </p:scale>
        <p:origin x="72" y="1002"/>
      </p:cViewPr>
      <p:guideLst/>
    </p:cSldViewPr>
  </p:slideViewPr>
  <p:outlineViewPr>
    <p:cViewPr>
      <p:scale>
        <a:sx n="33" d="100"/>
        <a:sy n="33" d="100"/>
      </p:scale>
      <p:origin x="0" y="-5875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font" Target="fonts/font3.fntdata"/><Relationship Id="rId63" Type="http://schemas.openxmlformats.org/officeDocument/2006/relationships/presProps" Target="presProps.xml"/><Relationship Id="rId68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1.fntdata"/><Relationship Id="rId58" Type="http://schemas.openxmlformats.org/officeDocument/2006/relationships/font" Target="fonts/font6.fntdata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font" Target="fonts/font9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4.fntdata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7.fntdata"/><Relationship Id="rId67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2.fntdata"/><Relationship Id="rId62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5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60" Type="http://schemas.openxmlformats.org/officeDocument/2006/relationships/font" Target="fonts/font8.fntdata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 HAI DANG" userId="8f3275a08373be5f" providerId="LiveId" clId="{0559F707-C9D6-4D9E-874C-6C8FF627A993}"/>
    <pc:docChg chg="undo redo custSel addSld delSld modSld">
      <pc:chgData name="LE HAI DANG" userId="8f3275a08373be5f" providerId="LiveId" clId="{0559F707-C9D6-4D9E-874C-6C8FF627A993}" dt="2025-04-24T17:05:46.330" v="8842" actId="2696"/>
      <pc:docMkLst>
        <pc:docMk/>
      </pc:docMkLst>
      <pc:sldChg chg="modSp mod modAnim">
        <pc:chgData name="LE HAI DANG" userId="8f3275a08373be5f" providerId="LiveId" clId="{0559F707-C9D6-4D9E-874C-6C8FF627A993}" dt="2025-04-24T01:32:50.061" v="7809" actId="20577"/>
        <pc:sldMkLst>
          <pc:docMk/>
          <pc:sldMk cId="2203357190" sldId="257"/>
        </pc:sldMkLst>
        <pc:spChg chg="mod">
          <ac:chgData name="LE HAI DANG" userId="8f3275a08373be5f" providerId="LiveId" clId="{0559F707-C9D6-4D9E-874C-6C8FF627A993}" dt="2025-04-21T14:14:30.637" v="136" actId="1076"/>
          <ac:spMkLst>
            <pc:docMk/>
            <pc:sldMk cId="2203357190" sldId="257"/>
            <ac:spMk id="2" creationId="{192D5534-7827-4BC2-AA37-164B475ACC16}"/>
          </ac:spMkLst>
        </pc:spChg>
        <pc:spChg chg="mod">
          <ac:chgData name="LE HAI DANG" userId="8f3275a08373be5f" providerId="LiveId" clId="{0559F707-C9D6-4D9E-874C-6C8FF627A993}" dt="2025-04-24T01:32:50.061" v="7809" actId="20577"/>
          <ac:spMkLst>
            <pc:docMk/>
            <pc:sldMk cId="2203357190" sldId="257"/>
            <ac:spMk id="4" creationId="{F1F940DE-1A1A-BFF2-396A-C10F53A99C90}"/>
          </ac:spMkLst>
        </pc:spChg>
      </pc:sldChg>
      <pc:sldChg chg="modSp mod">
        <pc:chgData name="LE HAI DANG" userId="8f3275a08373be5f" providerId="LiveId" clId="{0559F707-C9D6-4D9E-874C-6C8FF627A993}" dt="2025-04-24T14:55:53.141" v="7884" actId="113"/>
        <pc:sldMkLst>
          <pc:docMk/>
          <pc:sldMk cId="1856429581" sldId="270"/>
        </pc:sldMkLst>
        <pc:spChg chg="mod">
          <ac:chgData name="LE HAI DANG" userId="8f3275a08373be5f" providerId="LiveId" clId="{0559F707-C9D6-4D9E-874C-6C8FF627A993}" dt="2025-04-24T14:55:53.141" v="7884" actId="113"/>
          <ac:spMkLst>
            <pc:docMk/>
            <pc:sldMk cId="1856429581" sldId="270"/>
            <ac:spMk id="3" creationId="{B9B5AB1A-8172-86A4-D996-1FF5DD09E708}"/>
          </ac:spMkLst>
        </pc:spChg>
        <pc:spChg chg="mod">
          <ac:chgData name="LE HAI DANG" userId="8f3275a08373be5f" providerId="LiveId" clId="{0559F707-C9D6-4D9E-874C-6C8FF627A993}" dt="2025-04-24T01:33:20.896" v="7815" actId="20577"/>
          <ac:spMkLst>
            <pc:docMk/>
            <pc:sldMk cId="1856429581" sldId="270"/>
            <ac:spMk id="4" creationId="{21696954-A27E-0659-05D1-02F7538CB921}"/>
          </ac:spMkLst>
        </pc:spChg>
      </pc:sldChg>
      <pc:sldChg chg="addSp delSp modSp mod">
        <pc:chgData name="LE HAI DANG" userId="8f3275a08373be5f" providerId="LiveId" clId="{0559F707-C9D6-4D9E-874C-6C8FF627A993}" dt="2025-04-23T06:28:01.897" v="2960" actId="113"/>
        <pc:sldMkLst>
          <pc:docMk/>
          <pc:sldMk cId="4034275765" sldId="271"/>
        </pc:sldMkLst>
        <pc:spChg chg="mod">
          <ac:chgData name="LE HAI DANG" userId="8f3275a08373be5f" providerId="LiveId" clId="{0559F707-C9D6-4D9E-874C-6C8FF627A993}" dt="2025-04-22T06:59:25.997" v="1637" actId="14100"/>
          <ac:spMkLst>
            <pc:docMk/>
            <pc:sldMk cId="4034275765" sldId="271"/>
            <ac:spMk id="3" creationId="{B55EE22F-F643-A322-CCEE-2A5910796B00}"/>
          </ac:spMkLst>
        </pc:spChg>
        <pc:spChg chg="del">
          <ac:chgData name="LE HAI DANG" userId="8f3275a08373be5f" providerId="LiveId" clId="{0559F707-C9D6-4D9E-874C-6C8FF627A993}" dt="2025-04-23T06:20:03.348" v="2849" actId="478"/>
          <ac:spMkLst>
            <pc:docMk/>
            <pc:sldMk cId="4034275765" sldId="271"/>
            <ac:spMk id="4" creationId="{D3E5C89D-59B0-B1E7-1098-D049A5C686F0}"/>
          </ac:spMkLst>
        </pc:spChg>
        <pc:spChg chg="add mod">
          <ac:chgData name="LE HAI DANG" userId="8f3275a08373be5f" providerId="LiveId" clId="{0559F707-C9D6-4D9E-874C-6C8FF627A993}" dt="2025-04-23T06:28:01.897" v="2960" actId="113"/>
          <ac:spMkLst>
            <pc:docMk/>
            <pc:sldMk cId="4034275765" sldId="271"/>
            <ac:spMk id="5" creationId="{BB7D1FCE-6577-F1EE-6E08-020BE572B18C}"/>
          </ac:spMkLst>
        </pc:spChg>
      </pc:sldChg>
      <pc:sldChg chg="addSp delSp modSp mod">
        <pc:chgData name="LE HAI DANG" userId="8f3275a08373be5f" providerId="LiveId" clId="{0559F707-C9D6-4D9E-874C-6C8FF627A993}" dt="2025-04-24T14:57:21.789" v="7893" actId="113"/>
        <pc:sldMkLst>
          <pc:docMk/>
          <pc:sldMk cId="737794640" sldId="272"/>
        </pc:sldMkLst>
        <pc:spChg chg="mod">
          <ac:chgData name="LE HAI DANG" userId="8f3275a08373be5f" providerId="LiveId" clId="{0559F707-C9D6-4D9E-874C-6C8FF627A993}" dt="2025-04-24T14:57:21.789" v="7893" actId="113"/>
          <ac:spMkLst>
            <pc:docMk/>
            <pc:sldMk cId="737794640" sldId="272"/>
            <ac:spMk id="3" creationId="{1DE3B59E-02C4-2EF5-F21E-4A7E61B40CF9}"/>
          </ac:spMkLst>
        </pc:spChg>
        <pc:spChg chg="add mod">
          <ac:chgData name="LE HAI DANG" userId="8f3275a08373be5f" providerId="LiveId" clId="{0559F707-C9D6-4D9E-874C-6C8FF627A993}" dt="2025-04-23T02:39:04.294" v="1950" actId="1076"/>
          <ac:spMkLst>
            <pc:docMk/>
            <pc:sldMk cId="737794640" sldId="272"/>
            <ac:spMk id="4" creationId="{F40185FE-C2F2-50C6-63B8-FAD57D7545BD}"/>
          </ac:spMkLst>
        </pc:spChg>
        <pc:spChg chg="add mod">
          <ac:chgData name="LE HAI DANG" userId="8f3275a08373be5f" providerId="LiveId" clId="{0559F707-C9D6-4D9E-874C-6C8FF627A993}" dt="2025-04-24T01:36:17.986" v="7817" actId="1076"/>
          <ac:spMkLst>
            <pc:docMk/>
            <pc:sldMk cId="737794640" sldId="272"/>
            <ac:spMk id="5" creationId="{99ED4843-D5AC-5B66-931E-2D19B59EDDB2}"/>
          </ac:spMkLst>
        </pc:spChg>
        <pc:spChg chg="del">
          <ac:chgData name="LE HAI DANG" userId="8f3275a08373be5f" providerId="LiveId" clId="{0559F707-C9D6-4D9E-874C-6C8FF627A993}" dt="2025-04-23T06:20:15.235" v="2852" actId="478"/>
          <ac:spMkLst>
            <pc:docMk/>
            <pc:sldMk cId="737794640" sldId="272"/>
            <ac:spMk id="5" creationId="{DF3E1054-D387-BAC1-7BD1-BF9B008D38DD}"/>
          </ac:spMkLst>
        </pc:spChg>
        <pc:spChg chg="add mod">
          <ac:chgData name="LE HAI DANG" userId="8f3275a08373be5f" providerId="LiveId" clId="{0559F707-C9D6-4D9E-874C-6C8FF627A993}" dt="2025-04-23T02:39:17.342" v="1954" actId="20577"/>
          <ac:spMkLst>
            <pc:docMk/>
            <pc:sldMk cId="737794640" sldId="272"/>
            <ac:spMk id="7" creationId="{12074C3C-A378-6181-1F32-6E3552C17C91}"/>
          </ac:spMkLst>
        </pc:spChg>
        <pc:spChg chg="add mod">
          <ac:chgData name="LE HAI DANG" userId="8f3275a08373be5f" providerId="LiveId" clId="{0559F707-C9D6-4D9E-874C-6C8FF627A993}" dt="2025-04-23T02:39:26.926" v="1956" actId="1076"/>
          <ac:spMkLst>
            <pc:docMk/>
            <pc:sldMk cId="737794640" sldId="272"/>
            <ac:spMk id="8" creationId="{62C2D5B2-774B-44E1-BF6F-734CB6870C26}"/>
          </ac:spMkLst>
        </pc:spChg>
        <pc:spChg chg="add mod">
          <ac:chgData name="LE HAI DANG" userId="8f3275a08373be5f" providerId="LiveId" clId="{0559F707-C9D6-4D9E-874C-6C8FF627A993}" dt="2025-04-23T02:39:36.416" v="1962" actId="20577"/>
          <ac:spMkLst>
            <pc:docMk/>
            <pc:sldMk cId="737794640" sldId="272"/>
            <ac:spMk id="9" creationId="{66BE7A1F-93F5-63E2-1DF2-D9A50419AD98}"/>
          </ac:spMkLst>
        </pc:spChg>
        <pc:spChg chg="add mod">
          <ac:chgData name="LE HAI DANG" userId="8f3275a08373be5f" providerId="LiveId" clId="{0559F707-C9D6-4D9E-874C-6C8FF627A993}" dt="2025-04-24T01:36:27.232" v="7819" actId="1076"/>
          <ac:spMkLst>
            <pc:docMk/>
            <pc:sldMk cId="737794640" sldId="272"/>
            <ac:spMk id="10" creationId="{747B406C-561A-4DE2-36A7-C44DEDCDA0D5}"/>
          </ac:spMkLst>
        </pc:spChg>
        <pc:spChg chg="add mod">
          <ac:chgData name="LE HAI DANG" userId="8f3275a08373be5f" providerId="LiveId" clId="{0559F707-C9D6-4D9E-874C-6C8FF627A993}" dt="2025-04-23T06:20:10.490" v="2851"/>
          <ac:spMkLst>
            <pc:docMk/>
            <pc:sldMk cId="737794640" sldId="272"/>
            <ac:spMk id="10" creationId="{D626BD5B-3F84-B4C0-19B1-7EA093096BE0}"/>
          </ac:spMkLst>
        </pc:spChg>
        <pc:spChg chg="add mod">
          <ac:chgData name="LE HAI DANG" userId="8f3275a08373be5f" providerId="LiveId" clId="{0559F707-C9D6-4D9E-874C-6C8FF627A993}" dt="2025-04-23T06:28:14.698" v="2961" actId="113"/>
          <ac:spMkLst>
            <pc:docMk/>
            <pc:sldMk cId="737794640" sldId="272"/>
            <ac:spMk id="11" creationId="{55653C2C-2579-22EE-F44B-1DDC123E465B}"/>
          </ac:spMkLst>
        </pc:spChg>
        <pc:picChg chg="ord">
          <ac:chgData name="LE HAI DANG" userId="8f3275a08373be5f" providerId="LiveId" clId="{0559F707-C9D6-4D9E-874C-6C8FF627A993}" dt="2025-04-23T06:20:24.325" v="2854" actId="166"/>
          <ac:picMkLst>
            <pc:docMk/>
            <pc:sldMk cId="737794640" sldId="272"/>
            <ac:picMk id="6" creationId="{E834CD47-29B9-FFFA-B1A9-484B815E77C6}"/>
          </ac:picMkLst>
        </pc:picChg>
      </pc:sldChg>
      <pc:sldChg chg="addSp delSp modSp mod">
        <pc:chgData name="LE HAI DANG" userId="8f3275a08373be5f" providerId="LiveId" clId="{0559F707-C9D6-4D9E-874C-6C8FF627A993}" dt="2025-04-24T14:57:51.059" v="7903" actId="113"/>
        <pc:sldMkLst>
          <pc:docMk/>
          <pc:sldMk cId="1692928019" sldId="273"/>
        </pc:sldMkLst>
        <pc:spChg chg="mod">
          <ac:chgData name="LE HAI DANG" userId="8f3275a08373be5f" providerId="LiveId" clId="{0559F707-C9D6-4D9E-874C-6C8FF627A993}" dt="2025-04-24T14:57:51.059" v="7903" actId="113"/>
          <ac:spMkLst>
            <pc:docMk/>
            <pc:sldMk cId="1692928019" sldId="273"/>
            <ac:spMk id="3" creationId="{ED84B6C5-64B5-9BC7-A60B-A2A07EE14031}"/>
          </ac:spMkLst>
        </pc:spChg>
        <pc:spChg chg="del mod">
          <ac:chgData name="LE HAI DANG" userId="8f3275a08373be5f" providerId="LiveId" clId="{0559F707-C9D6-4D9E-874C-6C8FF627A993}" dt="2025-04-23T06:20:33.996" v="2856" actId="478"/>
          <ac:spMkLst>
            <pc:docMk/>
            <pc:sldMk cId="1692928019" sldId="273"/>
            <ac:spMk id="4" creationId="{5E7822C6-23DF-38C2-15C3-91E0C9CC1E21}"/>
          </ac:spMkLst>
        </pc:spChg>
        <pc:spChg chg="add mod">
          <ac:chgData name="LE HAI DANG" userId="8f3275a08373be5f" providerId="LiveId" clId="{0559F707-C9D6-4D9E-874C-6C8FF627A993}" dt="2025-04-23T06:28:49.916" v="2968" actId="113"/>
          <ac:spMkLst>
            <pc:docMk/>
            <pc:sldMk cId="1692928019" sldId="273"/>
            <ac:spMk id="5" creationId="{FA3A784A-3C7A-F4D4-5134-C8B3333085F4}"/>
          </ac:spMkLst>
        </pc:spChg>
        <pc:picChg chg="ord">
          <ac:chgData name="LE HAI DANG" userId="8f3275a08373be5f" providerId="LiveId" clId="{0559F707-C9D6-4D9E-874C-6C8FF627A993}" dt="2025-04-23T06:20:39.160" v="2858" actId="166"/>
          <ac:picMkLst>
            <pc:docMk/>
            <pc:sldMk cId="1692928019" sldId="273"/>
            <ac:picMk id="6" creationId="{3462530F-D270-D5D6-D632-0D2539FAA128}"/>
          </ac:picMkLst>
        </pc:picChg>
      </pc:sldChg>
      <pc:sldChg chg="addSp delSp modSp mod">
        <pc:chgData name="LE HAI DANG" userId="8f3275a08373be5f" providerId="LiveId" clId="{0559F707-C9D6-4D9E-874C-6C8FF627A993}" dt="2025-04-24T14:59:11.144" v="7917" actId="1076"/>
        <pc:sldMkLst>
          <pc:docMk/>
          <pc:sldMk cId="2543119425" sldId="274"/>
        </pc:sldMkLst>
        <pc:spChg chg="mod">
          <ac:chgData name="LE HAI DANG" userId="8f3275a08373be5f" providerId="LiveId" clId="{0559F707-C9D6-4D9E-874C-6C8FF627A993}" dt="2025-04-24T14:58:54.705" v="7911" actId="14100"/>
          <ac:spMkLst>
            <pc:docMk/>
            <pc:sldMk cId="2543119425" sldId="274"/>
            <ac:spMk id="3" creationId="{6E3B6497-6EF3-112E-3088-E843DA385873}"/>
          </ac:spMkLst>
        </pc:spChg>
        <pc:spChg chg="add mod">
          <ac:chgData name="LE HAI DANG" userId="8f3275a08373be5f" providerId="LiveId" clId="{0559F707-C9D6-4D9E-874C-6C8FF627A993}" dt="2025-04-23T06:28:46.697" v="2967" actId="113"/>
          <ac:spMkLst>
            <pc:docMk/>
            <pc:sldMk cId="2543119425" sldId="274"/>
            <ac:spMk id="4" creationId="{69EE7592-A9E6-6B63-0FDF-198D08EDD479}"/>
          </ac:spMkLst>
        </pc:spChg>
        <pc:spChg chg="del mod">
          <ac:chgData name="LE HAI DANG" userId="8f3275a08373be5f" providerId="LiveId" clId="{0559F707-C9D6-4D9E-874C-6C8FF627A993}" dt="2025-04-23T06:20:49.305" v="2860" actId="478"/>
          <ac:spMkLst>
            <pc:docMk/>
            <pc:sldMk cId="2543119425" sldId="274"/>
            <ac:spMk id="6" creationId="{41DA6188-9A01-0FA3-B775-E25D52090570}"/>
          </ac:spMkLst>
        </pc:spChg>
        <pc:picChg chg="mod ord">
          <ac:chgData name="LE HAI DANG" userId="8f3275a08373be5f" providerId="LiveId" clId="{0559F707-C9D6-4D9E-874C-6C8FF627A993}" dt="2025-04-24T14:59:11.144" v="7917" actId="1076"/>
          <ac:picMkLst>
            <pc:docMk/>
            <pc:sldMk cId="2543119425" sldId="274"/>
            <ac:picMk id="8" creationId="{5255648B-2BBA-4F59-2D5D-CB6D9E384A9F}"/>
          </ac:picMkLst>
        </pc:picChg>
      </pc:sldChg>
      <pc:sldChg chg="addSp delSp modSp mod">
        <pc:chgData name="LE HAI DANG" userId="8f3275a08373be5f" providerId="LiveId" clId="{0559F707-C9D6-4D9E-874C-6C8FF627A993}" dt="2025-04-24T15:02:01.310" v="7918" actId="20577"/>
        <pc:sldMkLst>
          <pc:docMk/>
          <pc:sldMk cId="4248235500" sldId="275"/>
        </pc:sldMkLst>
        <pc:spChg chg="mod">
          <ac:chgData name="LE HAI DANG" userId="8f3275a08373be5f" providerId="LiveId" clId="{0559F707-C9D6-4D9E-874C-6C8FF627A993}" dt="2025-04-24T15:02:01.310" v="7918" actId="20577"/>
          <ac:spMkLst>
            <pc:docMk/>
            <pc:sldMk cId="4248235500" sldId="275"/>
            <ac:spMk id="3" creationId="{5F525E7E-D3E2-A872-105F-1E614B18C5DC}"/>
          </ac:spMkLst>
        </pc:spChg>
        <pc:spChg chg="del">
          <ac:chgData name="LE HAI DANG" userId="8f3275a08373be5f" providerId="LiveId" clId="{0559F707-C9D6-4D9E-874C-6C8FF627A993}" dt="2025-04-23T06:21:05.603" v="2864" actId="478"/>
          <ac:spMkLst>
            <pc:docMk/>
            <pc:sldMk cId="4248235500" sldId="275"/>
            <ac:spMk id="4" creationId="{8DAB866D-04A1-5526-687F-062F80DACEBC}"/>
          </ac:spMkLst>
        </pc:spChg>
        <pc:spChg chg="add mod">
          <ac:chgData name="LE HAI DANG" userId="8f3275a08373be5f" providerId="LiveId" clId="{0559F707-C9D6-4D9E-874C-6C8FF627A993}" dt="2025-04-23T06:28:42.788" v="2966" actId="113"/>
          <ac:spMkLst>
            <pc:docMk/>
            <pc:sldMk cId="4248235500" sldId="275"/>
            <ac:spMk id="5" creationId="{17D5757C-A230-6CF0-F12D-ECB7424AE5F3}"/>
          </ac:spMkLst>
        </pc:spChg>
      </pc:sldChg>
      <pc:sldChg chg="addSp delSp modSp mod modAnim">
        <pc:chgData name="LE HAI DANG" userId="8f3275a08373be5f" providerId="LiveId" clId="{0559F707-C9D6-4D9E-874C-6C8FF627A993}" dt="2025-04-24T15:03:37.871" v="7924" actId="1076"/>
        <pc:sldMkLst>
          <pc:docMk/>
          <pc:sldMk cId="2625463068" sldId="276"/>
        </pc:sldMkLst>
        <pc:spChg chg="mod">
          <ac:chgData name="LE HAI DANG" userId="8f3275a08373be5f" providerId="LiveId" clId="{0559F707-C9D6-4D9E-874C-6C8FF627A993}" dt="2025-04-24T15:03:29.023" v="7923" actId="14100"/>
          <ac:spMkLst>
            <pc:docMk/>
            <pc:sldMk cId="2625463068" sldId="276"/>
            <ac:spMk id="3" creationId="{998778AB-C3AC-558D-EC09-569FC946A148}"/>
          </ac:spMkLst>
        </pc:spChg>
        <pc:spChg chg="add mod">
          <ac:chgData name="LE HAI DANG" userId="8f3275a08373be5f" providerId="LiveId" clId="{0559F707-C9D6-4D9E-874C-6C8FF627A993}" dt="2025-04-23T06:29:02.452" v="2970" actId="113"/>
          <ac:spMkLst>
            <pc:docMk/>
            <pc:sldMk cId="2625463068" sldId="276"/>
            <ac:spMk id="5" creationId="{1533326A-11DD-396E-4524-9F9E0CF4606B}"/>
          </ac:spMkLst>
        </pc:spChg>
        <pc:spChg chg="del mod">
          <ac:chgData name="LE HAI DANG" userId="8f3275a08373be5f" providerId="LiveId" clId="{0559F707-C9D6-4D9E-874C-6C8FF627A993}" dt="2025-04-23T06:21:10.232" v="2866" actId="478"/>
          <ac:spMkLst>
            <pc:docMk/>
            <pc:sldMk cId="2625463068" sldId="276"/>
            <ac:spMk id="11" creationId="{35A016D3-EC71-EAF5-FA4A-E6C412D1C000}"/>
          </ac:spMkLst>
        </pc:spChg>
        <pc:picChg chg="mod">
          <ac:chgData name="LE HAI DANG" userId="8f3275a08373be5f" providerId="LiveId" clId="{0559F707-C9D6-4D9E-874C-6C8FF627A993}" dt="2025-04-24T15:03:37.871" v="7924" actId="1076"/>
          <ac:picMkLst>
            <pc:docMk/>
            <pc:sldMk cId="2625463068" sldId="276"/>
            <ac:picMk id="4" creationId="{E8B87B3A-0691-D45A-34BE-51A44FB50B84}"/>
          </ac:picMkLst>
        </pc:picChg>
      </pc:sldChg>
      <pc:sldChg chg="modSp mod">
        <pc:chgData name="LE HAI DANG" userId="8f3275a08373be5f" providerId="LiveId" clId="{0559F707-C9D6-4D9E-874C-6C8FF627A993}" dt="2025-04-24T15:04:35.496" v="7934" actId="20577"/>
        <pc:sldMkLst>
          <pc:docMk/>
          <pc:sldMk cId="1653510388" sldId="277"/>
        </pc:sldMkLst>
        <pc:spChg chg="mod">
          <ac:chgData name="LE HAI DANG" userId="8f3275a08373be5f" providerId="LiveId" clId="{0559F707-C9D6-4D9E-874C-6C8FF627A993}" dt="2025-04-24T15:04:35.496" v="7934" actId="20577"/>
          <ac:spMkLst>
            <pc:docMk/>
            <pc:sldMk cId="1653510388" sldId="277"/>
            <ac:spMk id="3" creationId="{4CBC8B33-2F50-DD52-3141-EE23D25B18E4}"/>
          </ac:spMkLst>
        </pc:spChg>
        <pc:spChg chg="mod">
          <ac:chgData name="LE HAI DANG" userId="8f3275a08373be5f" providerId="LiveId" clId="{0559F707-C9D6-4D9E-874C-6C8FF627A993}" dt="2025-04-23T06:22:41.022" v="2887" actId="207"/>
          <ac:spMkLst>
            <pc:docMk/>
            <pc:sldMk cId="1653510388" sldId="277"/>
            <ac:spMk id="4" creationId="{A6C04110-AEBD-7DC2-F083-1F5F4F8BE594}"/>
          </ac:spMkLst>
        </pc:spChg>
      </pc:sldChg>
      <pc:sldChg chg="addSp delSp modSp mod">
        <pc:chgData name="LE HAI DANG" userId="8f3275a08373be5f" providerId="LiveId" clId="{0559F707-C9D6-4D9E-874C-6C8FF627A993}" dt="2025-04-24T02:07:01.528" v="7844" actId="20577"/>
        <pc:sldMkLst>
          <pc:docMk/>
          <pc:sldMk cId="2116311713" sldId="278"/>
        </pc:sldMkLst>
        <pc:spChg chg="mod">
          <ac:chgData name="LE HAI DANG" userId="8f3275a08373be5f" providerId="LiveId" clId="{0559F707-C9D6-4D9E-874C-6C8FF627A993}" dt="2025-04-24T02:05:46.166" v="7842" actId="14100"/>
          <ac:spMkLst>
            <pc:docMk/>
            <pc:sldMk cId="2116311713" sldId="278"/>
            <ac:spMk id="3" creationId="{C8B03EA1-F980-6CD5-0AFA-80717A617B5D}"/>
          </ac:spMkLst>
        </pc:spChg>
        <pc:spChg chg="mod">
          <ac:chgData name="LE HAI DANG" userId="8f3275a08373be5f" providerId="LiveId" clId="{0559F707-C9D6-4D9E-874C-6C8FF627A993}" dt="2025-04-24T02:07:01.528" v="7844" actId="20577"/>
          <ac:spMkLst>
            <pc:docMk/>
            <pc:sldMk cId="2116311713" sldId="278"/>
            <ac:spMk id="4" creationId="{44E9406B-46B8-BD83-033D-D85488EF4725}"/>
          </ac:spMkLst>
        </pc:spChg>
        <pc:spChg chg="add del mod">
          <ac:chgData name="LE HAI DANG" userId="8f3275a08373be5f" providerId="LiveId" clId="{0559F707-C9D6-4D9E-874C-6C8FF627A993}" dt="2025-04-23T06:22:49.376" v="2890" actId="20577"/>
          <ac:spMkLst>
            <pc:docMk/>
            <pc:sldMk cId="2116311713" sldId="278"/>
            <ac:spMk id="5" creationId="{8F583611-B239-F7DD-3E4B-40B397ABFE4B}"/>
          </ac:spMkLst>
        </pc:spChg>
        <pc:spChg chg="add mod">
          <ac:chgData name="LE HAI DANG" userId="8f3275a08373be5f" providerId="LiveId" clId="{0559F707-C9D6-4D9E-874C-6C8FF627A993}" dt="2025-04-23T06:21:49.503" v="2875"/>
          <ac:spMkLst>
            <pc:docMk/>
            <pc:sldMk cId="2116311713" sldId="278"/>
            <ac:spMk id="6" creationId="{C687D640-B390-B78D-03D7-A81F62D22464}"/>
          </ac:spMkLst>
        </pc:spChg>
      </pc:sldChg>
      <pc:sldChg chg="addSp delSp modSp mod">
        <pc:chgData name="LE HAI DANG" userId="8f3275a08373be5f" providerId="LiveId" clId="{0559F707-C9D6-4D9E-874C-6C8FF627A993}" dt="2025-04-24T15:09:38.479" v="7943" actId="478"/>
        <pc:sldMkLst>
          <pc:docMk/>
          <pc:sldMk cId="3878551160" sldId="279"/>
        </pc:sldMkLst>
        <pc:spChg chg="mod">
          <ac:chgData name="LE HAI DANG" userId="8f3275a08373be5f" providerId="LiveId" clId="{0559F707-C9D6-4D9E-874C-6C8FF627A993}" dt="2025-04-24T15:09:28.054" v="7941" actId="14100"/>
          <ac:spMkLst>
            <pc:docMk/>
            <pc:sldMk cId="3878551160" sldId="279"/>
            <ac:spMk id="3" creationId="{A4D2D5A7-0597-6F6B-1104-2CD15C13ACA1}"/>
          </ac:spMkLst>
        </pc:spChg>
        <pc:spChg chg="add del mod">
          <ac:chgData name="LE HAI DANG" userId="8f3275a08373be5f" providerId="LiveId" clId="{0559F707-C9D6-4D9E-874C-6C8FF627A993}" dt="2025-04-23T06:22:58.127" v="2895" actId="20577"/>
          <ac:spMkLst>
            <pc:docMk/>
            <pc:sldMk cId="3878551160" sldId="279"/>
            <ac:spMk id="5" creationId="{9B3A0FA3-17AD-7FA3-259E-5A1746D14759}"/>
          </ac:spMkLst>
        </pc:spChg>
        <pc:spChg chg="add">
          <ac:chgData name="LE HAI DANG" userId="8f3275a08373be5f" providerId="LiveId" clId="{0559F707-C9D6-4D9E-874C-6C8FF627A993}" dt="2025-04-23T04:19:53.424" v="2205"/>
          <ac:spMkLst>
            <pc:docMk/>
            <pc:sldMk cId="3878551160" sldId="279"/>
            <ac:spMk id="6" creationId="{C3E70315-C893-53FA-AE4B-07A5E1A1CC67}"/>
          </ac:spMkLst>
        </pc:spChg>
        <pc:spChg chg="add">
          <ac:chgData name="LE HAI DANG" userId="8f3275a08373be5f" providerId="LiveId" clId="{0559F707-C9D6-4D9E-874C-6C8FF627A993}" dt="2025-04-23T04:20:04.241" v="2213"/>
          <ac:spMkLst>
            <pc:docMk/>
            <pc:sldMk cId="3878551160" sldId="279"/>
            <ac:spMk id="7" creationId="{4FB80B1D-8036-574C-9DE9-B2F7AC140ED6}"/>
          </ac:spMkLst>
        </pc:spChg>
        <pc:spChg chg="add">
          <ac:chgData name="LE HAI DANG" userId="8f3275a08373be5f" providerId="LiveId" clId="{0559F707-C9D6-4D9E-874C-6C8FF627A993}" dt="2025-04-23T04:20:17.697" v="2214"/>
          <ac:spMkLst>
            <pc:docMk/>
            <pc:sldMk cId="3878551160" sldId="279"/>
            <ac:spMk id="8" creationId="{DD54468A-485F-196E-7425-AD9FB6490C5A}"/>
          </ac:spMkLst>
        </pc:spChg>
        <pc:spChg chg="add">
          <ac:chgData name="LE HAI DANG" userId="8f3275a08373be5f" providerId="LiveId" clId="{0559F707-C9D6-4D9E-874C-6C8FF627A993}" dt="2025-04-23T04:20:23.555" v="2215"/>
          <ac:spMkLst>
            <pc:docMk/>
            <pc:sldMk cId="3878551160" sldId="279"/>
            <ac:spMk id="9" creationId="{EEC9F88E-F38C-1A28-B49C-FDB11EEDC45F}"/>
          </ac:spMkLst>
        </pc:spChg>
        <pc:spChg chg="add del mod">
          <ac:chgData name="LE HAI DANG" userId="8f3275a08373be5f" providerId="LiveId" clId="{0559F707-C9D6-4D9E-874C-6C8FF627A993}" dt="2025-04-24T15:09:38.479" v="7943" actId="478"/>
          <ac:spMkLst>
            <pc:docMk/>
            <pc:sldMk cId="3878551160" sldId="279"/>
            <ac:spMk id="10" creationId="{954C753C-5EA4-EE7C-4DAB-CA281FF09D0D}"/>
          </ac:spMkLst>
        </pc:spChg>
        <pc:spChg chg="add mod">
          <ac:chgData name="LE HAI DANG" userId="8f3275a08373be5f" providerId="LiveId" clId="{0559F707-C9D6-4D9E-874C-6C8FF627A993}" dt="2025-04-23T06:21:53.792" v="2877"/>
          <ac:spMkLst>
            <pc:docMk/>
            <pc:sldMk cId="3878551160" sldId="279"/>
            <ac:spMk id="11" creationId="{036EDA31-3213-9B25-91F8-226A58BFCEE4}"/>
          </ac:spMkLst>
        </pc:spChg>
        <pc:picChg chg="del">
          <ac:chgData name="LE HAI DANG" userId="8f3275a08373be5f" providerId="LiveId" clId="{0559F707-C9D6-4D9E-874C-6C8FF627A993}" dt="2025-04-24T15:09:22.657" v="7940" actId="478"/>
          <ac:picMkLst>
            <pc:docMk/>
            <pc:sldMk cId="3878551160" sldId="279"/>
            <ac:picMk id="4" creationId="{6B2F4524-C9DE-430C-C329-FA1CA6ED7246}"/>
          </ac:picMkLst>
        </pc:picChg>
      </pc:sldChg>
      <pc:sldChg chg="delSp modSp mod">
        <pc:chgData name="LE HAI DANG" userId="8f3275a08373be5f" providerId="LiveId" clId="{0559F707-C9D6-4D9E-874C-6C8FF627A993}" dt="2025-04-24T15:12:04.455" v="7950" actId="20577"/>
        <pc:sldMkLst>
          <pc:docMk/>
          <pc:sldMk cId="2388167075" sldId="280"/>
        </pc:sldMkLst>
        <pc:spChg chg="mod">
          <ac:chgData name="LE HAI DANG" userId="8f3275a08373be5f" providerId="LiveId" clId="{0559F707-C9D6-4D9E-874C-6C8FF627A993}" dt="2025-04-24T15:12:04.455" v="7950" actId="20577"/>
          <ac:spMkLst>
            <pc:docMk/>
            <pc:sldMk cId="2388167075" sldId="280"/>
            <ac:spMk id="3" creationId="{C7CE1BCD-132F-D152-AB67-41E3389BCE97}"/>
          </ac:spMkLst>
        </pc:spChg>
        <pc:spChg chg="mod">
          <ac:chgData name="LE HAI DANG" userId="8f3275a08373be5f" providerId="LiveId" clId="{0559F707-C9D6-4D9E-874C-6C8FF627A993}" dt="2025-04-23T06:23:09.750" v="2898" actId="20577"/>
          <ac:spMkLst>
            <pc:docMk/>
            <pc:sldMk cId="2388167075" sldId="280"/>
            <ac:spMk id="4" creationId="{EF25D3E3-5069-EDBD-9649-9286B323EFE5}"/>
          </ac:spMkLst>
        </pc:spChg>
        <pc:picChg chg="del">
          <ac:chgData name="LE HAI DANG" userId="8f3275a08373be5f" providerId="LiveId" clId="{0559F707-C9D6-4D9E-874C-6C8FF627A993}" dt="2025-04-24T15:09:46.283" v="7944" actId="478"/>
          <ac:picMkLst>
            <pc:docMk/>
            <pc:sldMk cId="2388167075" sldId="280"/>
            <ac:picMk id="5" creationId="{AF03AA25-FCCA-2398-1759-7E3A1D1C57E6}"/>
          </ac:picMkLst>
        </pc:picChg>
      </pc:sldChg>
      <pc:sldChg chg="addSp modSp mod">
        <pc:chgData name="LE HAI DANG" userId="8f3275a08373be5f" providerId="LiveId" clId="{0559F707-C9D6-4D9E-874C-6C8FF627A993}" dt="2025-04-24T16:24:03.094" v="8811" actId="113"/>
        <pc:sldMkLst>
          <pc:docMk/>
          <pc:sldMk cId="4032672090" sldId="281"/>
        </pc:sldMkLst>
        <pc:spChg chg="mod">
          <ac:chgData name="LE HAI DANG" userId="8f3275a08373be5f" providerId="LiveId" clId="{0559F707-C9D6-4D9E-874C-6C8FF627A993}" dt="2025-04-24T16:24:03.094" v="8811" actId="113"/>
          <ac:spMkLst>
            <pc:docMk/>
            <pc:sldMk cId="4032672090" sldId="281"/>
            <ac:spMk id="3" creationId="{55476AC7-7EBB-913D-8D63-9058DD9020BB}"/>
          </ac:spMkLst>
        </pc:spChg>
        <pc:spChg chg="add mod">
          <ac:chgData name="LE HAI DANG" userId="8f3275a08373be5f" providerId="LiveId" clId="{0559F707-C9D6-4D9E-874C-6C8FF627A993}" dt="2025-04-24T16:23:38.105" v="8807" actId="207"/>
          <ac:spMkLst>
            <pc:docMk/>
            <pc:sldMk cId="4032672090" sldId="281"/>
            <ac:spMk id="7" creationId="{C753D884-DB00-9B54-0FE5-AB6664348B35}"/>
          </ac:spMkLst>
        </pc:spChg>
        <pc:spChg chg="mod">
          <ac:chgData name="LE HAI DANG" userId="8f3275a08373be5f" providerId="LiveId" clId="{0559F707-C9D6-4D9E-874C-6C8FF627A993}" dt="2025-04-23T06:23:23.487" v="2900"/>
          <ac:spMkLst>
            <pc:docMk/>
            <pc:sldMk cId="4032672090" sldId="281"/>
            <ac:spMk id="13" creationId="{3BF6DE09-0E27-8BB5-0A67-0B7CF4C62F9F}"/>
          </ac:spMkLst>
        </pc:spChg>
      </pc:sldChg>
      <pc:sldChg chg="delSp modSp mod">
        <pc:chgData name="LE HAI DANG" userId="8f3275a08373be5f" providerId="LiveId" clId="{0559F707-C9D6-4D9E-874C-6C8FF627A993}" dt="2025-04-24T16:28:25.988" v="8829" actId="20577"/>
        <pc:sldMkLst>
          <pc:docMk/>
          <pc:sldMk cId="4182702548" sldId="282"/>
        </pc:sldMkLst>
        <pc:spChg chg="mod">
          <ac:chgData name="LE HAI DANG" userId="8f3275a08373be5f" providerId="LiveId" clId="{0559F707-C9D6-4D9E-874C-6C8FF627A993}" dt="2025-04-23T06:23:27.243" v="2902"/>
          <ac:spMkLst>
            <pc:docMk/>
            <pc:sldMk cId="4182702548" sldId="282"/>
            <ac:spMk id="4" creationId="{BEB82F6D-62D4-58BD-C582-E57E0D0BBA79}"/>
          </ac:spMkLst>
        </pc:spChg>
        <pc:spChg chg="mod">
          <ac:chgData name="LE HAI DANG" userId="8f3275a08373be5f" providerId="LiveId" clId="{0559F707-C9D6-4D9E-874C-6C8FF627A993}" dt="2025-04-24T16:28:25.988" v="8829" actId="20577"/>
          <ac:spMkLst>
            <pc:docMk/>
            <pc:sldMk cId="4182702548" sldId="282"/>
            <ac:spMk id="6" creationId="{83BA3CD6-5582-6A2B-7578-BF1A81E8D1D7}"/>
          </ac:spMkLst>
        </pc:spChg>
        <pc:spChg chg="del mod">
          <ac:chgData name="LE HAI DANG" userId="8f3275a08373be5f" providerId="LiveId" clId="{0559F707-C9D6-4D9E-874C-6C8FF627A993}" dt="2025-04-24T16:22:37.305" v="8740" actId="21"/>
          <ac:spMkLst>
            <pc:docMk/>
            <pc:sldMk cId="4182702548" sldId="282"/>
            <ac:spMk id="7" creationId="{C753D884-DB00-9B54-0FE5-AB6664348B35}"/>
          </ac:spMkLst>
        </pc:spChg>
        <pc:picChg chg="mod">
          <ac:chgData name="LE HAI DANG" userId="8f3275a08373be5f" providerId="LiveId" clId="{0559F707-C9D6-4D9E-874C-6C8FF627A993}" dt="2025-04-24T15:13:44.894" v="7987" actId="1076"/>
          <ac:picMkLst>
            <pc:docMk/>
            <pc:sldMk cId="4182702548" sldId="282"/>
            <ac:picMk id="5" creationId="{A95855C9-178F-5F0D-0574-DFE45FB5EBDE}"/>
          </ac:picMkLst>
        </pc:picChg>
      </pc:sldChg>
      <pc:sldChg chg="modSp mod">
        <pc:chgData name="LE HAI DANG" userId="8f3275a08373be5f" providerId="LiveId" clId="{0559F707-C9D6-4D9E-874C-6C8FF627A993}" dt="2025-04-24T16:29:04.791" v="8837"/>
        <pc:sldMkLst>
          <pc:docMk/>
          <pc:sldMk cId="2399418858" sldId="283"/>
        </pc:sldMkLst>
        <pc:spChg chg="mod">
          <ac:chgData name="LE HAI DANG" userId="8f3275a08373be5f" providerId="LiveId" clId="{0559F707-C9D6-4D9E-874C-6C8FF627A993}" dt="2025-04-23T14:42:49.066" v="6898" actId="255"/>
          <ac:spMkLst>
            <pc:docMk/>
            <pc:sldMk cId="2399418858" sldId="283"/>
            <ac:spMk id="4" creationId="{F978128A-F6C4-2D19-ABDB-1D472A57EE64}"/>
          </ac:spMkLst>
        </pc:spChg>
        <pc:spChg chg="mod">
          <ac:chgData name="LE HAI DANG" userId="8f3275a08373be5f" providerId="LiveId" clId="{0559F707-C9D6-4D9E-874C-6C8FF627A993}" dt="2025-04-23T06:23:31.632" v="2904"/>
          <ac:spMkLst>
            <pc:docMk/>
            <pc:sldMk cId="2399418858" sldId="283"/>
            <ac:spMk id="5" creationId="{E87E80C3-956F-50F5-3055-BB34BF6C6367}"/>
          </ac:spMkLst>
        </pc:spChg>
        <pc:spChg chg="mod">
          <ac:chgData name="LE HAI DANG" userId="8f3275a08373be5f" providerId="LiveId" clId="{0559F707-C9D6-4D9E-874C-6C8FF627A993}" dt="2025-04-24T16:29:04.791" v="8837"/>
          <ac:spMkLst>
            <pc:docMk/>
            <pc:sldMk cId="2399418858" sldId="283"/>
            <ac:spMk id="6" creationId="{AA0611C3-C4E2-5C66-303E-A6CE2FEFEAAB}"/>
          </ac:spMkLst>
        </pc:spChg>
      </pc:sldChg>
      <pc:sldChg chg="modSp mod">
        <pc:chgData name="LE HAI DANG" userId="8f3275a08373be5f" providerId="LiveId" clId="{0559F707-C9D6-4D9E-874C-6C8FF627A993}" dt="2025-04-24T15:17:17.484" v="8045" actId="20577"/>
        <pc:sldMkLst>
          <pc:docMk/>
          <pc:sldMk cId="31861469" sldId="284"/>
        </pc:sldMkLst>
        <pc:spChg chg="mod">
          <ac:chgData name="LE HAI DANG" userId="8f3275a08373be5f" providerId="LiveId" clId="{0559F707-C9D6-4D9E-874C-6C8FF627A993}" dt="2025-04-24T15:17:17.484" v="8045" actId="20577"/>
          <ac:spMkLst>
            <pc:docMk/>
            <pc:sldMk cId="31861469" sldId="284"/>
            <ac:spMk id="3" creationId="{6215D986-5EC6-CA7A-B967-7B1FD2716BBD}"/>
          </ac:spMkLst>
        </pc:spChg>
        <pc:spChg chg="mod">
          <ac:chgData name="LE HAI DANG" userId="8f3275a08373be5f" providerId="LiveId" clId="{0559F707-C9D6-4D9E-874C-6C8FF627A993}" dt="2025-04-23T06:23:36.461" v="2906"/>
          <ac:spMkLst>
            <pc:docMk/>
            <pc:sldMk cId="31861469" sldId="284"/>
            <ac:spMk id="4" creationId="{F19729CA-6072-9569-C714-686672C30BAA}"/>
          </ac:spMkLst>
        </pc:spChg>
      </pc:sldChg>
      <pc:sldChg chg="modSp mod modAnim">
        <pc:chgData name="LE HAI DANG" userId="8f3275a08373be5f" providerId="LiveId" clId="{0559F707-C9D6-4D9E-874C-6C8FF627A993}" dt="2025-04-24T16:29:55.592" v="8840" actId="20577"/>
        <pc:sldMkLst>
          <pc:docMk/>
          <pc:sldMk cId="1008313873" sldId="285"/>
        </pc:sldMkLst>
        <pc:spChg chg="mod">
          <ac:chgData name="LE HAI DANG" userId="8f3275a08373be5f" providerId="LiveId" clId="{0559F707-C9D6-4D9E-874C-6C8FF627A993}" dt="2025-04-24T16:29:55.592" v="8840" actId="20577"/>
          <ac:spMkLst>
            <pc:docMk/>
            <pc:sldMk cId="1008313873" sldId="285"/>
            <ac:spMk id="3" creationId="{2E53658E-E96C-2DEB-6EC4-640092434A5A}"/>
          </ac:spMkLst>
        </pc:spChg>
      </pc:sldChg>
      <pc:sldChg chg="modSp modAnim">
        <pc:chgData name="LE HAI DANG" userId="8f3275a08373be5f" providerId="LiveId" clId="{0559F707-C9D6-4D9E-874C-6C8FF627A993}" dt="2025-04-24T15:28:05.928" v="8314" actId="20577"/>
        <pc:sldMkLst>
          <pc:docMk/>
          <pc:sldMk cId="3429241728" sldId="286"/>
        </pc:sldMkLst>
        <pc:spChg chg="mod">
          <ac:chgData name="LE HAI DANG" userId="8f3275a08373be5f" providerId="LiveId" clId="{0559F707-C9D6-4D9E-874C-6C8FF627A993}" dt="2025-04-24T15:28:05.928" v="8314" actId="20577"/>
          <ac:spMkLst>
            <pc:docMk/>
            <pc:sldMk cId="3429241728" sldId="286"/>
            <ac:spMk id="3" creationId="{F0D61F75-F58C-99DC-7AA9-1420DBB3B99C}"/>
          </ac:spMkLst>
        </pc:spChg>
      </pc:sldChg>
      <pc:sldChg chg="modSp mod modAnim">
        <pc:chgData name="LE HAI DANG" userId="8f3275a08373be5f" providerId="LiveId" clId="{0559F707-C9D6-4D9E-874C-6C8FF627A993}" dt="2025-04-24T15:33:37.392" v="8396" actId="20577"/>
        <pc:sldMkLst>
          <pc:docMk/>
          <pc:sldMk cId="3988111437" sldId="287"/>
        </pc:sldMkLst>
        <pc:spChg chg="mod">
          <ac:chgData name="LE HAI DANG" userId="8f3275a08373be5f" providerId="LiveId" clId="{0559F707-C9D6-4D9E-874C-6C8FF627A993}" dt="2025-04-24T15:33:37.392" v="8396" actId="20577"/>
          <ac:spMkLst>
            <pc:docMk/>
            <pc:sldMk cId="3988111437" sldId="287"/>
            <ac:spMk id="3" creationId="{9CEC02E6-C24F-2E84-9890-B6442522C8FB}"/>
          </ac:spMkLst>
        </pc:spChg>
        <pc:spChg chg="mod">
          <ac:chgData name="LE HAI DANG" userId="8f3275a08373be5f" providerId="LiveId" clId="{0559F707-C9D6-4D9E-874C-6C8FF627A993}" dt="2025-04-23T06:26:56.064" v="2948"/>
          <ac:spMkLst>
            <pc:docMk/>
            <pc:sldMk cId="3988111437" sldId="287"/>
            <ac:spMk id="5" creationId="{324A2831-FB27-FC27-576D-2BD8241E3CA9}"/>
          </ac:spMkLst>
        </pc:spChg>
      </pc:sldChg>
      <pc:sldChg chg="modSp mod">
        <pc:chgData name="LE HAI DANG" userId="8f3275a08373be5f" providerId="LiveId" clId="{0559F707-C9D6-4D9E-874C-6C8FF627A993}" dt="2025-04-24T15:29:04.999" v="8330" actId="20577"/>
        <pc:sldMkLst>
          <pc:docMk/>
          <pc:sldMk cId="2930560855" sldId="288"/>
        </pc:sldMkLst>
        <pc:spChg chg="mod">
          <ac:chgData name="LE HAI DANG" userId="8f3275a08373be5f" providerId="LiveId" clId="{0559F707-C9D6-4D9E-874C-6C8FF627A993}" dt="2025-04-24T15:29:04.999" v="8330" actId="20577"/>
          <ac:spMkLst>
            <pc:docMk/>
            <pc:sldMk cId="2930560855" sldId="288"/>
            <ac:spMk id="3" creationId="{13098FF4-0B41-6C35-2B89-5FD30FA0EC71}"/>
          </ac:spMkLst>
        </pc:spChg>
      </pc:sldChg>
      <pc:sldChg chg="modSp mod">
        <pc:chgData name="LE HAI DANG" userId="8f3275a08373be5f" providerId="LiveId" clId="{0559F707-C9D6-4D9E-874C-6C8FF627A993}" dt="2025-04-24T15:30:05.351" v="8342" actId="403"/>
        <pc:sldMkLst>
          <pc:docMk/>
          <pc:sldMk cId="2443940429" sldId="289"/>
        </pc:sldMkLst>
        <pc:spChg chg="mod">
          <ac:chgData name="LE HAI DANG" userId="8f3275a08373be5f" providerId="LiveId" clId="{0559F707-C9D6-4D9E-874C-6C8FF627A993}" dt="2025-04-24T15:30:05.351" v="8342" actId="403"/>
          <ac:spMkLst>
            <pc:docMk/>
            <pc:sldMk cId="2443940429" sldId="289"/>
            <ac:spMk id="3" creationId="{F70DCA17-0571-AC3D-F710-CB683913A9AC}"/>
          </ac:spMkLst>
        </pc:spChg>
      </pc:sldChg>
      <pc:sldChg chg="modSp mod">
        <pc:chgData name="LE HAI DANG" userId="8f3275a08373be5f" providerId="LiveId" clId="{0559F707-C9D6-4D9E-874C-6C8FF627A993}" dt="2025-04-21T14:47:25.534" v="633" actId="1076"/>
        <pc:sldMkLst>
          <pc:docMk/>
          <pc:sldMk cId="2411853984" sldId="290"/>
        </pc:sldMkLst>
        <pc:spChg chg="mod">
          <ac:chgData name="LE HAI DANG" userId="8f3275a08373be5f" providerId="LiveId" clId="{0559F707-C9D6-4D9E-874C-6C8FF627A993}" dt="2025-04-21T14:47:25.534" v="633" actId="1076"/>
          <ac:spMkLst>
            <pc:docMk/>
            <pc:sldMk cId="2411853984" sldId="290"/>
            <ac:spMk id="2" creationId="{8A9B0CE8-67B2-DFD4-EF04-3FBECA3E0078}"/>
          </ac:spMkLst>
        </pc:spChg>
        <pc:spChg chg="mod">
          <ac:chgData name="LE HAI DANG" userId="8f3275a08373be5f" providerId="LiveId" clId="{0559F707-C9D6-4D9E-874C-6C8FF627A993}" dt="2025-04-21T14:47:22.497" v="632" actId="1076"/>
          <ac:spMkLst>
            <pc:docMk/>
            <pc:sldMk cId="2411853984" sldId="290"/>
            <ac:spMk id="3" creationId="{F604910A-A620-3FC8-B44E-CEDF35C8FA69}"/>
          </ac:spMkLst>
        </pc:spChg>
      </pc:sldChg>
      <pc:sldChg chg="modSp mod">
        <pc:chgData name="LE HAI DANG" userId="8f3275a08373be5f" providerId="LiveId" clId="{0559F707-C9D6-4D9E-874C-6C8FF627A993}" dt="2025-04-21T15:30:46.106" v="636" actId="1076"/>
        <pc:sldMkLst>
          <pc:docMk/>
          <pc:sldMk cId="3234666979" sldId="291"/>
        </pc:sldMkLst>
        <pc:spChg chg="mod">
          <ac:chgData name="LE HAI DANG" userId="8f3275a08373be5f" providerId="LiveId" clId="{0559F707-C9D6-4D9E-874C-6C8FF627A993}" dt="2025-04-21T15:30:41.054" v="635" actId="1076"/>
          <ac:spMkLst>
            <pc:docMk/>
            <pc:sldMk cId="3234666979" sldId="291"/>
            <ac:spMk id="2" creationId="{D05DFEA1-13A1-EB02-5BA4-BA63B91B294E}"/>
          </ac:spMkLst>
        </pc:spChg>
        <pc:spChg chg="mod">
          <ac:chgData name="LE HAI DANG" userId="8f3275a08373be5f" providerId="LiveId" clId="{0559F707-C9D6-4D9E-874C-6C8FF627A993}" dt="2025-04-21T15:30:46.106" v="636" actId="1076"/>
          <ac:spMkLst>
            <pc:docMk/>
            <pc:sldMk cId="3234666979" sldId="291"/>
            <ac:spMk id="3" creationId="{394AA43D-7D3F-44CA-776C-84828FF2220A}"/>
          </ac:spMkLst>
        </pc:spChg>
      </pc:sldChg>
      <pc:sldChg chg="addSp delSp modSp mod">
        <pc:chgData name="LE HAI DANG" userId="8f3275a08373be5f" providerId="LiveId" clId="{0559F707-C9D6-4D9E-874C-6C8FF627A993}" dt="2025-04-24T15:45:20.573" v="8718" actId="207"/>
        <pc:sldMkLst>
          <pc:docMk/>
          <pc:sldMk cId="1915573391" sldId="292"/>
        </pc:sldMkLst>
        <pc:spChg chg="mod">
          <ac:chgData name="LE HAI DANG" userId="8f3275a08373be5f" providerId="LiveId" clId="{0559F707-C9D6-4D9E-874C-6C8FF627A993}" dt="2025-04-24T15:45:20.573" v="8718" actId="207"/>
          <ac:spMkLst>
            <pc:docMk/>
            <pc:sldMk cId="1915573391" sldId="292"/>
            <ac:spMk id="3" creationId="{863E335D-F0AF-F2A8-5F74-31FBA22F6765}"/>
          </ac:spMkLst>
        </pc:spChg>
        <pc:spChg chg="mod">
          <ac:chgData name="LE HAI DANG" userId="8f3275a08373be5f" providerId="LiveId" clId="{0559F707-C9D6-4D9E-874C-6C8FF627A993}" dt="2025-04-23T06:26:43.024" v="2944"/>
          <ac:spMkLst>
            <pc:docMk/>
            <pc:sldMk cId="1915573391" sldId="292"/>
            <ac:spMk id="6" creationId="{BA422B3F-155C-6EC3-A57C-C6D9AC91018E}"/>
          </ac:spMkLst>
        </pc:spChg>
        <pc:picChg chg="add del mod">
          <ac:chgData name="LE HAI DANG" userId="8f3275a08373be5f" providerId="LiveId" clId="{0559F707-C9D6-4D9E-874C-6C8FF627A993}" dt="2025-04-24T15:44:45.095" v="8709" actId="478"/>
          <ac:picMkLst>
            <pc:docMk/>
            <pc:sldMk cId="1915573391" sldId="292"/>
            <ac:picMk id="4" creationId="{90FF2D1E-827A-3AF6-4E50-DD50A9B31701}"/>
          </ac:picMkLst>
        </pc:picChg>
        <pc:picChg chg="del mod ord">
          <ac:chgData name="LE HAI DANG" userId="8f3275a08373be5f" providerId="LiveId" clId="{0559F707-C9D6-4D9E-874C-6C8FF627A993}" dt="2025-04-24T15:44:43.455" v="8707" actId="21"/>
          <ac:picMkLst>
            <pc:docMk/>
            <pc:sldMk cId="1915573391" sldId="292"/>
            <ac:picMk id="5" creationId="{FBD471E5-4D27-FB0B-F0BB-A46D8D2F18C1}"/>
          </ac:picMkLst>
        </pc:picChg>
      </pc:sldChg>
      <pc:sldChg chg="addSp delSp modSp mod delAnim modAnim">
        <pc:chgData name="LE HAI DANG" userId="8f3275a08373be5f" providerId="LiveId" clId="{0559F707-C9D6-4D9E-874C-6C8FF627A993}" dt="2025-04-24T15:46:15.611" v="8729" actId="113"/>
        <pc:sldMkLst>
          <pc:docMk/>
          <pc:sldMk cId="2578603807" sldId="293"/>
        </pc:sldMkLst>
        <pc:spChg chg="mod">
          <ac:chgData name="LE HAI DANG" userId="8f3275a08373be5f" providerId="LiveId" clId="{0559F707-C9D6-4D9E-874C-6C8FF627A993}" dt="2025-04-24T15:46:15.611" v="8729" actId="113"/>
          <ac:spMkLst>
            <pc:docMk/>
            <pc:sldMk cId="2578603807" sldId="293"/>
            <ac:spMk id="3" creationId="{0271F6D9-C369-66DA-C947-B8F5C13DE76E}"/>
          </ac:spMkLst>
        </pc:spChg>
        <pc:spChg chg="del mod">
          <ac:chgData name="LE HAI DANG" userId="8f3275a08373be5f" providerId="LiveId" clId="{0559F707-C9D6-4D9E-874C-6C8FF627A993}" dt="2025-04-23T15:43:45.444" v="7673" actId="21"/>
          <ac:spMkLst>
            <pc:docMk/>
            <pc:sldMk cId="2578603807" sldId="293"/>
            <ac:spMk id="7" creationId="{AB5FA83A-CF0A-F7B8-F1D1-BB2D16F284EA}"/>
          </ac:spMkLst>
        </pc:spChg>
        <pc:spChg chg="mod">
          <ac:chgData name="LE HAI DANG" userId="8f3275a08373be5f" providerId="LiveId" clId="{0559F707-C9D6-4D9E-874C-6C8FF627A993}" dt="2025-04-23T06:26:37.448" v="2942"/>
          <ac:spMkLst>
            <pc:docMk/>
            <pc:sldMk cId="2578603807" sldId="293"/>
            <ac:spMk id="9" creationId="{578E0AFC-F6C5-2EED-14B7-0C2B841B35DD}"/>
          </ac:spMkLst>
        </pc:spChg>
        <pc:picChg chg="add mod">
          <ac:chgData name="LE HAI DANG" userId="8f3275a08373be5f" providerId="LiveId" clId="{0559F707-C9D6-4D9E-874C-6C8FF627A993}" dt="2025-04-24T15:46:06.023" v="8728" actId="14100"/>
          <ac:picMkLst>
            <pc:docMk/>
            <pc:sldMk cId="2578603807" sldId="293"/>
            <ac:picMk id="5" creationId="{FBD471E5-4D27-FB0B-F0BB-A46D8D2F18C1}"/>
          </ac:picMkLst>
        </pc:picChg>
        <pc:picChg chg="mod">
          <ac:chgData name="LE HAI DANG" userId="8f3275a08373be5f" providerId="LiveId" clId="{0559F707-C9D6-4D9E-874C-6C8FF627A993}" dt="2025-04-24T15:45:51.415" v="8725" actId="1076"/>
          <ac:picMkLst>
            <pc:docMk/>
            <pc:sldMk cId="2578603807" sldId="293"/>
            <ac:picMk id="10" creationId="{51D55CCE-0684-19D8-D0BC-A8F4C10DADD9}"/>
          </ac:picMkLst>
        </pc:picChg>
      </pc:sldChg>
      <pc:sldChg chg="modSp mod">
        <pc:chgData name="LE HAI DANG" userId="8f3275a08373be5f" providerId="LiveId" clId="{0559F707-C9D6-4D9E-874C-6C8FF627A993}" dt="2025-04-23T06:26:32.102" v="2941"/>
        <pc:sldMkLst>
          <pc:docMk/>
          <pc:sldMk cId="2047080449" sldId="294"/>
        </pc:sldMkLst>
        <pc:spChg chg="mod">
          <ac:chgData name="LE HAI DANG" userId="8f3275a08373be5f" providerId="LiveId" clId="{0559F707-C9D6-4D9E-874C-6C8FF627A993}" dt="2025-04-23T05:58:07.092" v="2683" actId="20577"/>
          <ac:spMkLst>
            <pc:docMk/>
            <pc:sldMk cId="2047080449" sldId="294"/>
            <ac:spMk id="3" creationId="{F0FE24F2-7D21-C7BB-8D15-DB5608342381}"/>
          </ac:spMkLst>
        </pc:spChg>
        <pc:spChg chg="mod">
          <ac:chgData name="LE HAI DANG" userId="8f3275a08373be5f" providerId="LiveId" clId="{0559F707-C9D6-4D9E-874C-6C8FF627A993}" dt="2025-04-23T06:26:32.102" v="2941"/>
          <ac:spMkLst>
            <pc:docMk/>
            <pc:sldMk cId="2047080449" sldId="294"/>
            <ac:spMk id="8" creationId="{75F8D97F-F655-A4C9-6C4B-4E12C01D2C02}"/>
          </ac:spMkLst>
        </pc:spChg>
      </pc:sldChg>
      <pc:sldChg chg="modSp mod">
        <pc:chgData name="LE HAI DANG" userId="8f3275a08373be5f" providerId="LiveId" clId="{0559F707-C9D6-4D9E-874C-6C8FF627A993}" dt="2025-04-24T15:47:30.757" v="8733" actId="113"/>
        <pc:sldMkLst>
          <pc:docMk/>
          <pc:sldMk cId="4169306398" sldId="295"/>
        </pc:sldMkLst>
        <pc:spChg chg="mod">
          <ac:chgData name="LE HAI DANG" userId="8f3275a08373be5f" providerId="LiveId" clId="{0559F707-C9D6-4D9E-874C-6C8FF627A993}" dt="2025-04-24T15:47:30.757" v="8733" actId="113"/>
          <ac:spMkLst>
            <pc:docMk/>
            <pc:sldMk cId="4169306398" sldId="295"/>
            <ac:spMk id="3" creationId="{2ED34D0F-AE75-E432-E035-4904C54420DF}"/>
          </ac:spMkLst>
        </pc:spChg>
        <pc:spChg chg="mod">
          <ac:chgData name="LE HAI DANG" userId="8f3275a08373be5f" providerId="LiveId" clId="{0559F707-C9D6-4D9E-874C-6C8FF627A993}" dt="2025-04-23T06:26:25.707" v="2939"/>
          <ac:spMkLst>
            <pc:docMk/>
            <pc:sldMk cId="4169306398" sldId="295"/>
            <ac:spMk id="7" creationId="{1F3F3707-29D0-401F-B7D4-882FA9BAA569}"/>
          </ac:spMkLst>
        </pc:spChg>
      </pc:sldChg>
      <pc:sldChg chg="modSp mod modAnim">
        <pc:chgData name="LE HAI DANG" userId="8f3275a08373be5f" providerId="LiveId" clId="{0559F707-C9D6-4D9E-874C-6C8FF627A993}" dt="2025-04-24T03:18:14.108" v="7849" actId="20577"/>
        <pc:sldMkLst>
          <pc:docMk/>
          <pc:sldMk cId="801925873" sldId="296"/>
        </pc:sldMkLst>
        <pc:spChg chg="mod">
          <ac:chgData name="LE HAI DANG" userId="8f3275a08373be5f" providerId="LiveId" clId="{0559F707-C9D6-4D9E-874C-6C8FF627A993}" dt="2025-04-24T03:18:14.108" v="7849" actId="20577"/>
          <ac:spMkLst>
            <pc:docMk/>
            <pc:sldMk cId="801925873" sldId="296"/>
            <ac:spMk id="3" creationId="{92B03AAF-6173-D182-A247-EBE504EE0F5E}"/>
          </ac:spMkLst>
        </pc:spChg>
        <pc:spChg chg="mod">
          <ac:chgData name="LE HAI DANG" userId="8f3275a08373be5f" providerId="LiveId" clId="{0559F707-C9D6-4D9E-874C-6C8FF627A993}" dt="2025-04-23T12:51:08.525" v="5222" actId="20577"/>
          <ac:spMkLst>
            <pc:docMk/>
            <pc:sldMk cId="801925873" sldId="296"/>
            <ac:spMk id="6" creationId="{2ADE71CD-2742-A416-EC35-365BDF3A2ABF}"/>
          </ac:spMkLst>
        </pc:spChg>
        <pc:spChg chg="mod">
          <ac:chgData name="LE HAI DANG" userId="8f3275a08373be5f" providerId="LiveId" clId="{0559F707-C9D6-4D9E-874C-6C8FF627A993}" dt="2025-04-23T06:26:19.835" v="2937"/>
          <ac:spMkLst>
            <pc:docMk/>
            <pc:sldMk cId="801925873" sldId="296"/>
            <ac:spMk id="7" creationId="{C720ADB1-4AE7-9AE2-212D-CDB19B035E4B}"/>
          </ac:spMkLst>
        </pc:spChg>
      </pc:sldChg>
      <pc:sldChg chg="modSp del mod">
        <pc:chgData name="LE HAI DANG" userId="8f3275a08373be5f" providerId="LiveId" clId="{0559F707-C9D6-4D9E-874C-6C8FF627A993}" dt="2025-04-23T12:33:13.888" v="4105" actId="2696"/>
        <pc:sldMkLst>
          <pc:docMk/>
          <pc:sldMk cId="3330026291" sldId="297"/>
        </pc:sldMkLst>
        <pc:spChg chg="mod">
          <ac:chgData name="LE HAI DANG" userId="8f3275a08373be5f" providerId="LiveId" clId="{0559F707-C9D6-4D9E-874C-6C8FF627A993}" dt="2025-04-23T12:21:32.867" v="3605" actId="20577"/>
          <ac:spMkLst>
            <pc:docMk/>
            <pc:sldMk cId="3330026291" sldId="297"/>
            <ac:spMk id="3" creationId="{EAD66565-B361-868F-DC6D-F0680D043612}"/>
          </ac:spMkLst>
        </pc:spChg>
        <pc:spChg chg="mod">
          <ac:chgData name="LE HAI DANG" userId="8f3275a08373be5f" providerId="LiveId" clId="{0559F707-C9D6-4D9E-874C-6C8FF627A993}" dt="2025-04-23T06:26:14.975" v="2935"/>
          <ac:spMkLst>
            <pc:docMk/>
            <pc:sldMk cId="3330026291" sldId="297"/>
            <ac:spMk id="7" creationId="{73DAFC68-46C8-48B9-1703-D933B22CFA04}"/>
          </ac:spMkLst>
        </pc:spChg>
      </pc:sldChg>
      <pc:sldChg chg="addSp modSp mod modAnim">
        <pc:chgData name="LE HAI DANG" userId="8f3275a08373be5f" providerId="LiveId" clId="{0559F707-C9D6-4D9E-874C-6C8FF627A993}" dt="2025-04-24T11:19:32.384" v="7880" actId="1076"/>
        <pc:sldMkLst>
          <pc:docMk/>
          <pc:sldMk cId="1453280341" sldId="298"/>
        </pc:sldMkLst>
        <pc:spChg chg="add mod">
          <ac:chgData name="LE HAI DANG" userId="8f3275a08373be5f" providerId="LiveId" clId="{0559F707-C9D6-4D9E-874C-6C8FF627A993}" dt="2025-04-24T03:18:42.593" v="7851" actId="1076"/>
          <ac:spMkLst>
            <pc:docMk/>
            <pc:sldMk cId="1453280341" sldId="298"/>
            <ac:spMk id="2" creationId="{85C4F13C-C530-510B-9551-D67BDBEA227C}"/>
          </ac:spMkLst>
        </pc:spChg>
        <pc:spChg chg="mod">
          <ac:chgData name="LE HAI DANG" userId="8f3275a08373be5f" providerId="LiveId" clId="{0559F707-C9D6-4D9E-874C-6C8FF627A993}" dt="2025-04-23T12:30:14.671" v="4075" actId="27636"/>
          <ac:spMkLst>
            <pc:docMk/>
            <pc:sldMk cId="1453280341" sldId="298"/>
            <ac:spMk id="3" creationId="{4E364298-A539-2458-D88D-8FB820F3F451}"/>
          </ac:spMkLst>
        </pc:spChg>
        <pc:spChg chg="mod">
          <ac:chgData name="LE HAI DANG" userId="8f3275a08373be5f" providerId="LiveId" clId="{0559F707-C9D6-4D9E-874C-6C8FF627A993}" dt="2025-04-23T12:43:14.803" v="4997" actId="20577"/>
          <ac:spMkLst>
            <pc:docMk/>
            <pc:sldMk cId="1453280341" sldId="298"/>
            <ac:spMk id="4" creationId="{C2063AA0-6382-D1BA-9C91-99CA23FB570D}"/>
          </ac:spMkLst>
        </pc:spChg>
        <pc:spChg chg="mod">
          <ac:chgData name="LE HAI DANG" userId="8f3275a08373be5f" providerId="LiveId" clId="{0559F707-C9D6-4D9E-874C-6C8FF627A993}" dt="2025-04-24T11:19:32.384" v="7880" actId="1076"/>
          <ac:spMkLst>
            <pc:docMk/>
            <pc:sldMk cId="1453280341" sldId="298"/>
            <ac:spMk id="5" creationId="{75D54549-61E4-3555-4848-DACC6D0C82DB}"/>
          </ac:spMkLst>
        </pc:spChg>
        <pc:spChg chg="mod">
          <ac:chgData name="LE HAI DANG" userId="8f3275a08373be5f" providerId="LiveId" clId="{0559F707-C9D6-4D9E-874C-6C8FF627A993}" dt="2025-04-23T06:26:05.823" v="2933"/>
          <ac:spMkLst>
            <pc:docMk/>
            <pc:sldMk cId="1453280341" sldId="298"/>
            <ac:spMk id="9" creationId="{E09921C5-B5F0-B2DE-0736-D164BEE61B34}"/>
          </ac:spMkLst>
        </pc:spChg>
      </pc:sldChg>
      <pc:sldChg chg="delSp modSp mod delAnim modAnim">
        <pc:chgData name="LE HAI DANG" userId="8f3275a08373be5f" providerId="LiveId" clId="{0559F707-C9D6-4D9E-874C-6C8FF627A993}" dt="2025-04-24T03:24:31.385" v="7870" actId="20577"/>
        <pc:sldMkLst>
          <pc:docMk/>
          <pc:sldMk cId="2389855551" sldId="299"/>
        </pc:sldMkLst>
        <pc:spChg chg="del mod">
          <ac:chgData name="LE HAI DANG" userId="8f3275a08373be5f" providerId="LiveId" clId="{0559F707-C9D6-4D9E-874C-6C8FF627A993}" dt="2025-04-23T13:52:09.945" v="5547" actId="478"/>
          <ac:spMkLst>
            <pc:docMk/>
            <pc:sldMk cId="2389855551" sldId="299"/>
            <ac:spMk id="4" creationId="{F5471A10-EC93-E07F-F507-3DFE965B0ACB}"/>
          </ac:spMkLst>
        </pc:spChg>
        <pc:spChg chg="mod">
          <ac:chgData name="LE HAI DANG" userId="8f3275a08373be5f" providerId="LiveId" clId="{0559F707-C9D6-4D9E-874C-6C8FF627A993}" dt="2025-04-24T03:24:31.385" v="7870" actId="20577"/>
          <ac:spMkLst>
            <pc:docMk/>
            <pc:sldMk cId="2389855551" sldId="299"/>
            <ac:spMk id="5" creationId="{FE30CAE8-1C05-1C0D-AB92-5CCE26C43E41}"/>
          </ac:spMkLst>
        </pc:spChg>
        <pc:spChg chg="mod">
          <ac:chgData name="LE HAI DANG" userId="8f3275a08373be5f" providerId="LiveId" clId="{0559F707-C9D6-4D9E-874C-6C8FF627A993}" dt="2025-04-23T06:26:00.028" v="2931"/>
          <ac:spMkLst>
            <pc:docMk/>
            <pc:sldMk cId="2389855551" sldId="299"/>
            <ac:spMk id="9" creationId="{8295CECA-3D0F-18ED-DEB6-B030F9F2072E}"/>
          </ac:spMkLst>
        </pc:spChg>
      </pc:sldChg>
      <pc:sldChg chg="modSp mod">
        <pc:chgData name="LE HAI DANG" userId="8f3275a08373be5f" providerId="LiveId" clId="{0559F707-C9D6-4D9E-874C-6C8FF627A993}" dt="2025-04-24T03:26:29.302" v="7871" actId="20577"/>
        <pc:sldMkLst>
          <pc:docMk/>
          <pc:sldMk cId="2028256881" sldId="300"/>
        </pc:sldMkLst>
        <pc:spChg chg="mod">
          <ac:chgData name="LE HAI DANG" userId="8f3275a08373be5f" providerId="LiveId" clId="{0559F707-C9D6-4D9E-874C-6C8FF627A993}" dt="2025-04-24T03:26:29.302" v="7871" actId="20577"/>
          <ac:spMkLst>
            <pc:docMk/>
            <pc:sldMk cId="2028256881" sldId="300"/>
            <ac:spMk id="5" creationId="{9B928E77-AF4E-0303-EA6A-05461122D26D}"/>
          </ac:spMkLst>
        </pc:spChg>
        <pc:spChg chg="mod">
          <ac:chgData name="LE HAI DANG" userId="8f3275a08373be5f" providerId="LiveId" clId="{0559F707-C9D6-4D9E-874C-6C8FF627A993}" dt="2025-04-23T06:25:53.850" v="2929"/>
          <ac:spMkLst>
            <pc:docMk/>
            <pc:sldMk cId="2028256881" sldId="300"/>
            <ac:spMk id="9" creationId="{A63929E2-90A0-14F3-F340-40B35716D06C}"/>
          </ac:spMkLst>
        </pc:spChg>
      </pc:sldChg>
      <pc:sldChg chg="modSp mod">
        <pc:chgData name="LE HAI DANG" userId="8f3275a08373be5f" providerId="LiveId" clId="{0559F707-C9D6-4D9E-874C-6C8FF627A993}" dt="2025-04-23T06:25:45.080" v="2927"/>
        <pc:sldMkLst>
          <pc:docMk/>
          <pc:sldMk cId="3690501420" sldId="301"/>
        </pc:sldMkLst>
        <pc:spChg chg="mod">
          <ac:chgData name="LE HAI DANG" userId="8f3275a08373be5f" providerId="LiveId" clId="{0559F707-C9D6-4D9E-874C-6C8FF627A993}" dt="2025-04-23T06:25:45.080" v="2927"/>
          <ac:spMkLst>
            <pc:docMk/>
            <pc:sldMk cId="3690501420" sldId="301"/>
            <ac:spMk id="7" creationId="{0DF49122-969D-2442-CCDB-37C5D4B35B04}"/>
          </ac:spMkLst>
        </pc:spChg>
      </pc:sldChg>
      <pc:sldChg chg="modSp mod">
        <pc:chgData name="LE HAI DANG" userId="8f3275a08373be5f" providerId="LiveId" clId="{0559F707-C9D6-4D9E-874C-6C8FF627A993}" dt="2025-04-23T06:25:33.910" v="2923"/>
        <pc:sldMkLst>
          <pc:docMk/>
          <pc:sldMk cId="1550811604" sldId="302"/>
        </pc:sldMkLst>
        <pc:spChg chg="mod">
          <ac:chgData name="LE HAI DANG" userId="8f3275a08373be5f" providerId="LiveId" clId="{0559F707-C9D6-4D9E-874C-6C8FF627A993}" dt="2025-04-21T16:20:41.518" v="1636" actId="14100"/>
          <ac:spMkLst>
            <pc:docMk/>
            <pc:sldMk cId="1550811604" sldId="302"/>
            <ac:spMk id="3" creationId="{C5EB52A9-E197-1087-559C-00C59E286E9C}"/>
          </ac:spMkLst>
        </pc:spChg>
        <pc:spChg chg="mod">
          <ac:chgData name="LE HAI DANG" userId="8f3275a08373be5f" providerId="LiveId" clId="{0559F707-C9D6-4D9E-874C-6C8FF627A993}" dt="2025-04-23T06:25:33.910" v="2923"/>
          <ac:spMkLst>
            <pc:docMk/>
            <pc:sldMk cId="1550811604" sldId="302"/>
            <ac:spMk id="9" creationId="{C635BD31-53F8-10B6-6EA4-B8AACDA57720}"/>
          </ac:spMkLst>
        </pc:spChg>
      </pc:sldChg>
      <pc:sldChg chg="modSp mod">
        <pc:chgData name="LE HAI DANG" userId="8f3275a08373be5f" providerId="LiveId" clId="{0559F707-C9D6-4D9E-874C-6C8FF627A993}" dt="2025-04-23T15:51:31.757" v="7713" actId="20577"/>
        <pc:sldMkLst>
          <pc:docMk/>
          <pc:sldMk cId="3074060302" sldId="303"/>
        </pc:sldMkLst>
        <pc:spChg chg="mod">
          <ac:chgData name="LE HAI DANG" userId="8f3275a08373be5f" providerId="LiveId" clId="{0559F707-C9D6-4D9E-874C-6C8FF627A993}" dt="2025-04-23T15:51:31.757" v="7713" actId="20577"/>
          <ac:spMkLst>
            <pc:docMk/>
            <pc:sldMk cId="3074060302" sldId="303"/>
            <ac:spMk id="3" creationId="{C942179D-233A-A72D-B180-4A26AC8E45B2}"/>
          </ac:spMkLst>
        </pc:spChg>
        <pc:spChg chg="mod">
          <ac:chgData name="LE HAI DANG" userId="8f3275a08373be5f" providerId="LiveId" clId="{0559F707-C9D6-4D9E-874C-6C8FF627A993}" dt="2025-04-23T06:25:39.909" v="2925"/>
          <ac:spMkLst>
            <pc:docMk/>
            <pc:sldMk cId="3074060302" sldId="303"/>
            <ac:spMk id="7" creationId="{A17D805C-2D4E-7F89-D598-29DA2B3B3FE9}"/>
          </ac:spMkLst>
        </pc:spChg>
      </pc:sldChg>
      <pc:sldChg chg="modSp mod">
        <pc:chgData name="LE HAI DANG" userId="8f3275a08373be5f" providerId="LiveId" clId="{0559F707-C9D6-4D9E-874C-6C8FF627A993}" dt="2025-04-23T06:25:28.160" v="2921"/>
        <pc:sldMkLst>
          <pc:docMk/>
          <pc:sldMk cId="2961065670" sldId="304"/>
        </pc:sldMkLst>
        <pc:spChg chg="mod">
          <ac:chgData name="LE HAI DANG" userId="8f3275a08373be5f" providerId="LiveId" clId="{0559F707-C9D6-4D9E-874C-6C8FF627A993}" dt="2025-04-23T06:25:28.160" v="2921"/>
          <ac:spMkLst>
            <pc:docMk/>
            <pc:sldMk cId="2961065670" sldId="304"/>
            <ac:spMk id="7" creationId="{291CE33E-1F4B-2817-C425-2B2B55A7B710}"/>
          </ac:spMkLst>
        </pc:spChg>
      </pc:sldChg>
      <pc:sldChg chg="modSp mod modAnim">
        <pc:chgData name="LE HAI DANG" userId="8f3275a08373be5f" providerId="LiveId" clId="{0559F707-C9D6-4D9E-874C-6C8FF627A993}" dt="2025-04-24T15:51:05.436" v="8735" actId="20577"/>
        <pc:sldMkLst>
          <pc:docMk/>
          <pc:sldMk cId="1466326646" sldId="305"/>
        </pc:sldMkLst>
        <pc:spChg chg="mod">
          <ac:chgData name="LE HAI DANG" userId="8f3275a08373be5f" providerId="LiveId" clId="{0559F707-C9D6-4D9E-874C-6C8FF627A993}" dt="2025-04-24T15:51:05.436" v="8735" actId="20577"/>
          <ac:spMkLst>
            <pc:docMk/>
            <pc:sldMk cId="1466326646" sldId="305"/>
            <ac:spMk id="3" creationId="{D1F587EF-1738-1704-7BBC-A73F908E8CE8}"/>
          </ac:spMkLst>
        </pc:spChg>
        <pc:spChg chg="mod">
          <ac:chgData name="LE HAI DANG" userId="8f3275a08373be5f" providerId="LiveId" clId="{0559F707-C9D6-4D9E-874C-6C8FF627A993}" dt="2025-04-23T06:25:09.222" v="2919"/>
          <ac:spMkLst>
            <pc:docMk/>
            <pc:sldMk cId="1466326646" sldId="305"/>
            <ac:spMk id="7" creationId="{E326A777-5E4C-2EB2-3D13-DDC11E3F4713}"/>
          </ac:spMkLst>
        </pc:spChg>
      </pc:sldChg>
      <pc:sldChg chg="modSp del mod">
        <pc:chgData name="LE HAI DANG" userId="8f3275a08373be5f" providerId="LiveId" clId="{0559F707-C9D6-4D9E-874C-6C8FF627A993}" dt="2025-04-24T15:51:31.330" v="8736" actId="2696"/>
        <pc:sldMkLst>
          <pc:docMk/>
          <pc:sldMk cId="326881342" sldId="306"/>
        </pc:sldMkLst>
        <pc:spChg chg="mod">
          <ac:chgData name="LE HAI DANG" userId="8f3275a08373be5f" providerId="LiveId" clId="{0559F707-C9D6-4D9E-874C-6C8FF627A993}" dt="2025-04-23T06:25:04.207" v="2917"/>
          <ac:spMkLst>
            <pc:docMk/>
            <pc:sldMk cId="326881342" sldId="306"/>
            <ac:spMk id="8" creationId="{891B6156-6EC8-F4B8-14C7-B2A1D7411E8B}"/>
          </ac:spMkLst>
        </pc:spChg>
        <pc:graphicFrameChg chg="modGraphic">
          <ac:chgData name="LE HAI DANG" userId="8f3275a08373be5f" providerId="LiveId" clId="{0559F707-C9D6-4D9E-874C-6C8FF627A993}" dt="2025-04-23T05:28:30.108" v="2619" actId="14734"/>
          <ac:graphicFrameMkLst>
            <pc:docMk/>
            <pc:sldMk cId="326881342" sldId="306"/>
            <ac:graphicFrameMk id="5" creationId="{8EC954EA-E86C-68FB-A53F-D163F5E58E92}"/>
          </ac:graphicFrameMkLst>
        </pc:graphicFrameChg>
      </pc:sldChg>
      <pc:sldChg chg="modSp del modAnim">
        <pc:chgData name="LE HAI DANG" userId="8f3275a08373be5f" providerId="LiveId" clId="{0559F707-C9D6-4D9E-874C-6C8FF627A993}" dt="2025-04-22T13:32:23.498" v="1761" actId="2696"/>
        <pc:sldMkLst>
          <pc:docMk/>
          <pc:sldMk cId="726513317" sldId="307"/>
        </pc:sldMkLst>
      </pc:sldChg>
      <pc:sldChg chg="del">
        <pc:chgData name="LE HAI DANG" userId="8f3275a08373be5f" providerId="LiveId" clId="{0559F707-C9D6-4D9E-874C-6C8FF627A993}" dt="2025-04-22T13:32:16.094" v="1760" actId="2696"/>
        <pc:sldMkLst>
          <pc:docMk/>
          <pc:sldMk cId="3503687212" sldId="308"/>
        </pc:sldMkLst>
      </pc:sldChg>
      <pc:sldChg chg="modSp mod">
        <pc:chgData name="LE HAI DANG" userId="8f3275a08373be5f" providerId="LiveId" clId="{0559F707-C9D6-4D9E-874C-6C8FF627A993}" dt="2025-04-23T06:24:58.347" v="2915"/>
        <pc:sldMkLst>
          <pc:docMk/>
          <pc:sldMk cId="753554529" sldId="309"/>
        </pc:sldMkLst>
        <pc:spChg chg="mod">
          <ac:chgData name="LE HAI DANG" userId="8f3275a08373be5f" providerId="LiveId" clId="{0559F707-C9D6-4D9E-874C-6C8FF627A993}" dt="2025-04-23T06:24:58.347" v="2915"/>
          <ac:spMkLst>
            <pc:docMk/>
            <pc:sldMk cId="753554529" sldId="309"/>
            <ac:spMk id="8" creationId="{D00F9477-FB67-DE7A-1FEE-7B3F158AC4F6}"/>
          </ac:spMkLst>
        </pc:spChg>
        <pc:graphicFrameChg chg="modGraphic">
          <ac:chgData name="LE HAI DANG" userId="8f3275a08373be5f" providerId="LiveId" clId="{0559F707-C9D6-4D9E-874C-6C8FF627A993}" dt="2025-04-23T06:17:00.126" v="2732" actId="21"/>
          <ac:graphicFrameMkLst>
            <pc:docMk/>
            <pc:sldMk cId="753554529" sldId="309"/>
            <ac:graphicFrameMk id="5" creationId="{2F42A5C3-8EC5-C9B3-6F65-164CC11A2251}"/>
          </ac:graphicFrameMkLst>
        </pc:graphicFrameChg>
      </pc:sldChg>
      <pc:sldChg chg="addSp delSp modSp add mod delAnim modAnim">
        <pc:chgData name="LE HAI DANG" userId="8f3275a08373be5f" providerId="LiveId" clId="{0559F707-C9D6-4D9E-874C-6C8FF627A993}" dt="2025-04-24T16:14:30.191" v="8738" actId="20577"/>
        <pc:sldMkLst>
          <pc:docMk/>
          <pc:sldMk cId="1066481263" sldId="313"/>
        </pc:sldMkLst>
        <pc:spChg chg="mod">
          <ac:chgData name="LE HAI DANG" userId="8f3275a08373be5f" providerId="LiveId" clId="{0559F707-C9D6-4D9E-874C-6C8FF627A993}" dt="2025-04-24T16:14:30.191" v="8738" actId="20577"/>
          <ac:spMkLst>
            <pc:docMk/>
            <pc:sldMk cId="1066481263" sldId="313"/>
            <ac:spMk id="3" creationId="{44D244D3-D5F0-519D-EB80-6CEBBAECA93F}"/>
          </ac:spMkLst>
        </pc:spChg>
        <pc:spChg chg="add mod">
          <ac:chgData name="LE HAI DANG" userId="8f3275a08373be5f" providerId="LiveId" clId="{0559F707-C9D6-4D9E-874C-6C8FF627A993}" dt="2025-04-23T06:29:09.337" v="2972" actId="113"/>
          <ac:spMkLst>
            <pc:docMk/>
            <pc:sldMk cId="1066481263" sldId="313"/>
            <ac:spMk id="4" creationId="{A475A685-9CBE-FF00-0EF9-568C24376FF9}"/>
          </ac:spMkLst>
        </pc:spChg>
        <pc:spChg chg="del mod">
          <ac:chgData name="LE HAI DANG" userId="8f3275a08373be5f" providerId="LiveId" clId="{0559F707-C9D6-4D9E-874C-6C8FF627A993}" dt="2025-04-23T06:21:16.769" v="2868" actId="478"/>
          <ac:spMkLst>
            <pc:docMk/>
            <pc:sldMk cId="1066481263" sldId="313"/>
            <ac:spMk id="11" creationId="{72A798D9-079B-F6B9-619C-13F48F6F62CE}"/>
          </ac:spMkLst>
        </pc:spChg>
      </pc:sldChg>
      <pc:sldChg chg="modSp add mod modAnim">
        <pc:chgData name="LE HAI DANG" userId="8f3275a08373be5f" providerId="LiveId" clId="{0559F707-C9D6-4D9E-874C-6C8FF627A993}" dt="2025-04-24T15:41:00.818" v="8501" actId="207"/>
        <pc:sldMkLst>
          <pc:docMk/>
          <pc:sldMk cId="1506377837" sldId="314"/>
        </pc:sldMkLst>
        <pc:spChg chg="mod">
          <ac:chgData name="LE HAI DANG" userId="8f3275a08373be5f" providerId="LiveId" clId="{0559F707-C9D6-4D9E-874C-6C8FF627A993}" dt="2025-04-24T15:41:00.818" v="8501" actId="207"/>
          <ac:spMkLst>
            <pc:docMk/>
            <pc:sldMk cId="1506377837" sldId="314"/>
            <ac:spMk id="3" creationId="{F30CF365-8776-542D-545A-C9691D00AF44}"/>
          </ac:spMkLst>
        </pc:spChg>
        <pc:spChg chg="mod">
          <ac:chgData name="LE HAI DANG" userId="8f3275a08373be5f" providerId="LiveId" clId="{0559F707-C9D6-4D9E-874C-6C8FF627A993}" dt="2025-04-23T06:26:48.201" v="2946"/>
          <ac:spMkLst>
            <pc:docMk/>
            <pc:sldMk cId="1506377837" sldId="314"/>
            <ac:spMk id="5" creationId="{C2410E64-7CCF-53DA-41E4-023F5226E373}"/>
          </ac:spMkLst>
        </pc:spChg>
      </pc:sldChg>
      <pc:sldChg chg="addSp delSp modSp add mod">
        <pc:chgData name="LE HAI DANG" userId="8f3275a08373be5f" providerId="LiveId" clId="{0559F707-C9D6-4D9E-874C-6C8FF627A993}" dt="2025-04-23T12:57:42.057" v="5310" actId="113"/>
        <pc:sldMkLst>
          <pc:docMk/>
          <pc:sldMk cId="2308491421" sldId="315"/>
        </pc:sldMkLst>
        <pc:spChg chg="mod">
          <ac:chgData name="LE HAI DANG" userId="8f3275a08373be5f" providerId="LiveId" clId="{0559F707-C9D6-4D9E-874C-6C8FF627A993}" dt="2025-04-23T06:18:51.760" v="2844" actId="20577"/>
          <ac:spMkLst>
            <pc:docMk/>
            <pc:sldMk cId="2308491421" sldId="315"/>
            <ac:spMk id="3" creationId="{2AE945C0-AA99-381D-8C83-578851EFF5EA}"/>
          </ac:spMkLst>
        </pc:spChg>
        <pc:spChg chg="mod">
          <ac:chgData name="LE HAI DANG" userId="8f3275a08373be5f" providerId="LiveId" clId="{0559F707-C9D6-4D9E-874C-6C8FF627A993}" dt="2025-04-23T12:57:42.057" v="5310" actId="113"/>
          <ac:spMkLst>
            <pc:docMk/>
            <pc:sldMk cId="2308491421" sldId="315"/>
            <ac:spMk id="8" creationId="{C5C90E58-D671-DF67-2EBA-0606CD7EB4D1}"/>
          </ac:spMkLst>
        </pc:spChg>
        <pc:graphicFrameChg chg="add mod">
          <ac:chgData name="LE HAI DANG" userId="8f3275a08373be5f" providerId="LiveId" clId="{0559F707-C9D6-4D9E-874C-6C8FF627A993}" dt="2025-04-23T06:18:05.989" v="2739" actId="1076"/>
          <ac:graphicFrameMkLst>
            <pc:docMk/>
            <pc:sldMk cId="2308491421" sldId="315"/>
            <ac:graphicFrameMk id="2" creationId="{724F80CE-79C7-15FE-91EC-3E554524B909}"/>
          </ac:graphicFrameMkLst>
        </pc:graphicFrameChg>
        <pc:graphicFrameChg chg="del modGraphic">
          <ac:chgData name="LE HAI DANG" userId="8f3275a08373be5f" providerId="LiveId" clId="{0559F707-C9D6-4D9E-874C-6C8FF627A993}" dt="2025-04-23T06:17:59.779" v="2737" actId="478"/>
          <ac:graphicFrameMkLst>
            <pc:docMk/>
            <pc:sldMk cId="2308491421" sldId="315"/>
            <ac:graphicFrameMk id="5" creationId="{60597A66-D780-F381-5A76-E74781950712}"/>
          </ac:graphicFrameMkLst>
        </pc:graphicFrameChg>
      </pc:sldChg>
      <pc:sldChg chg="delSp modSp add mod delAnim modAnim">
        <pc:chgData name="LE HAI DANG" userId="8f3275a08373be5f" providerId="LiveId" clId="{0559F707-C9D6-4D9E-874C-6C8FF627A993}" dt="2025-04-23T13:58:51.219" v="5810" actId="1076"/>
        <pc:sldMkLst>
          <pc:docMk/>
          <pc:sldMk cId="4072983448" sldId="316"/>
        </pc:sldMkLst>
        <pc:spChg chg="mod">
          <ac:chgData name="LE HAI DANG" userId="8f3275a08373be5f" providerId="LiveId" clId="{0559F707-C9D6-4D9E-874C-6C8FF627A993}" dt="2025-04-23T13:58:51.219" v="5810" actId="1076"/>
          <ac:spMkLst>
            <pc:docMk/>
            <pc:sldMk cId="4072983448" sldId="316"/>
            <ac:spMk id="4" creationId="{2DB6C800-00D4-14EF-2B32-436843C5E4A2}"/>
          </ac:spMkLst>
        </pc:spChg>
        <pc:spChg chg="del mod">
          <ac:chgData name="LE HAI DANG" userId="8f3275a08373be5f" providerId="LiveId" clId="{0559F707-C9D6-4D9E-874C-6C8FF627A993}" dt="2025-04-23T13:27:35.345" v="5531" actId="478"/>
          <ac:spMkLst>
            <pc:docMk/>
            <pc:sldMk cId="4072983448" sldId="316"/>
            <ac:spMk id="5" creationId="{E58DA37D-AAF1-B713-DC10-CE059C3B88A2}"/>
          </ac:spMkLst>
        </pc:spChg>
      </pc:sldChg>
      <pc:sldChg chg="delSp modSp add del mod">
        <pc:chgData name="LE HAI DANG" userId="8f3275a08373be5f" providerId="LiveId" clId="{0559F707-C9D6-4D9E-874C-6C8FF627A993}" dt="2025-04-24T17:05:46.330" v="8842" actId="2696"/>
        <pc:sldMkLst>
          <pc:docMk/>
          <pc:sldMk cId="1436841022" sldId="317"/>
        </pc:sldMkLst>
        <pc:spChg chg="mod">
          <ac:chgData name="LE HAI DANG" userId="8f3275a08373be5f" providerId="LiveId" clId="{0559F707-C9D6-4D9E-874C-6C8FF627A993}" dt="2025-04-24T03:37:18.428" v="7876" actId="5793"/>
          <ac:spMkLst>
            <pc:docMk/>
            <pc:sldMk cId="1436841022" sldId="317"/>
            <ac:spMk id="3" creationId="{D9670EC7-1C7F-3539-F7BF-9CC77A209AB5}"/>
          </ac:spMkLst>
        </pc:spChg>
        <pc:graphicFrameChg chg="del modGraphic">
          <ac:chgData name="LE HAI DANG" userId="8f3275a08373be5f" providerId="LiveId" clId="{0559F707-C9D6-4D9E-874C-6C8FF627A993}" dt="2025-04-23T13:04:57.187" v="5313" actId="478"/>
          <ac:graphicFrameMkLst>
            <pc:docMk/>
            <pc:sldMk cId="1436841022" sldId="317"/>
            <ac:graphicFrameMk id="2" creationId="{0647710D-BD56-DD83-A502-A3F579796652}"/>
          </ac:graphicFrameMkLst>
        </pc:graphicFrameChg>
      </pc:sldChg>
      <pc:sldChg chg="delSp modSp add mod delAnim">
        <pc:chgData name="LE HAI DANG" userId="8f3275a08373be5f" providerId="LiveId" clId="{0559F707-C9D6-4D9E-874C-6C8FF627A993}" dt="2025-04-23T13:57:57.662" v="5808" actId="14100"/>
        <pc:sldMkLst>
          <pc:docMk/>
          <pc:sldMk cId="3356749418" sldId="318"/>
        </pc:sldMkLst>
        <pc:spChg chg="mod">
          <ac:chgData name="LE HAI DANG" userId="8f3275a08373be5f" providerId="LiveId" clId="{0559F707-C9D6-4D9E-874C-6C8FF627A993}" dt="2025-04-23T13:57:57.662" v="5808" actId="14100"/>
          <ac:spMkLst>
            <pc:docMk/>
            <pc:sldMk cId="3356749418" sldId="318"/>
            <ac:spMk id="4" creationId="{8E8E7A66-970A-D619-6957-3C887C9C0228}"/>
          </ac:spMkLst>
        </pc:spChg>
        <pc:spChg chg="del">
          <ac:chgData name="LE HAI DANG" userId="8f3275a08373be5f" providerId="LiveId" clId="{0559F707-C9D6-4D9E-874C-6C8FF627A993}" dt="2025-04-23T13:56:56.162" v="5804" actId="478"/>
          <ac:spMkLst>
            <pc:docMk/>
            <pc:sldMk cId="3356749418" sldId="318"/>
            <ac:spMk id="5" creationId="{AD035185-349A-A824-63D7-9982FEB963FC}"/>
          </ac:spMkLst>
        </pc:spChg>
      </pc:sldChg>
      <pc:sldChg chg="modSp add mod modAnim">
        <pc:chgData name="LE HAI DANG" userId="8f3275a08373be5f" providerId="LiveId" clId="{0559F707-C9D6-4D9E-874C-6C8FF627A993}" dt="2025-04-24T16:39:05.003" v="8841" actId="20577"/>
        <pc:sldMkLst>
          <pc:docMk/>
          <pc:sldMk cId="1304579284" sldId="319"/>
        </pc:sldMkLst>
        <pc:spChg chg="mod">
          <ac:chgData name="LE HAI DANG" userId="8f3275a08373be5f" providerId="LiveId" clId="{0559F707-C9D6-4D9E-874C-6C8FF627A993}" dt="2025-04-24T16:39:05.003" v="8841" actId="20577"/>
          <ac:spMkLst>
            <pc:docMk/>
            <pc:sldMk cId="1304579284" sldId="319"/>
            <ac:spMk id="3" creationId="{4372B209-E3A6-14B1-D865-0747C53B77E8}"/>
          </ac:spMkLst>
        </pc:spChg>
      </pc:sldChg>
      <pc:sldChg chg="addSp delSp modSp add mod modAnim">
        <pc:chgData name="LE HAI DANG" userId="8f3275a08373be5f" providerId="LiveId" clId="{0559F707-C9D6-4D9E-874C-6C8FF627A993}" dt="2025-04-24T15:46:40.757" v="8730" actId="14100"/>
        <pc:sldMkLst>
          <pc:docMk/>
          <pc:sldMk cId="3530361201" sldId="320"/>
        </pc:sldMkLst>
        <pc:spChg chg="mod">
          <ac:chgData name="LE HAI DANG" userId="8f3275a08373be5f" providerId="LiveId" clId="{0559F707-C9D6-4D9E-874C-6C8FF627A993}" dt="2025-04-23T15:44:29.412" v="7685" actId="14100"/>
          <ac:spMkLst>
            <pc:docMk/>
            <pc:sldMk cId="3530361201" sldId="320"/>
            <ac:spMk id="3" creationId="{3C7BE257-7032-973E-C6EE-D1EBFB41DEC5}"/>
          </ac:spMkLst>
        </pc:spChg>
        <pc:spChg chg="add mod">
          <ac:chgData name="LE HAI DANG" userId="8f3275a08373be5f" providerId="LiveId" clId="{0559F707-C9D6-4D9E-874C-6C8FF627A993}" dt="2025-04-24T15:46:40.757" v="8730" actId="14100"/>
          <ac:spMkLst>
            <pc:docMk/>
            <pc:sldMk cId="3530361201" sldId="320"/>
            <ac:spMk id="7" creationId="{AB5FA83A-CF0A-F7B8-F1D1-BB2D16F284EA}"/>
          </ac:spMkLst>
        </pc:spChg>
        <pc:picChg chg="del">
          <ac:chgData name="LE HAI DANG" userId="8f3275a08373be5f" providerId="LiveId" clId="{0559F707-C9D6-4D9E-874C-6C8FF627A993}" dt="2025-04-23T15:44:18.788" v="7682" actId="478"/>
          <ac:picMkLst>
            <pc:docMk/>
            <pc:sldMk cId="3530361201" sldId="320"/>
            <ac:picMk id="10" creationId="{2EE3BF67-1204-D13D-5B60-47E7C7C938F9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6117E9-85DF-4BAA-B7FD-5778B58F68A0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E23648-78D7-4B32-9988-625D03757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1959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E23648-78D7-4B32-9988-625D0375799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7041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3C5ADA-FC87-E4A0-7093-D3D31F5CD1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47C4644-4C64-C97A-DDEE-3BAD700D395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5972186-C11C-6B41-09BE-CA8203BE8E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64D275-13B1-FDC2-DE14-961DAA7AAA2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E23648-78D7-4B32-9988-625D0375799F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3453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5449A5-F402-9BD1-C289-2A17392B8A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C528760-EE9D-ECA1-3179-6CFDFEF097C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C4922D6-E084-B6B0-4CEE-789AD8401F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07ADAA-FF57-A969-9653-2B83783B5B8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E23648-78D7-4B32-9988-625D0375799F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584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91A586-FC42-41D1-B76E-A9603652AF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09E74F1-9490-7769-0580-8457073AD80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3042CA0-445C-1D9C-2265-079C3FFA8C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47A812-FA99-38E3-6E2D-66CDC1ED32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E23648-78D7-4B32-9988-625D0375799F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0598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307E36-3FE8-5C03-E5AE-B59BADDA26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A80E73E-D42B-1558-699A-BF324E1A6EE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47303B0-10EC-116B-9825-A1AEE5C0B0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62649E-A829-D1DF-021B-591B4ABB08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E23648-78D7-4B32-9988-625D0375799F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681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A57386-7AB4-D6B0-A8DC-E9A339C53C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F5DD712-7D29-00D4-586D-75F329BEA2F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15EB3BC-9346-1F59-3C08-DA66B28114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E87751-0093-93BA-1406-5E5F97E7D8B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E23648-78D7-4B32-9988-625D0375799F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0646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8A0D2E-3776-22A3-6FB7-79FED1AD58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EC05667-023F-E4F2-6AA5-06CDE73E9F1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585FA69-D25A-D4D2-E901-BE9391A3C5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5583CC-6F95-156D-1E56-19D7C70E1F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E23648-78D7-4B32-9988-625D0375799F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0444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BC811D-3294-1B11-C668-0E1B19E963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AE4D943-2CF2-B321-F3FA-51588CBF3EF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2597505-2EF4-2230-124B-F9D1710D97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F0D819-3474-7827-8B50-CCD1C29B53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E23648-78D7-4B32-9988-625D0375799F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7361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71697B-35A8-291C-8ACE-4F51F7660D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1D70EFE-1295-8B10-EA57-6B43FF89082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A163C51-2DCF-BECC-1690-7231435BBC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579B15-01C9-9663-E156-D24FD2504BF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E23648-78D7-4B32-9988-625D0375799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7273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E23648-78D7-4B32-9988-625D0375799F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6679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975369-344A-F00C-2799-CA5EFB9C22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8F63E0B-02F2-AD96-F1D5-2A7846F6AD8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E541ABF-CC34-0B66-98A1-A2F705C2B3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080FA9-09CD-A562-AEA8-1E370A81D3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E23648-78D7-4B32-9988-625D0375799F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9476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5CC42E-2C6D-FFB3-ADA0-B8A3BDBE3D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1A46917-378B-0B9A-CB57-8A936BA795B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5305FB8-81AB-7F75-915E-9096B7A089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3711B0-35B0-D538-2E80-775A9B74536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E23648-78D7-4B32-9988-625D0375799F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7702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DE4ED9-BF04-70DE-FA8A-D28BCC0AD0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583B4FB-9BFD-E9AE-C999-5431866046F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3FD58E2-BF02-AFD1-FC14-C63D5B214D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3A81A7-0E87-C4EE-3C24-7861F9E751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E23648-78D7-4B32-9988-625D0375799F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1782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556694-3456-0577-E7D7-1A3E53FF44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47878FF-8E3B-D8DE-77B0-269A8DA87F1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5521EDF-7B7A-F0C7-C52B-46239FF78C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6A185A-2302-49CF-1D89-758B419CF0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E23648-78D7-4B32-9988-625D0375799F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9604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CF6737-DCC7-A677-A3C7-799B460C3B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2EA5349-04A7-30AD-BE27-8135795368A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A07C7BE-CF7A-8E7C-3DFD-08803F2502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722D19-2A78-F21E-496D-5FCFD07896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E23648-78D7-4B32-9988-625D0375799F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1695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64A151-6925-0FC2-716F-CCC9E1C722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21378E8-7580-89A2-998D-A2F4F7B3A05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14E7597-63C8-51E3-27F1-0143A3FDA0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92DCC0-7D32-09B4-11FA-82C960CDA46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E23648-78D7-4B32-9988-625D0375799F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4344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1F5C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>
            <a:spLocks noGrp="1"/>
          </p:cNvSpPr>
          <p:nvPr>
            <p:ph type="ctrTitle" hasCustomPrompt="1"/>
          </p:nvPr>
        </p:nvSpPr>
        <p:spPr>
          <a:xfrm>
            <a:off x="493144" y="2008231"/>
            <a:ext cx="11205713" cy="1855310"/>
          </a:xfrm>
        </p:spPr>
        <p:txBody>
          <a:bodyPr anchor="b" anchorCtr="0">
            <a:normAutofit/>
          </a:bodyPr>
          <a:lstStyle>
            <a:lvl1pPr algn="ctr">
              <a:lnSpc>
                <a:spcPct val="100000"/>
              </a:lnSpc>
              <a:defRPr sz="4400" b="1" baseline="0">
                <a:solidFill>
                  <a:schemeClr val="bg1"/>
                </a:solidFill>
                <a:latin typeface="K2D" panose="00000500000000000000" pitchFamily="2" charset="-34"/>
                <a:cs typeface="K2D" panose="00000500000000000000" pitchFamily="2" charset="-34"/>
              </a:defRPr>
            </a:lvl1pPr>
          </a:lstStyle>
          <a:p>
            <a:r>
              <a:rPr lang="en-US"/>
              <a:t>TIÊU ĐỀ CHÍNH</a:t>
            </a:r>
            <a:endParaRPr lang="en-US" dirty="0"/>
          </a:p>
        </p:txBody>
      </p:sp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93144" y="3863542"/>
            <a:ext cx="11205713" cy="1036706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3200" baseline="0">
                <a:solidFill>
                  <a:schemeClr val="bg1"/>
                </a:solidFill>
                <a:latin typeface="Readex Pro" pitchFamily="2" charset="-78"/>
                <a:cs typeface="Readex Pro" pitchFamily="2" charset="-7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Tiêu đề phụ</a:t>
            </a:r>
            <a:endParaRPr lang="en-US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4C28A5F-55DF-474B-BB6F-9232AF06D3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65071" y="682737"/>
            <a:ext cx="1061859" cy="1062060"/>
          </a:xfrm>
          <a:prstGeom prst="rect">
            <a:avLst/>
          </a:prstGeom>
        </p:spPr>
      </p:pic>
      <p:sp>
        <p:nvSpPr>
          <p:cNvPr id="22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493144" y="4924425"/>
            <a:ext cx="11205713" cy="492125"/>
          </a:xfrm>
        </p:spPr>
        <p:txBody>
          <a:bodyPr>
            <a:noAutofit/>
          </a:bodyPr>
          <a:lstStyle>
            <a:lvl1pPr marL="0" indent="0" algn="ctr">
              <a:buNone/>
              <a:defRPr sz="2000" b="0" baseline="0">
                <a:solidFill>
                  <a:schemeClr val="bg1"/>
                </a:solidFill>
                <a:latin typeface="Readex Pro" pitchFamily="2" charset="-78"/>
                <a:cs typeface="Readex Pro" pitchFamily="2" charset="-78"/>
              </a:defRPr>
            </a:lvl1pPr>
            <a:lvl2pPr marL="457200" indent="0">
              <a:buNone/>
              <a:defRPr sz="1400">
                <a:solidFill>
                  <a:schemeClr val="bg1"/>
                </a:solidFill>
                <a:latin typeface="Barlow" panose="00000500000000000000" pitchFamily="2" charset="0"/>
              </a:defRPr>
            </a:lvl2pPr>
            <a:lvl3pPr marL="914400" indent="0">
              <a:buNone/>
              <a:defRPr sz="1200">
                <a:solidFill>
                  <a:schemeClr val="bg1"/>
                </a:solidFill>
                <a:latin typeface="Barlow" panose="00000500000000000000" pitchFamily="2" charset="0"/>
              </a:defRPr>
            </a:lvl3pPr>
            <a:lvl4pPr marL="1371600" indent="0">
              <a:buNone/>
              <a:defRPr sz="1100">
                <a:solidFill>
                  <a:schemeClr val="bg1"/>
                </a:solidFill>
                <a:latin typeface="Barlow" panose="00000500000000000000" pitchFamily="2" charset="0"/>
              </a:defRPr>
            </a:lvl4pPr>
            <a:lvl5pPr marL="1828800" indent="0">
              <a:buNone/>
              <a:defRPr sz="1100">
                <a:solidFill>
                  <a:schemeClr val="bg1"/>
                </a:solidFill>
                <a:latin typeface="Barlow" panose="00000500000000000000" pitchFamily="2" charset="0"/>
              </a:defRPr>
            </a:lvl5pPr>
          </a:lstStyle>
          <a:p>
            <a:pPr lvl="0"/>
            <a:r>
              <a:rPr lang="en-US"/>
              <a:t>Tên tác giả hoặc ngày tháng</a:t>
            </a:r>
            <a:endParaRPr lang="en-US" dirty="0"/>
          </a:p>
        </p:txBody>
      </p:sp>
      <p:sp>
        <p:nvSpPr>
          <p:cNvPr id="25" name="Rectangle 24"/>
          <p:cNvSpPr/>
          <p:nvPr userDrawn="1"/>
        </p:nvSpPr>
        <p:spPr>
          <a:xfrm>
            <a:off x="4998720" y="4782423"/>
            <a:ext cx="2194560" cy="27432"/>
          </a:xfrm>
          <a:prstGeom prst="rect">
            <a:avLst/>
          </a:prstGeom>
          <a:solidFill>
            <a:srgbClr val="00A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K2D" panose="00000500000000000000" pitchFamily="2" charset="-34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00C3C4B-7EB0-A799-EF60-7E7B2A1A5D71}"/>
              </a:ext>
            </a:extLst>
          </p:cNvPr>
          <p:cNvGrpSpPr/>
          <p:nvPr userDrawn="1"/>
        </p:nvGrpSpPr>
        <p:grpSpPr>
          <a:xfrm rot="5400000" flipH="1">
            <a:off x="11994349" y="89858"/>
            <a:ext cx="108319" cy="107166"/>
            <a:chOff x="9886950" y="442913"/>
            <a:chExt cx="216694" cy="214386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A5889A1F-7953-5C39-8687-FF30BEEED6A0}"/>
                </a:ext>
              </a:extLst>
            </p:cNvPr>
            <p:cNvSpPr/>
            <p:nvPr userDrawn="1"/>
          </p:nvSpPr>
          <p:spPr>
            <a:xfrm>
              <a:off x="9886950" y="442913"/>
              <a:ext cx="97631" cy="97631"/>
            </a:xfrm>
            <a:prstGeom prst="round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F2EFB534-7696-D26C-4ED3-9370C4BF548C}"/>
                </a:ext>
              </a:extLst>
            </p:cNvPr>
            <p:cNvSpPr/>
            <p:nvPr userDrawn="1"/>
          </p:nvSpPr>
          <p:spPr>
            <a:xfrm>
              <a:off x="10006013" y="559668"/>
              <a:ext cx="97631" cy="97631"/>
            </a:xfrm>
            <a:prstGeom prst="roundRect">
              <a:avLst/>
            </a:prstGeom>
            <a:solidFill>
              <a:srgbClr val="00AFE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7CEBF6C9-F2A0-D7EA-46F2-E2BED25E4EEB}"/>
                </a:ext>
              </a:extLst>
            </p:cNvPr>
            <p:cNvSpPr/>
            <p:nvPr userDrawn="1"/>
          </p:nvSpPr>
          <p:spPr>
            <a:xfrm>
              <a:off x="10006013" y="442913"/>
              <a:ext cx="97631" cy="97631"/>
            </a:xfrm>
            <a:prstGeom prst="roundRect">
              <a:avLst/>
            </a:prstGeom>
            <a:solidFill>
              <a:srgbClr val="CCFF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AFC287AC-3830-D280-1DFB-099F1C622FC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585036" y="6478829"/>
            <a:ext cx="9326880" cy="118101"/>
          </a:xfrm>
          <a:prstGeom prst="rect">
            <a:avLst/>
          </a:prstGeom>
        </p:spPr>
      </p:pic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61D4A3-C96E-946C-BF56-14B0317E483A}"/>
              </a:ext>
            </a:extLst>
          </p:cNvPr>
          <p:cNvSpPr txBox="1">
            <a:spLocks/>
          </p:cNvSpPr>
          <p:nvPr userDrawn="1"/>
        </p:nvSpPr>
        <p:spPr>
          <a:xfrm>
            <a:off x="159150" y="6454898"/>
            <a:ext cx="4655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Barlow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7A8FBE-F383-41C2-9A02-D1D86CE96726}" type="slidenum">
              <a:rPr lang="en-US" smtClean="0">
                <a:latin typeface="K2D" panose="00000500000000000000" pitchFamily="2" charset="-34"/>
              </a:rPr>
              <a:pPr/>
              <a:t>‹#›</a:t>
            </a:fld>
            <a:endParaRPr lang="en-US">
              <a:latin typeface="K2D" panose="00000500000000000000" pitchFamily="2" charset="-34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DFDF354-0251-FE65-2C5F-25380E57F03B}"/>
              </a:ext>
            </a:extLst>
          </p:cNvPr>
          <p:cNvSpPr/>
          <p:nvPr userDrawn="1"/>
        </p:nvSpPr>
        <p:spPr>
          <a:xfrm>
            <a:off x="159150" y="6474525"/>
            <a:ext cx="653867" cy="298450"/>
          </a:xfrm>
          <a:prstGeom prst="rect">
            <a:avLst/>
          </a:prstGeom>
          <a:solidFill>
            <a:srgbClr val="27AC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0">
                <a:latin typeface="K2D" panose="00000500000000000000" pitchFamily="2" charset="-34"/>
              </a:rPr>
              <a:t>CTU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76B934B-7F60-9EFE-CEAF-A531BBACD851}"/>
              </a:ext>
            </a:extLst>
          </p:cNvPr>
          <p:cNvGrpSpPr/>
          <p:nvPr userDrawn="1"/>
        </p:nvGrpSpPr>
        <p:grpSpPr>
          <a:xfrm>
            <a:off x="817685" y="6410864"/>
            <a:ext cx="2760487" cy="403790"/>
            <a:chOff x="741485" y="6410864"/>
            <a:chExt cx="2760487" cy="40379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BAF9606-2A17-830C-304D-88D56EDB1C47}"/>
                </a:ext>
              </a:extLst>
            </p:cNvPr>
            <p:cNvSpPr txBox="1"/>
            <p:nvPr/>
          </p:nvSpPr>
          <p:spPr>
            <a:xfrm>
              <a:off x="741485" y="6599210"/>
              <a:ext cx="192225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vi-VN" sz="8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Readex Pro" pitchFamily="2" charset="-78"/>
                  <a:ea typeface="+mn-ea"/>
                  <a:cs typeface="+mn-cs"/>
                </a:rPr>
                <a:t>Cộng đồng – Toàn diện – Ưu việt</a:t>
              </a:r>
              <a:endParaRPr kumimoji="0" lang="en-US" sz="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eadex Pro" pitchFamily="2" charset="-78"/>
                <a:ea typeface="+mn-ea"/>
                <a:cs typeface="+mn-cs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4ADAA7A-04F6-2616-50B0-A84AF6F98FE9}"/>
                </a:ext>
              </a:extLst>
            </p:cNvPr>
            <p:cNvSpPr txBox="1"/>
            <p:nvPr/>
          </p:nvSpPr>
          <p:spPr>
            <a:xfrm>
              <a:off x="741485" y="6410864"/>
              <a:ext cx="27604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baseline="0">
                  <a:solidFill>
                    <a:schemeClr val="bg1"/>
                  </a:solidFill>
                  <a:latin typeface="K2D" panose="00000500000000000000" pitchFamily="2" charset="-34"/>
                </a:rPr>
                <a:t>ĐẠI HỌC CẦN THƠ</a:t>
              </a:r>
              <a:endParaRPr lang="en-US" sz="1400" b="1">
                <a:solidFill>
                  <a:schemeClr val="bg1"/>
                </a:solidFill>
                <a:latin typeface="K2D" panose="00000500000000000000" pitchFamily="2" charset="-34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6BF1CC2D-4F33-60C3-D015-EE4B3346464B}"/>
              </a:ext>
            </a:extLst>
          </p:cNvPr>
          <p:cNvSpPr txBox="1"/>
          <p:nvPr userDrawn="1"/>
        </p:nvSpPr>
        <p:spPr>
          <a:xfrm>
            <a:off x="10529596" y="6467840"/>
            <a:ext cx="14830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0">
                <a:solidFill>
                  <a:schemeClr val="bg1"/>
                </a:solidFill>
                <a:latin typeface="K2D" panose="00000500000000000000" pitchFamily="2" charset="-34"/>
                <a:cs typeface="Readex Pro" pitchFamily="2" charset="-78"/>
              </a:rPr>
              <a:t>www.ctu.edu.vn</a:t>
            </a:r>
          </a:p>
        </p:txBody>
      </p:sp>
      <p:sp>
        <p:nvSpPr>
          <p:cNvPr id="17" name="Date Placeholder 3">
            <a:extLst>
              <a:ext uri="{FF2B5EF4-FFF2-40B4-BE49-F238E27FC236}">
                <a16:creationId xmlns:a16="http://schemas.microsoft.com/office/drawing/2014/main" id="{1C43A459-4626-2124-180B-282157DA333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18484" y="6548263"/>
            <a:ext cx="2381966" cy="365125"/>
          </a:xfrm>
        </p:spPr>
        <p:txBody>
          <a:bodyPr/>
          <a:lstStyle>
            <a:lvl1pPr algn="r">
              <a:defRPr b="1">
                <a:solidFill>
                  <a:schemeClr val="bg1"/>
                </a:solidFill>
                <a:latin typeface="K2D" panose="00000500000000000000" pitchFamily="2" charset="-34"/>
              </a:defRPr>
            </a:lvl1pPr>
          </a:lstStyle>
          <a:p>
            <a:fld id="{D86B3AB3-BDCC-41BF-8781-963E853753C3}" type="datetime1">
              <a:rPr lang="en-US" smtClean="0"/>
              <a:pPr/>
              <a:t>4/24/2025</a:t>
            </a:fld>
            <a:endParaRPr lang="en-US"/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386F145B-841B-1EA7-87E9-B007B9A54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48263"/>
            <a:ext cx="4114800" cy="365125"/>
          </a:xfrm>
        </p:spPr>
        <p:txBody>
          <a:bodyPr/>
          <a:lstStyle>
            <a:lvl1pPr algn="l">
              <a:defRPr b="1">
                <a:solidFill>
                  <a:schemeClr val="bg1"/>
                </a:solidFill>
                <a:latin typeface="K2D" panose="00000500000000000000" pitchFamily="2" charset="-34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785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8" dur="1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0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10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4787900" cy="6858000"/>
          </a:xfr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Chèn ảnh</a:t>
            </a:r>
          </a:p>
        </p:txBody>
      </p:sp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>
          <a:xfrm>
            <a:off x="5626100" y="1109534"/>
            <a:ext cx="5959476" cy="1655762"/>
          </a:xfrm>
        </p:spPr>
        <p:txBody>
          <a:bodyPr anchor="b" anchorCtr="0">
            <a:noAutofit/>
          </a:bodyPr>
          <a:lstStyle>
            <a:lvl1pPr algn="l">
              <a:defRPr lang="en-US" sz="3600" b="1" kern="1200" baseline="0" dirty="0" smtClean="0">
                <a:solidFill>
                  <a:srgbClr val="0070C0"/>
                </a:solidFill>
                <a:latin typeface="K2D" panose="00000500000000000000" pitchFamily="2" charset="-34"/>
                <a:ea typeface="+mj-ea"/>
                <a:cs typeface="+mj-cs"/>
              </a:defRPr>
            </a:lvl1pPr>
          </a:lstStyle>
          <a:p>
            <a:r>
              <a:rPr lang="en-US"/>
              <a:t>Tiêu đề</a:t>
            </a:r>
            <a:endParaRPr lang="en-US" dirty="0"/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26098" y="2870070"/>
            <a:ext cx="5959480" cy="2502381"/>
          </a:xfrm>
        </p:spPr>
        <p:txBody>
          <a:bodyPr anchor="t" anchorCtr="0">
            <a:noAutofit/>
          </a:bodyPr>
          <a:lstStyle>
            <a:lvl1pPr marL="0" indent="0" algn="just">
              <a:lnSpc>
                <a:spcPct val="100000"/>
              </a:lnSpc>
              <a:buNone/>
              <a:defRPr sz="2000" baseline="0">
                <a:solidFill>
                  <a:schemeClr val="tx1">
                    <a:lumMod val="65000"/>
                    <a:lumOff val="35000"/>
                  </a:schemeClr>
                </a:solidFill>
                <a:latin typeface="Readex Pro" pitchFamily="2" charset="-78"/>
                <a:cs typeface="Readex Pro" pitchFamily="2" charset="-7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Nội dung</a:t>
            </a:r>
            <a:endParaRPr lang="en-US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4787899" y="0"/>
            <a:ext cx="116779" cy="6858000"/>
          </a:xfrm>
          <a:prstGeom prst="rect">
            <a:avLst/>
          </a:prstGeom>
          <a:solidFill>
            <a:srgbClr val="00A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K2D" panose="00000500000000000000" pitchFamily="2" charset="-34"/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5106" y="241300"/>
            <a:ext cx="292100" cy="2921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987783" y="93587"/>
            <a:ext cx="107165" cy="107007"/>
          </a:xfrm>
          <a:prstGeom prst="rect">
            <a:avLst/>
          </a:prstGeom>
        </p:spPr>
      </p:pic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7666FBEF-96D4-A728-F979-1B9E3C584618}"/>
              </a:ext>
            </a:extLst>
          </p:cNvPr>
          <p:cNvSpPr txBox="1">
            <a:spLocks/>
          </p:cNvSpPr>
          <p:nvPr userDrawn="1"/>
        </p:nvSpPr>
        <p:spPr>
          <a:xfrm>
            <a:off x="159150" y="6454898"/>
            <a:ext cx="4655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Barlow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7A8FBE-F383-41C2-9A02-D1D86CE96726}" type="slidenum">
              <a:rPr lang="en-US" smtClean="0">
                <a:latin typeface="K2D" panose="00000500000000000000" pitchFamily="2" charset="-34"/>
              </a:rPr>
              <a:pPr/>
              <a:t>‹#›</a:t>
            </a:fld>
            <a:endParaRPr lang="en-US">
              <a:latin typeface="K2D" panose="00000500000000000000" pitchFamily="2" charset="-34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8E8E8DD-CE54-0055-2BF7-151D57DF8BD3}"/>
              </a:ext>
            </a:extLst>
          </p:cNvPr>
          <p:cNvSpPr/>
          <p:nvPr userDrawn="1"/>
        </p:nvSpPr>
        <p:spPr>
          <a:xfrm>
            <a:off x="159150" y="6474525"/>
            <a:ext cx="653867" cy="298450"/>
          </a:xfrm>
          <a:prstGeom prst="rect">
            <a:avLst/>
          </a:prstGeom>
          <a:solidFill>
            <a:srgbClr val="1F5C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0">
                <a:latin typeface="K2D" panose="00000500000000000000" pitchFamily="2" charset="-34"/>
              </a:rPr>
              <a:t>CTU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272301E-8D74-6168-3E37-23F22C232E8A}"/>
              </a:ext>
            </a:extLst>
          </p:cNvPr>
          <p:cNvSpPr/>
          <p:nvPr userDrawn="1"/>
        </p:nvSpPr>
        <p:spPr>
          <a:xfrm>
            <a:off x="11568430" y="6548263"/>
            <a:ext cx="340536" cy="170378"/>
          </a:xfrm>
          <a:prstGeom prst="rect">
            <a:avLst/>
          </a:prstGeom>
          <a:solidFill>
            <a:srgbClr val="00A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K2D" panose="00000500000000000000" pitchFamily="2" charset="-34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1F16EF-BF90-0E2D-8C37-9F7F65B32C5A}"/>
              </a:ext>
            </a:extLst>
          </p:cNvPr>
          <p:cNvSpPr txBox="1">
            <a:spLocks/>
          </p:cNvSpPr>
          <p:nvPr userDrawn="1"/>
        </p:nvSpPr>
        <p:spPr>
          <a:xfrm>
            <a:off x="11512613" y="6447278"/>
            <a:ext cx="4655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Barlow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7A8FBE-F383-41C2-9A02-D1D86CE96726}" type="slidenum">
              <a:rPr lang="en-US" sz="1000" smtClean="0">
                <a:latin typeface="K2D" panose="00000500000000000000" pitchFamily="2" charset="-34"/>
              </a:rPr>
              <a:pPr/>
              <a:t>‹#›</a:t>
            </a:fld>
            <a:endParaRPr lang="en-US" sz="1050">
              <a:latin typeface="K2D" panose="00000500000000000000" pitchFamily="2" charset="-34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4C6974A-DD6E-7CB5-8FD4-600450267DC0}"/>
              </a:ext>
            </a:extLst>
          </p:cNvPr>
          <p:cNvGrpSpPr/>
          <p:nvPr userDrawn="1"/>
        </p:nvGrpSpPr>
        <p:grpSpPr>
          <a:xfrm>
            <a:off x="817685" y="6410864"/>
            <a:ext cx="2760487" cy="403790"/>
            <a:chOff x="741485" y="6410864"/>
            <a:chExt cx="2760487" cy="40379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6196367-A723-A537-EB98-81ACB69748FB}"/>
                </a:ext>
              </a:extLst>
            </p:cNvPr>
            <p:cNvSpPr txBox="1"/>
            <p:nvPr/>
          </p:nvSpPr>
          <p:spPr>
            <a:xfrm>
              <a:off x="741485" y="6599210"/>
              <a:ext cx="192225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vi-VN" sz="800" b="0" i="0" u="none" strike="noStrike" kern="1200" cap="none" spc="0" normalizeH="0" baseline="0" noProof="0">
                  <a:ln>
                    <a:noFill/>
                  </a:ln>
                  <a:solidFill>
                    <a:srgbClr val="00AFEF"/>
                  </a:solidFill>
                  <a:effectLst/>
                  <a:uLnTx/>
                  <a:uFillTx/>
                  <a:latin typeface="Readex Pro" pitchFamily="2" charset="-78"/>
                  <a:ea typeface="+mn-ea"/>
                  <a:cs typeface="+mn-cs"/>
                </a:rPr>
                <a:t>Cộng đồng – Toàn diện – Ưu việt</a:t>
              </a:r>
              <a:endPara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AFEF"/>
                </a:solidFill>
                <a:effectLst/>
                <a:uLnTx/>
                <a:uFillTx/>
                <a:latin typeface="Readex Pro" pitchFamily="2" charset="-78"/>
                <a:ea typeface="+mn-ea"/>
                <a:cs typeface="+mn-cs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466BEA6-14C4-AF23-E4A2-9D451D536F01}"/>
                </a:ext>
              </a:extLst>
            </p:cNvPr>
            <p:cNvSpPr txBox="1"/>
            <p:nvPr/>
          </p:nvSpPr>
          <p:spPr>
            <a:xfrm>
              <a:off x="741485" y="6410864"/>
              <a:ext cx="27604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baseline="0">
                  <a:solidFill>
                    <a:srgbClr val="1F5CA9"/>
                  </a:solidFill>
                  <a:latin typeface="K2D" panose="00000500000000000000" pitchFamily="2" charset="-34"/>
                </a:rPr>
                <a:t>ĐẠI HỌC CẦN THƠ</a:t>
              </a:r>
              <a:endParaRPr lang="en-US" sz="1400" b="1">
                <a:solidFill>
                  <a:srgbClr val="1F5CA9"/>
                </a:solidFill>
                <a:latin typeface="K2D" panose="00000500000000000000" pitchFamily="2" charset="-34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C8362F22-F1FE-F284-D164-71325E2FE29A}"/>
              </a:ext>
            </a:extLst>
          </p:cNvPr>
          <p:cNvSpPr txBox="1"/>
          <p:nvPr userDrawn="1"/>
        </p:nvSpPr>
        <p:spPr>
          <a:xfrm>
            <a:off x="10032442" y="6467840"/>
            <a:ext cx="1502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0">
                <a:solidFill>
                  <a:srgbClr val="00AFEF"/>
                </a:solidFill>
                <a:latin typeface="K2D" panose="00000500000000000000" pitchFamily="2" charset="-34"/>
                <a:cs typeface="Readex Pro" pitchFamily="2" charset="-78"/>
              </a:rPr>
              <a:t>www.ctu.edu.vn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52A85AC-B7B7-482A-12B3-980D59815FD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583391" y="6481985"/>
            <a:ext cx="9339545" cy="118261"/>
          </a:xfrm>
          <a:prstGeom prst="rect">
            <a:avLst/>
          </a:prstGeom>
        </p:spPr>
      </p:pic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BF6D7656-F800-D94D-225F-EDD3105509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18484" y="6548263"/>
            <a:ext cx="2381966" cy="365125"/>
          </a:xfrm>
        </p:spPr>
        <p:txBody>
          <a:bodyPr/>
          <a:lstStyle>
            <a:lvl1pPr algn="r">
              <a:defRPr b="1">
                <a:latin typeface="K2D" panose="00000500000000000000" pitchFamily="2" charset="-34"/>
              </a:defRPr>
            </a:lvl1pPr>
          </a:lstStyle>
          <a:p>
            <a:fld id="{D86B3AB3-BDCC-41BF-8781-963E853753C3}" type="datetime1">
              <a:rPr lang="en-US" smtClean="0"/>
              <a:pPr/>
              <a:t>4/24/2025</a:t>
            </a:fld>
            <a:endParaRPr lang="en-US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7D4C748E-C498-F3D1-FA1A-8DE0452D3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48263"/>
            <a:ext cx="4114800" cy="365125"/>
          </a:xfrm>
        </p:spPr>
        <p:txBody>
          <a:bodyPr/>
          <a:lstStyle>
            <a:lvl1pPr algn="l">
              <a:defRPr b="1">
                <a:latin typeface="K2D" panose="00000500000000000000" pitchFamily="2" charset="-34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931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>
            <a:extLst>
              <a:ext uri="{FF2B5EF4-FFF2-40B4-BE49-F238E27FC236}">
                <a16:creationId xmlns:a16="http://schemas.microsoft.com/office/drawing/2014/main" id="{F9E864A0-20A2-BDEB-4706-A5E83DDFA48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2700000">
            <a:off x="781863" y="1310095"/>
            <a:ext cx="3916148" cy="3910374"/>
          </a:xfrm>
          <a:prstGeom prst="rect">
            <a:avLst/>
          </a:prstGeom>
        </p:spPr>
      </p:pic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>
          <a:xfrm>
            <a:off x="5575300" y="769938"/>
            <a:ext cx="5959476" cy="1655762"/>
          </a:xfrm>
        </p:spPr>
        <p:txBody>
          <a:bodyPr anchor="b" anchorCtr="0">
            <a:noAutofit/>
          </a:bodyPr>
          <a:lstStyle>
            <a:lvl1pPr algn="l">
              <a:defRPr lang="en-US" sz="3600" b="1" kern="1200" baseline="0" dirty="0" smtClean="0">
                <a:solidFill>
                  <a:srgbClr val="0070C0"/>
                </a:solidFill>
                <a:latin typeface="K2D" panose="00000500000000000000" pitchFamily="2" charset="-34"/>
                <a:ea typeface="+mj-ea"/>
                <a:cs typeface="+mj-cs"/>
              </a:defRPr>
            </a:lvl1pPr>
          </a:lstStyle>
          <a:p>
            <a:r>
              <a:rPr lang="en-US"/>
              <a:t>Tiêu đề</a:t>
            </a:r>
            <a:endParaRPr lang="en-US" dirty="0"/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575298" y="2530474"/>
            <a:ext cx="5959480" cy="3550350"/>
          </a:xfrm>
        </p:spPr>
        <p:txBody>
          <a:bodyPr anchor="t" anchorCtr="0">
            <a:noAutofit/>
          </a:bodyPr>
          <a:lstStyle>
            <a:lvl1pPr marL="0" indent="0" algn="just">
              <a:lnSpc>
                <a:spcPct val="100000"/>
              </a:lnSpc>
              <a:buNone/>
              <a:defRPr sz="2000" baseline="0">
                <a:solidFill>
                  <a:schemeClr val="tx1">
                    <a:lumMod val="65000"/>
                    <a:lumOff val="35000"/>
                  </a:schemeClr>
                </a:solidFill>
                <a:latin typeface="Readex Pro" pitchFamily="2" charset="-78"/>
                <a:cs typeface="Readex Pro" pitchFamily="2" charset="-7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Nội dung</a:t>
            </a:r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987783" y="93587"/>
            <a:ext cx="107165" cy="107007"/>
          </a:xfrm>
          <a:prstGeom prst="rect">
            <a:avLst/>
          </a:prstGeom>
        </p:spPr>
      </p:pic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8A90EEE0-CD8C-2ACB-25F9-50BB8997F9B6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38976" y="127568"/>
            <a:ext cx="2971800" cy="2971800"/>
          </a:xfrm>
          <a:prstGeom prst="diamond">
            <a:avLst/>
          </a:prstGeom>
          <a:ln>
            <a:noFill/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Chèn ảnh</a:t>
            </a:r>
          </a:p>
        </p:txBody>
      </p:sp>
      <p:sp>
        <p:nvSpPr>
          <p:cNvPr id="24" name="Picture Placeholder 22">
            <a:extLst>
              <a:ext uri="{FF2B5EF4-FFF2-40B4-BE49-F238E27FC236}">
                <a16:creationId xmlns:a16="http://schemas.microsoft.com/office/drawing/2014/main" id="{DDDAF3A5-8C80-403E-4204-D45A798228F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38976" y="3365543"/>
            <a:ext cx="2971800" cy="2971800"/>
          </a:xfrm>
          <a:prstGeom prst="diamond">
            <a:avLst/>
          </a:prstGeom>
          <a:ln>
            <a:noFill/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Chèn ảnh</a:t>
            </a:r>
          </a:p>
        </p:txBody>
      </p:sp>
      <p:sp>
        <p:nvSpPr>
          <p:cNvPr id="25" name="Picture Placeholder 22">
            <a:extLst>
              <a:ext uri="{FF2B5EF4-FFF2-40B4-BE49-F238E27FC236}">
                <a16:creationId xmlns:a16="http://schemas.microsoft.com/office/drawing/2014/main" id="{1442A5B8-CFC4-5FD2-2AD5-A6E2BE31C3D6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032811" y="1752381"/>
            <a:ext cx="2971800" cy="2971800"/>
          </a:xfrm>
          <a:prstGeom prst="diamond">
            <a:avLst/>
          </a:prstGeom>
          <a:ln>
            <a:noFill/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Chèn ảnh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18BE5A7E-5F20-6A38-5D19-14DA476864C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2776" y="2393663"/>
            <a:ext cx="1716960" cy="1717475"/>
          </a:xfrm>
          <a:prstGeom prst="rect">
            <a:avLst/>
          </a:prstGeom>
        </p:spPr>
      </p:pic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09D97C13-D91F-4682-B432-81FF1B14B495}"/>
              </a:ext>
            </a:extLst>
          </p:cNvPr>
          <p:cNvSpPr txBox="1">
            <a:spLocks/>
          </p:cNvSpPr>
          <p:nvPr userDrawn="1"/>
        </p:nvSpPr>
        <p:spPr>
          <a:xfrm>
            <a:off x="159150" y="6454898"/>
            <a:ext cx="4655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Barlow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7A8FBE-F383-41C2-9A02-D1D86CE96726}" type="slidenum">
              <a:rPr lang="en-US" smtClean="0">
                <a:latin typeface="K2D" panose="00000500000000000000" pitchFamily="2" charset="-34"/>
              </a:rPr>
              <a:pPr/>
              <a:t>‹#›</a:t>
            </a:fld>
            <a:endParaRPr lang="en-US">
              <a:latin typeface="K2D" panose="00000500000000000000" pitchFamily="2" charset="-34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684DFD5-27A7-C363-7007-2DC193A3EAFE}"/>
              </a:ext>
            </a:extLst>
          </p:cNvPr>
          <p:cNvSpPr/>
          <p:nvPr userDrawn="1"/>
        </p:nvSpPr>
        <p:spPr>
          <a:xfrm>
            <a:off x="159150" y="6474525"/>
            <a:ext cx="653867" cy="298450"/>
          </a:xfrm>
          <a:prstGeom prst="rect">
            <a:avLst/>
          </a:prstGeom>
          <a:solidFill>
            <a:srgbClr val="1F5C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0">
                <a:latin typeface="K2D" panose="00000500000000000000" pitchFamily="2" charset="-34"/>
              </a:rPr>
              <a:t>CTU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316999E-E9FF-973E-7101-9B1C41997646}"/>
              </a:ext>
            </a:extLst>
          </p:cNvPr>
          <p:cNvSpPr/>
          <p:nvPr userDrawn="1"/>
        </p:nvSpPr>
        <p:spPr>
          <a:xfrm>
            <a:off x="11568430" y="6548263"/>
            <a:ext cx="340536" cy="170378"/>
          </a:xfrm>
          <a:prstGeom prst="rect">
            <a:avLst/>
          </a:prstGeom>
          <a:solidFill>
            <a:srgbClr val="00A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K2D" panose="00000500000000000000" pitchFamily="2" charset="-34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66026A7-B4F0-EAA7-6E24-26FFBCA763F1}"/>
              </a:ext>
            </a:extLst>
          </p:cNvPr>
          <p:cNvSpPr txBox="1">
            <a:spLocks/>
          </p:cNvSpPr>
          <p:nvPr userDrawn="1"/>
        </p:nvSpPr>
        <p:spPr>
          <a:xfrm>
            <a:off x="11512613" y="6447278"/>
            <a:ext cx="4655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Barlow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7A8FBE-F383-41C2-9A02-D1D86CE96726}" type="slidenum">
              <a:rPr lang="en-US" sz="1000" smtClean="0">
                <a:latin typeface="K2D" panose="00000500000000000000" pitchFamily="2" charset="-34"/>
              </a:rPr>
              <a:pPr/>
              <a:t>‹#›</a:t>
            </a:fld>
            <a:endParaRPr lang="en-US" sz="1050">
              <a:latin typeface="K2D" panose="00000500000000000000" pitchFamily="2" charset="-34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FF0E9D6-6802-7688-2B57-6C08D5DA59C9}"/>
              </a:ext>
            </a:extLst>
          </p:cNvPr>
          <p:cNvGrpSpPr/>
          <p:nvPr userDrawn="1"/>
        </p:nvGrpSpPr>
        <p:grpSpPr>
          <a:xfrm>
            <a:off x="817685" y="6410864"/>
            <a:ext cx="2760487" cy="403790"/>
            <a:chOff x="741485" y="6410864"/>
            <a:chExt cx="2760487" cy="40379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E658449-E3D8-FD81-A0DE-693514AECD38}"/>
                </a:ext>
              </a:extLst>
            </p:cNvPr>
            <p:cNvSpPr txBox="1"/>
            <p:nvPr/>
          </p:nvSpPr>
          <p:spPr>
            <a:xfrm>
              <a:off x="741485" y="6599210"/>
              <a:ext cx="192225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vi-VN" sz="800" b="0" i="0" u="none" strike="noStrike" kern="1200" cap="none" spc="0" normalizeH="0" baseline="0" noProof="0">
                  <a:ln>
                    <a:noFill/>
                  </a:ln>
                  <a:solidFill>
                    <a:srgbClr val="00AFEF"/>
                  </a:solidFill>
                  <a:effectLst/>
                  <a:uLnTx/>
                  <a:uFillTx/>
                  <a:latin typeface="Readex Pro" pitchFamily="2" charset="-78"/>
                  <a:ea typeface="+mn-ea"/>
                  <a:cs typeface="+mn-cs"/>
                </a:rPr>
                <a:t>Cộng đồng – Toàn diện – Ưu việt</a:t>
              </a:r>
              <a:endPara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AFEF"/>
                </a:solidFill>
                <a:effectLst/>
                <a:uLnTx/>
                <a:uFillTx/>
                <a:latin typeface="Readex Pro" pitchFamily="2" charset="-78"/>
                <a:ea typeface="+mn-ea"/>
                <a:cs typeface="+mn-cs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3B45509-564D-FF36-7D23-E19C5706B85B}"/>
                </a:ext>
              </a:extLst>
            </p:cNvPr>
            <p:cNvSpPr txBox="1"/>
            <p:nvPr/>
          </p:nvSpPr>
          <p:spPr>
            <a:xfrm>
              <a:off x="741485" y="6410864"/>
              <a:ext cx="27604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baseline="0">
                  <a:solidFill>
                    <a:srgbClr val="1F5CA9"/>
                  </a:solidFill>
                  <a:latin typeface="K2D" panose="00000500000000000000" pitchFamily="2" charset="-34"/>
                </a:rPr>
                <a:t>ĐẠI HỌC CẦN THƠ</a:t>
              </a:r>
              <a:endParaRPr lang="en-US" sz="1400" b="1">
                <a:solidFill>
                  <a:srgbClr val="1F5CA9"/>
                </a:solidFill>
                <a:latin typeface="K2D" panose="00000500000000000000" pitchFamily="2" charset="-34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034F2291-6314-C1AD-04AC-4C2F36AFBCE5}"/>
              </a:ext>
            </a:extLst>
          </p:cNvPr>
          <p:cNvSpPr txBox="1"/>
          <p:nvPr userDrawn="1"/>
        </p:nvSpPr>
        <p:spPr>
          <a:xfrm>
            <a:off x="10032442" y="6467840"/>
            <a:ext cx="1502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0">
                <a:solidFill>
                  <a:srgbClr val="00AFEF"/>
                </a:solidFill>
                <a:latin typeface="K2D" panose="00000500000000000000" pitchFamily="2" charset="-34"/>
                <a:cs typeface="Readex Pro" pitchFamily="2" charset="-78"/>
              </a:rPr>
              <a:t>www.ctu.edu.vn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0D81222-A6F3-0F0F-54F8-3440A58FEE7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583391" y="6481985"/>
            <a:ext cx="9339545" cy="118261"/>
          </a:xfrm>
          <a:prstGeom prst="rect">
            <a:avLst/>
          </a:prstGeom>
        </p:spPr>
      </p:pic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15F7985F-5BDC-B2DF-EE61-A86912B6894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18484" y="6548263"/>
            <a:ext cx="2381966" cy="365125"/>
          </a:xfrm>
        </p:spPr>
        <p:txBody>
          <a:bodyPr/>
          <a:lstStyle>
            <a:lvl1pPr algn="r">
              <a:defRPr b="1">
                <a:latin typeface="K2D" panose="00000500000000000000" pitchFamily="2" charset="-34"/>
              </a:defRPr>
            </a:lvl1pPr>
          </a:lstStyle>
          <a:p>
            <a:fld id="{D86B3AB3-BDCC-41BF-8781-963E853753C3}" type="datetime1">
              <a:rPr lang="en-US" smtClean="0"/>
              <a:pPr/>
              <a:t>4/24/2025</a:t>
            </a:fld>
            <a:endParaRPr lang="en-US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3F3C7577-EE0C-2234-C1BF-DA9C643EE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48263"/>
            <a:ext cx="4114800" cy="365125"/>
          </a:xfrm>
        </p:spPr>
        <p:txBody>
          <a:bodyPr/>
          <a:lstStyle>
            <a:lvl1pPr algn="l">
              <a:defRPr b="1">
                <a:latin typeface="K2D" panose="00000500000000000000" pitchFamily="2" charset="-34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413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 userDrawn="1"/>
        </p:nvGrpSpPr>
        <p:grpSpPr>
          <a:xfrm>
            <a:off x="170156" y="134614"/>
            <a:ext cx="3918888" cy="6192390"/>
            <a:chOff x="125766" y="134614"/>
            <a:chExt cx="3918888" cy="6192390"/>
          </a:xfrm>
        </p:grpSpPr>
        <p:sp>
          <p:nvSpPr>
            <p:cNvPr id="16" name="Rectangle 15"/>
            <p:cNvSpPr/>
            <p:nvPr userDrawn="1"/>
          </p:nvSpPr>
          <p:spPr>
            <a:xfrm>
              <a:off x="125766" y="134614"/>
              <a:ext cx="3918888" cy="6192390"/>
            </a:xfrm>
            <a:prstGeom prst="rect">
              <a:avLst/>
            </a:prstGeom>
            <a:solidFill>
              <a:srgbClr val="1F5C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latin typeface="K2D" panose="00000500000000000000" pitchFamily="2" charset="-34"/>
              </a:endParaRPr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125766" y="134614"/>
              <a:ext cx="3918888" cy="54884"/>
            </a:xfrm>
            <a:prstGeom prst="rect">
              <a:avLst/>
            </a:prstGeom>
            <a:solidFill>
              <a:srgbClr val="00AF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latin typeface="K2D" panose="00000500000000000000" pitchFamily="2" charset="-34"/>
              </a:endParaRPr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3332" y="2190750"/>
            <a:ext cx="3335867" cy="3761528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600" b="0" i="0">
                <a:solidFill>
                  <a:schemeClr val="bg1"/>
                </a:solidFill>
                <a:latin typeface="Readex Pro" pitchFamily="2" charset="-78"/>
                <a:cs typeface="Readex Pro" pitchFamily="2" charset="-7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Nội dung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23333" y="481807"/>
            <a:ext cx="3335866" cy="1570038"/>
          </a:xfrm>
        </p:spPr>
        <p:txBody>
          <a:bodyPr anchor="b" anchorCtr="0">
            <a:noAutofit/>
          </a:bodyPr>
          <a:lstStyle>
            <a:lvl1pPr algn="l">
              <a:defRPr sz="2800" b="1">
                <a:solidFill>
                  <a:schemeClr val="bg1"/>
                </a:solidFill>
                <a:latin typeface="K2D" panose="00000500000000000000" pitchFamily="2" charset="-34"/>
              </a:defRPr>
            </a:lvl1pPr>
          </a:lstStyle>
          <a:p>
            <a:r>
              <a:rPr lang="en-US"/>
              <a:t>Tiêu đề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>
          <a:xfrm>
            <a:off x="4210050" y="1233577"/>
            <a:ext cx="7685088" cy="4882552"/>
          </a:xfrm>
        </p:spPr>
        <p:txBody>
          <a:bodyPr>
            <a:normAutofit/>
          </a:bodyPr>
          <a:lstStyle>
            <a:lvl1pPr marL="0" indent="0">
              <a:buNone/>
              <a:defRPr sz="2400" b="0" i="0">
                <a:latin typeface="Readex Pro" pitchFamily="2" charset="-78"/>
                <a:cs typeface="Readex Pro" pitchFamily="2" charset="-78"/>
              </a:defRPr>
            </a:lvl1pPr>
            <a:lvl2pPr marL="457200" indent="0">
              <a:buNone/>
              <a:defRPr sz="2000" b="0" i="0">
                <a:latin typeface="Readex Pro" pitchFamily="2" charset="-78"/>
                <a:cs typeface="Readex Pro" pitchFamily="2" charset="-78"/>
              </a:defRPr>
            </a:lvl2pPr>
            <a:lvl3pPr marL="914400" indent="0">
              <a:buNone/>
              <a:defRPr sz="1800" b="0" i="0">
                <a:latin typeface="Readex Pro" pitchFamily="2" charset="-78"/>
                <a:cs typeface="Readex Pro" pitchFamily="2" charset="-78"/>
              </a:defRPr>
            </a:lvl3pPr>
            <a:lvl4pPr marL="1371600" indent="0">
              <a:buNone/>
              <a:defRPr sz="1600" b="0" i="0">
                <a:latin typeface="Readex Pro" pitchFamily="2" charset="-78"/>
                <a:cs typeface="Readex Pro" pitchFamily="2" charset="-78"/>
              </a:defRPr>
            </a:lvl4pPr>
            <a:lvl5pPr marL="1828800" indent="0">
              <a:buNone/>
              <a:defRPr sz="1600" b="0" i="0">
                <a:latin typeface="Readex Pro" pitchFamily="2" charset="-78"/>
                <a:cs typeface="Readex Pro" pitchFamily="2" charset="-78"/>
              </a:defRPr>
            </a:lvl5pPr>
          </a:lstStyle>
          <a:p>
            <a:pPr lvl="0"/>
            <a:r>
              <a:rPr lang="en-US"/>
              <a:t>Nội dung</a:t>
            </a:r>
            <a:endParaRPr lang="en-US" dirty="0"/>
          </a:p>
        </p:txBody>
      </p:sp>
      <p:pic>
        <p:nvPicPr>
          <p:cNvPr id="31" name="Picture 3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7565" y="285479"/>
            <a:ext cx="457200" cy="4572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987783" y="93587"/>
            <a:ext cx="107165" cy="107007"/>
          </a:xfrm>
          <a:prstGeom prst="rect">
            <a:avLst/>
          </a:prstGeom>
        </p:spPr>
      </p:pic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555DA46C-D8B6-7CFC-66B8-7CB0661BDC50}"/>
              </a:ext>
            </a:extLst>
          </p:cNvPr>
          <p:cNvSpPr txBox="1">
            <a:spLocks/>
          </p:cNvSpPr>
          <p:nvPr userDrawn="1"/>
        </p:nvSpPr>
        <p:spPr>
          <a:xfrm>
            <a:off x="159150" y="6454898"/>
            <a:ext cx="4655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Barlow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7A8FBE-F383-41C2-9A02-D1D86CE96726}" type="slidenum">
              <a:rPr lang="en-US" smtClean="0">
                <a:latin typeface="K2D" panose="00000500000000000000" pitchFamily="2" charset="-34"/>
              </a:rPr>
              <a:pPr/>
              <a:t>‹#›</a:t>
            </a:fld>
            <a:endParaRPr lang="en-US">
              <a:latin typeface="K2D" panose="00000500000000000000" pitchFamily="2" charset="-34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520D40A-2E3B-C7A9-C896-AB297CD1D502}"/>
              </a:ext>
            </a:extLst>
          </p:cNvPr>
          <p:cNvSpPr/>
          <p:nvPr userDrawn="1"/>
        </p:nvSpPr>
        <p:spPr>
          <a:xfrm>
            <a:off x="159150" y="6474525"/>
            <a:ext cx="653867" cy="298450"/>
          </a:xfrm>
          <a:prstGeom prst="rect">
            <a:avLst/>
          </a:prstGeom>
          <a:solidFill>
            <a:srgbClr val="1F5C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0">
                <a:latin typeface="K2D" panose="00000500000000000000" pitchFamily="2" charset="-34"/>
              </a:rPr>
              <a:t>CTU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0772D73-D33F-3CF1-F2EC-3AB49AB0A3E2}"/>
              </a:ext>
            </a:extLst>
          </p:cNvPr>
          <p:cNvSpPr/>
          <p:nvPr userDrawn="1"/>
        </p:nvSpPr>
        <p:spPr>
          <a:xfrm>
            <a:off x="11568430" y="6548263"/>
            <a:ext cx="340536" cy="170378"/>
          </a:xfrm>
          <a:prstGeom prst="rect">
            <a:avLst/>
          </a:prstGeom>
          <a:solidFill>
            <a:srgbClr val="00A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K2D" panose="00000500000000000000" pitchFamily="2" charset="-34"/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3B7BB71-C74C-F574-53FD-686AF1FFDDB1}"/>
              </a:ext>
            </a:extLst>
          </p:cNvPr>
          <p:cNvSpPr txBox="1">
            <a:spLocks/>
          </p:cNvSpPr>
          <p:nvPr userDrawn="1"/>
        </p:nvSpPr>
        <p:spPr>
          <a:xfrm>
            <a:off x="11512613" y="6447278"/>
            <a:ext cx="4655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Barlow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7A8FBE-F383-41C2-9A02-D1D86CE96726}" type="slidenum">
              <a:rPr lang="en-US" sz="1000" smtClean="0">
                <a:latin typeface="K2D" panose="00000500000000000000" pitchFamily="2" charset="-34"/>
              </a:rPr>
              <a:pPr/>
              <a:t>‹#›</a:t>
            </a:fld>
            <a:endParaRPr lang="en-US" sz="1050">
              <a:latin typeface="K2D" panose="00000500000000000000" pitchFamily="2" charset="-34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2F3CACD-6A80-FFA4-A1A8-D43F712955F4}"/>
              </a:ext>
            </a:extLst>
          </p:cNvPr>
          <p:cNvGrpSpPr/>
          <p:nvPr userDrawn="1"/>
        </p:nvGrpSpPr>
        <p:grpSpPr>
          <a:xfrm>
            <a:off x="817685" y="6410864"/>
            <a:ext cx="2760487" cy="403790"/>
            <a:chOff x="741485" y="6410864"/>
            <a:chExt cx="2760487" cy="40379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FAEB09F-CD5E-7ADC-1B2F-8965E3D71282}"/>
                </a:ext>
              </a:extLst>
            </p:cNvPr>
            <p:cNvSpPr txBox="1"/>
            <p:nvPr/>
          </p:nvSpPr>
          <p:spPr>
            <a:xfrm>
              <a:off x="741485" y="6599210"/>
              <a:ext cx="192225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vi-VN" sz="800" b="0" i="0" u="none" strike="noStrike" kern="1200" cap="none" spc="0" normalizeH="0" baseline="0" noProof="0">
                  <a:ln>
                    <a:noFill/>
                  </a:ln>
                  <a:solidFill>
                    <a:srgbClr val="00AFEF"/>
                  </a:solidFill>
                  <a:effectLst/>
                  <a:uLnTx/>
                  <a:uFillTx/>
                  <a:latin typeface="Readex Pro" pitchFamily="2" charset="-78"/>
                  <a:ea typeface="+mn-ea"/>
                  <a:cs typeface="+mn-cs"/>
                </a:rPr>
                <a:t>Cộng đồng – Toàn diện – Ưu việt</a:t>
              </a:r>
              <a:endPara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AFEF"/>
                </a:solidFill>
                <a:effectLst/>
                <a:uLnTx/>
                <a:uFillTx/>
                <a:latin typeface="Readex Pro" pitchFamily="2" charset="-78"/>
                <a:ea typeface="+mn-ea"/>
                <a:cs typeface="+mn-cs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6F64E0D-6262-6968-C324-91B0C29DAE29}"/>
                </a:ext>
              </a:extLst>
            </p:cNvPr>
            <p:cNvSpPr txBox="1"/>
            <p:nvPr/>
          </p:nvSpPr>
          <p:spPr>
            <a:xfrm>
              <a:off x="741485" y="6410864"/>
              <a:ext cx="27604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baseline="0">
                  <a:solidFill>
                    <a:srgbClr val="1F5CA9"/>
                  </a:solidFill>
                  <a:latin typeface="K2D" panose="00000500000000000000" pitchFamily="2" charset="-34"/>
                </a:rPr>
                <a:t>ĐẠI HỌC CẦN THƠ</a:t>
              </a:r>
              <a:endParaRPr lang="en-US" sz="1400" b="1">
                <a:solidFill>
                  <a:srgbClr val="1F5CA9"/>
                </a:solidFill>
                <a:latin typeface="K2D" panose="00000500000000000000" pitchFamily="2" charset="-34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46ACF565-7282-52D8-2F87-9979EB7D22E4}"/>
              </a:ext>
            </a:extLst>
          </p:cNvPr>
          <p:cNvSpPr txBox="1"/>
          <p:nvPr userDrawn="1"/>
        </p:nvSpPr>
        <p:spPr>
          <a:xfrm>
            <a:off x="10032442" y="6467840"/>
            <a:ext cx="1502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0">
                <a:solidFill>
                  <a:srgbClr val="00AFEF"/>
                </a:solidFill>
                <a:latin typeface="K2D" panose="00000500000000000000" pitchFamily="2" charset="-34"/>
                <a:cs typeface="Readex Pro" pitchFamily="2" charset="-78"/>
              </a:rPr>
              <a:t>www.ctu.edu.vn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5EB52C3-46A3-8597-EB48-A059B972B61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583391" y="6481985"/>
            <a:ext cx="9339545" cy="118261"/>
          </a:xfrm>
          <a:prstGeom prst="rect">
            <a:avLst/>
          </a:prstGeom>
        </p:spPr>
      </p:pic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F417CD2D-3662-2AA5-03DA-B7DB71FD4D1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18484" y="6548263"/>
            <a:ext cx="2381966" cy="365125"/>
          </a:xfrm>
        </p:spPr>
        <p:txBody>
          <a:bodyPr/>
          <a:lstStyle>
            <a:lvl1pPr algn="r">
              <a:defRPr b="1">
                <a:latin typeface="K2D" panose="00000500000000000000" pitchFamily="2" charset="-34"/>
              </a:defRPr>
            </a:lvl1pPr>
          </a:lstStyle>
          <a:p>
            <a:fld id="{D86B3AB3-BDCC-41BF-8781-963E853753C3}" type="datetime1">
              <a:rPr lang="en-US" smtClean="0"/>
              <a:pPr/>
              <a:t>4/24/2025</a:t>
            </a:fld>
            <a:endParaRPr lang="en-US"/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176764BE-F724-71A0-BE05-2D8CD35F4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48263"/>
            <a:ext cx="4114800" cy="365125"/>
          </a:xfrm>
        </p:spPr>
        <p:txBody>
          <a:bodyPr/>
          <a:lstStyle>
            <a:lvl1pPr algn="l">
              <a:defRPr b="1">
                <a:latin typeface="K2D" panose="00000500000000000000" pitchFamily="2" charset="-34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0626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Top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152386" y="134613"/>
            <a:ext cx="11887228" cy="2275212"/>
            <a:chOff x="125766" y="134611"/>
            <a:chExt cx="3918888" cy="6192393"/>
          </a:xfrm>
        </p:grpSpPr>
        <p:sp>
          <p:nvSpPr>
            <p:cNvPr id="8" name="Rectangle 7"/>
            <p:cNvSpPr/>
            <p:nvPr userDrawn="1"/>
          </p:nvSpPr>
          <p:spPr>
            <a:xfrm>
              <a:off x="125766" y="134614"/>
              <a:ext cx="3918888" cy="6192390"/>
            </a:xfrm>
            <a:prstGeom prst="rect">
              <a:avLst/>
            </a:prstGeom>
            <a:solidFill>
              <a:srgbClr val="1F5C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latin typeface="K2D" panose="00000500000000000000" pitchFamily="2" charset="-34"/>
              </a:endParaRPr>
            </a:p>
          </p:txBody>
        </p:sp>
        <p:sp>
          <p:nvSpPr>
            <p:cNvPr id="20" name="Rectangle 19"/>
            <p:cNvSpPr/>
            <p:nvPr userDrawn="1"/>
          </p:nvSpPr>
          <p:spPr>
            <a:xfrm>
              <a:off x="125766" y="134611"/>
              <a:ext cx="3918888" cy="124432"/>
            </a:xfrm>
            <a:prstGeom prst="rect">
              <a:avLst/>
            </a:prstGeom>
            <a:solidFill>
              <a:srgbClr val="00AF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latin typeface="K2D" panose="00000500000000000000" pitchFamily="2" charset="-34"/>
              </a:endParaRPr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191250" y="465934"/>
            <a:ext cx="5229225" cy="1634339"/>
          </a:xfrm>
        </p:spPr>
        <p:txBody>
          <a:bodyPr wrap="square">
            <a:noAutofit/>
          </a:bodyPr>
          <a:lstStyle>
            <a:lvl1pPr marL="0" indent="0" algn="l">
              <a:lnSpc>
                <a:spcPct val="150000"/>
              </a:lnSpc>
              <a:buNone/>
              <a:defRPr sz="1600" b="0" i="0">
                <a:solidFill>
                  <a:schemeClr val="bg1"/>
                </a:solidFill>
                <a:latin typeface="Readex Pro" pitchFamily="2" charset="-78"/>
                <a:cs typeface="Readex Pro" pitchFamily="2" charset="-7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Nội dung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24705" y="3223632"/>
            <a:ext cx="4928369" cy="1420849"/>
          </a:xfrm>
        </p:spPr>
        <p:txBody>
          <a:bodyPr anchor="b" anchorCtr="0">
            <a:noAutofit/>
          </a:bodyPr>
          <a:lstStyle>
            <a:lvl1pPr algn="l">
              <a:defRPr sz="2800" b="1">
                <a:solidFill>
                  <a:srgbClr val="1F5CA9"/>
                </a:solidFill>
                <a:latin typeface="K2D" panose="00000500000000000000" pitchFamily="2" charset="-34"/>
              </a:defRPr>
            </a:lvl1pPr>
          </a:lstStyle>
          <a:p>
            <a:r>
              <a:rPr lang="en-US"/>
              <a:t>Tiêu đề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2" hasCustomPrompt="1"/>
          </p:nvPr>
        </p:nvSpPr>
        <p:spPr>
          <a:xfrm>
            <a:off x="625089" y="438150"/>
            <a:ext cx="4927600" cy="2619375"/>
          </a:xfrm>
          <a:solidFill>
            <a:schemeClr val="bg1"/>
          </a:solidFill>
          <a:ln w="38100">
            <a:noFill/>
            <a:miter lim="800000"/>
          </a:ln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Chèn ảnh</a:t>
            </a:r>
          </a:p>
        </p:txBody>
      </p:sp>
      <p:sp>
        <p:nvSpPr>
          <p:cNvPr id="19" name="Rectangle 18"/>
          <p:cNvSpPr/>
          <p:nvPr userDrawn="1"/>
        </p:nvSpPr>
        <p:spPr>
          <a:xfrm>
            <a:off x="624706" y="3062972"/>
            <a:ext cx="4927984" cy="88554"/>
          </a:xfrm>
          <a:prstGeom prst="rect">
            <a:avLst/>
          </a:prstGeom>
          <a:solidFill>
            <a:srgbClr val="00A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K2D" panose="00000500000000000000" pitchFamily="2" charset="-34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9DE2B706-8307-6ED5-F877-389B0B29796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9466" y="2644402"/>
            <a:ext cx="3453753" cy="3402396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15" y="2177429"/>
            <a:ext cx="457200" cy="4572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987783" y="93587"/>
            <a:ext cx="107165" cy="107007"/>
          </a:xfrm>
          <a:prstGeom prst="rect">
            <a:avLst/>
          </a:prstGeom>
        </p:spPr>
      </p:pic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5B4C324-3C81-EE05-863B-0BFD10068AD0}"/>
              </a:ext>
            </a:extLst>
          </p:cNvPr>
          <p:cNvSpPr txBox="1">
            <a:spLocks/>
          </p:cNvSpPr>
          <p:nvPr userDrawn="1"/>
        </p:nvSpPr>
        <p:spPr>
          <a:xfrm>
            <a:off x="159150" y="6454898"/>
            <a:ext cx="4655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Barlow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7A8FBE-F383-41C2-9A02-D1D86CE96726}" type="slidenum">
              <a:rPr lang="en-US" smtClean="0">
                <a:latin typeface="K2D" panose="00000500000000000000" pitchFamily="2" charset="-34"/>
              </a:rPr>
              <a:pPr/>
              <a:t>‹#›</a:t>
            </a:fld>
            <a:endParaRPr lang="en-US">
              <a:latin typeface="K2D" panose="00000500000000000000" pitchFamily="2" charset="-34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CC62863-B89C-435F-F151-714E85DDC0DE}"/>
              </a:ext>
            </a:extLst>
          </p:cNvPr>
          <p:cNvSpPr/>
          <p:nvPr userDrawn="1"/>
        </p:nvSpPr>
        <p:spPr>
          <a:xfrm>
            <a:off x="159150" y="6474525"/>
            <a:ext cx="653867" cy="298450"/>
          </a:xfrm>
          <a:prstGeom prst="rect">
            <a:avLst/>
          </a:prstGeom>
          <a:solidFill>
            <a:srgbClr val="1F5C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0">
                <a:latin typeface="K2D" panose="00000500000000000000" pitchFamily="2" charset="-34"/>
              </a:rPr>
              <a:t>CTU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4D858D0-591A-DB7C-B0CF-EC5885EF6AA5}"/>
              </a:ext>
            </a:extLst>
          </p:cNvPr>
          <p:cNvSpPr/>
          <p:nvPr userDrawn="1"/>
        </p:nvSpPr>
        <p:spPr>
          <a:xfrm>
            <a:off x="11568430" y="6548263"/>
            <a:ext cx="340536" cy="170378"/>
          </a:xfrm>
          <a:prstGeom prst="rect">
            <a:avLst/>
          </a:prstGeom>
          <a:solidFill>
            <a:srgbClr val="00A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K2D" panose="00000500000000000000" pitchFamily="2" charset="-34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91B9E2AA-8C7B-B434-371B-D07F8E42BC7D}"/>
              </a:ext>
            </a:extLst>
          </p:cNvPr>
          <p:cNvSpPr txBox="1">
            <a:spLocks/>
          </p:cNvSpPr>
          <p:nvPr userDrawn="1"/>
        </p:nvSpPr>
        <p:spPr>
          <a:xfrm>
            <a:off x="11512613" y="6447278"/>
            <a:ext cx="4655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Barlow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7A8FBE-F383-41C2-9A02-D1D86CE96726}" type="slidenum">
              <a:rPr lang="en-US" sz="1000" smtClean="0">
                <a:latin typeface="K2D" panose="00000500000000000000" pitchFamily="2" charset="-34"/>
              </a:rPr>
              <a:pPr/>
              <a:t>‹#›</a:t>
            </a:fld>
            <a:endParaRPr lang="en-US" sz="1050">
              <a:latin typeface="K2D" panose="00000500000000000000" pitchFamily="2" charset="-34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E048CFE-B19B-7653-369A-1274DDC6A672}"/>
              </a:ext>
            </a:extLst>
          </p:cNvPr>
          <p:cNvGrpSpPr/>
          <p:nvPr userDrawn="1"/>
        </p:nvGrpSpPr>
        <p:grpSpPr>
          <a:xfrm>
            <a:off x="817685" y="6410864"/>
            <a:ext cx="2760487" cy="403790"/>
            <a:chOff x="741485" y="6410864"/>
            <a:chExt cx="2760487" cy="403790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8B54DA6-059E-42E3-D2C2-7CC236D17F72}"/>
                </a:ext>
              </a:extLst>
            </p:cNvPr>
            <p:cNvSpPr txBox="1"/>
            <p:nvPr/>
          </p:nvSpPr>
          <p:spPr>
            <a:xfrm>
              <a:off x="741485" y="6599210"/>
              <a:ext cx="192225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vi-VN" sz="800" b="0" i="0" u="none" strike="noStrike" kern="1200" cap="none" spc="0" normalizeH="0" baseline="0" noProof="0">
                  <a:ln>
                    <a:noFill/>
                  </a:ln>
                  <a:solidFill>
                    <a:srgbClr val="00AFEF"/>
                  </a:solidFill>
                  <a:effectLst/>
                  <a:uLnTx/>
                  <a:uFillTx/>
                  <a:latin typeface="Readex Pro" pitchFamily="2" charset="-78"/>
                  <a:ea typeface="+mn-ea"/>
                  <a:cs typeface="+mn-cs"/>
                </a:rPr>
                <a:t>Cộng đồng – Toàn diện – Ưu việt</a:t>
              </a:r>
              <a:endPara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AFEF"/>
                </a:solidFill>
                <a:effectLst/>
                <a:uLnTx/>
                <a:uFillTx/>
                <a:latin typeface="Readex Pro" pitchFamily="2" charset="-78"/>
                <a:ea typeface="+mn-ea"/>
                <a:cs typeface="+mn-cs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478C257-C905-714F-8D36-7C4FEA7B1012}"/>
                </a:ext>
              </a:extLst>
            </p:cNvPr>
            <p:cNvSpPr txBox="1"/>
            <p:nvPr/>
          </p:nvSpPr>
          <p:spPr>
            <a:xfrm>
              <a:off x="741485" y="6410864"/>
              <a:ext cx="27604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baseline="0">
                  <a:solidFill>
                    <a:srgbClr val="1F5CA9"/>
                  </a:solidFill>
                  <a:latin typeface="K2D" panose="00000500000000000000" pitchFamily="2" charset="-34"/>
                </a:rPr>
                <a:t>ĐẠI HỌC CẦN THƠ</a:t>
              </a:r>
              <a:endParaRPr lang="en-US" sz="1400" b="1">
                <a:solidFill>
                  <a:srgbClr val="1F5CA9"/>
                </a:solidFill>
                <a:latin typeface="K2D" panose="00000500000000000000" pitchFamily="2" charset="-34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7171E3B6-9344-8EA5-ECCC-B4E2DB489CB6}"/>
              </a:ext>
            </a:extLst>
          </p:cNvPr>
          <p:cNvSpPr txBox="1"/>
          <p:nvPr userDrawn="1"/>
        </p:nvSpPr>
        <p:spPr>
          <a:xfrm>
            <a:off x="10032442" y="6467840"/>
            <a:ext cx="1502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0">
                <a:solidFill>
                  <a:srgbClr val="00AFEF"/>
                </a:solidFill>
                <a:latin typeface="K2D" panose="00000500000000000000" pitchFamily="2" charset="-34"/>
                <a:cs typeface="Readex Pro" pitchFamily="2" charset="-78"/>
              </a:rPr>
              <a:t>www.ctu.edu.vn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B4D2815-B553-E7E3-A420-642D631F8509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2583391" y="6481985"/>
            <a:ext cx="9339545" cy="118261"/>
          </a:xfrm>
          <a:prstGeom prst="rect">
            <a:avLst/>
          </a:prstGeom>
        </p:spPr>
      </p:pic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D43C1B86-79CD-A2B3-901F-0E811E86BC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18484" y="6548263"/>
            <a:ext cx="2381966" cy="365125"/>
          </a:xfrm>
        </p:spPr>
        <p:txBody>
          <a:bodyPr/>
          <a:lstStyle>
            <a:lvl1pPr algn="r">
              <a:defRPr b="1">
                <a:latin typeface="K2D" panose="00000500000000000000" pitchFamily="2" charset="-34"/>
              </a:defRPr>
            </a:lvl1pPr>
          </a:lstStyle>
          <a:p>
            <a:fld id="{D86B3AB3-BDCC-41BF-8781-963E853753C3}" type="datetime1">
              <a:rPr lang="en-US" smtClean="0"/>
              <a:pPr/>
              <a:t>4/24/2025</a:t>
            </a:fld>
            <a:endParaRPr lang="en-US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01990695-EF78-6AB0-E960-0608F2EFC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48263"/>
            <a:ext cx="4114800" cy="365125"/>
          </a:xfrm>
        </p:spPr>
        <p:txBody>
          <a:bodyPr/>
          <a:lstStyle>
            <a:lvl1pPr algn="l">
              <a:defRPr b="1">
                <a:latin typeface="K2D" panose="00000500000000000000" pitchFamily="2" charset="-34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2556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Botto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152386" y="3979538"/>
            <a:ext cx="11887228" cy="2275212"/>
            <a:chOff x="125766" y="134611"/>
            <a:chExt cx="3918888" cy="6192393"/>
          </a:xfrm>
        </p:grpSpPr>
        <p:sp>
          <p:nvSpPr>
            <p:cNvPr id="8" name="Rectangle 7"/>
            <p:cNvSpPr/>
            <p:nvPr userDrawn="1"/>
          </p:nvSpPr>
          <p:spPr>
            <a:xfrm>
              <a:off x="125766" y="134614"/>
              <a:ext cx="3918888" cy="6192390"/>
            </a:xfrm>
            <a:prstGeom prst="rect">
              <a:avLst/>
            </a:prstGeom>
            <a:solidFill>
              <a:srgbClr val="1F5C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latin typeface="K2D" panose="00000500000000000000" pitchFamily="2" charset="-34"/>
              </a:endParaRPr>
            </a:p>
          </p:txBody>
        </p:sp>
        <p:sp>
          <p:nvSpPr>
            <p:cNvPr id="20" name="Rectangle 19"/>
            <p:cNvSpPr/>
            <p:nvPr userDrawn="1"/>
          </p:nvSpPr>
          <p:spPr>
            <a:xfrm>
              <a:off x="125766" y="134611"/>
              <a:ext cx="3918888" cy="124432"/>
            </a:xfrm>
            <a:prstGeom prst="rect">
              <a:avLst/>
            </a:prstGeom>
            <a:solidFill>
              <a:srgbClr val="00AF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latin typeface="K2D" panose="00000500000000000000" pitchFamily="2" charset="-34"/>
              </a:endParaRPr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41485" y="4229011"/>
            <a:ext cx="5229225" cy="1634339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600" b="0" i="0">
                <a:solidFill>
                  <a:schemeClr val="bg1"/>
                </a:solidFill>
                <a:latin typeface="Readex Pro" pitchFamily="2" charset="-78"/>
                <a:cs typeface="Readex Pro" pitchFamily="2" charset="-7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Nội dung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569891" y="811935"/>
            <a:ext cx="5229225" cy="1420849"/>
          </a:xfrm>
        </p:spPr>
        <p:txBody>
          <a:bodyPr anchor="b" anchorCtr="0">
            <a:noAutofit/>
          </a:bodyPr>
          <a:lstStyle>
            <a:lvl1pPr algn="l">
              <a:defRPr sz="2800" b="1">
                <a:solidFill>
                  <a:srgbClr val="1F5CA9"/>
                </a:solidFill>
                <a:latin typeface="K2D" panose="00000500000000000000" pitchFamily="2" charset="-34"/>
              </a:defRPr>
            </a:lvl1pPr>
          </a:lstStyle>
          <a:p>
            <a:r>
              <a:rPr lang="en-US"/>
              <a:t>Tiêu đề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2" hasCustomPrompt="1"/>
          </p:nvPr>
        </p:nvSpPr>
        <p:spPr>
          <a:xfrm>
            <a:off x="6720704" y="2860675"/>
            <a:ext cx="4927600" cy="2619375"/>
          </a:xfrm>
          <a:solidFill>
            <a:schemeClr val="bg1"/>
          </a:solidFill>
          <a:ln w="38100">
            <a:noFill/>
            <a:miter lim="800000"/>
          </a:ln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Chèn ảnh</a:t>
            </a:r>
          </a:p>
        </p:txBody>
      </p:sp>
      <p:sp>
        <p:nvSpPr>
          <p:cNvPr id="19" name="Rectangle 18"/>
          <p:cNvSpPr/>
          <p:nvPr userDrawn="1"/>
        </p:nvSpPr>
        <p:spPr>
          <a:xfrm>
            <a:off x="6720704" y="2772120"/>
            <a:ext cx="4928369" cy="88554"/>
          </a:xfrm>
          <a:prstGeom prst="rect">
            <a:avLst/>
          </a:prstGeom>
          <a:solidFill>
            <a:srgbClr val="00A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K2D" panose="00000500000000000000" pitchFamily="2" charset="-34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2CD997C6-547B-2702-8F85-89942F1AB17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842" y="373388"/>
            <a:ext cx="3453753" cy="3402396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22467" y="3759764"/>
            <a:ext cx="457200" cy="4572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987783" y="93587"/>
            <a:ext cx="107165" cy="107007"/>
          </a:xfrm>
          <a:prstGeom prst="rect">
            <a:avLst/>
          </a:prstGeom>
        </p:spPr>
      </p:pic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AF876A1-6B11-6FF8-2D84-015F96056B19}"/>
              </a:ext>
            </a:extLst>
          </p:cNvPr>
          <p:cNvSpPr txBox="1">
            <a:spLocks/>
          </p:cNvSpPr>
          <p:nvPr userDrawn="1"/>
        </p:nvSpPr>
        <p:spPr>
          <a:xfrm>
            <a:off x="159150" y="6454898"/>
            <a:ext cx="4655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Barlow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7A8FBE-F383-41C2-9A02-D1D86CE96726}" type="slidenum">
              <a:rPr lang="en-US" smtClean="0">
                <a:latin typeface="K2D" panose="00000500000000000000" pitchFamily="2" charset="-34"/>
              </a:rPr>
              <a:pPr/>
              <a:t>‹#›</a:t>
            </a:fld>
            <a:endParaRPr lang="en-US">
              <a:latin typeface="K2D" panose="00000500000000000000" pitchFamily="2" charset="-34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9CA6408-9D66-09C4-41AB-00CC1729D300}"/>
              </a:ext>
            </a:extLst>
          </p:cNvPr>
          <p:cNvSpPr/>
          <p:nvPr userDrawn="1"/>
        </p:nvSpPr>
        <p:spPr>
          <a:xfrm>
            <a:off x="159150" y="6474525"/>
            <a:ext cx="653867" cy="298450"/>
          </a:xfrm>
          <a:prstGeom prst="rect">
            <a:avLst/>
          </a:prstGeom>
          <a:solidFill>
            <a:srgbClr val="1F5C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0">
                <a:latin typeface="K2D" panose="00000500000000000000" pitchFamily="2" charset="-34"/>
              </a:rPr>
              <a:t>CTU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0018DF-49AD-91F7-0DB0-C9BC1261979F}"/>
              </a:ext>
            </a:extLst>
          </p:cNvPr>
          <p:cNvSpPr/>
          <p:nvPr userDrawn="1"/>
        </p:nvSpPr>
        <p:spPr>
          <a:xfrm>
            <a:off x="11568430" y="6548263"/>
            <a:ext cx="340536" cy="170378"/>
          </a:xfrm>
          <a:prstGeom prst="rect">
            <a:avLst/>
          </a:prstGeom>
          <a:solidFill>
            <a:srgbClr val="00A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K2D" panose="00000500000000000000" pitchFamily="2" charset="-34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0C13370-E7EC-678E-BD5A-DB77AAE1330C}"/>
              </a:ext>
            </a:extLst>
          </p:cNvPr>
          <p:cNvSpPr txBox="1">
            <a:spLocks/>
          </p:cNvSpPr>
          <p:nvPr userDrawn="1"/>
        </p:nvSpPr>
        <p:spPr>
          <a:xfrm>
            <a:off x="11512613" y="6447278"/>
            <a:ext cx="4655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Barlow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7A8FBE-F383-41C2-9A02-D1D86CE96726}" type="slidenum">
              <a:rPr lang="en-US" sz="1000" smtClean="0">
                <a:latin typeface="K2D" panose="00000500000000000000" pitchFamily="2" charset="-34"/>
              </a:rPr>
              <a:pPr/>
              <a:t>‹#›</a:t>
            </a:fld>
            <a:endParaRPr lang="en-US" sz="1050">
              <a:latin typeface="K2D" panose="00000500000000000000" pitchFamily="2" charset="-34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4E15444-C65B-BCB2-0C08-2D44E08572BC}"/>
              </a:ext>
            </a:extLst>
          </p:cNvPr>
          <p:cNvGrpSpPr/>
          <p:nvPr userDrawn="1"/>
        </p:nvGrpSpPr>
        <p:grpSpPr>
          <a:xfrm>
            <a:off x="817685" y="6410864"/>
            <a:ext cx="2760487" cy="403790"/>
            <a:chOff x="741485" y="6410864"/>
            <a:chExt cx="2760487" cy="403790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52101A3-77ED-E52F-5EB8-690B6987CDF4}"/>
                </a:ext>
              </a:extLst>
            </p:cNvPr>
            <p:cNvSpPr txBox="1"/>
            <p:nvPr/>
          </p:nvSpPr>
          <p:spPr>
            <a:xfrm>
              <a:off x="741485" y="6599210"/>
              <a:ext cx="192225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vi-VN" sz="800" b="0" i="0" u="none" strike="noStrike" kern="1200" cap="none" spc="0" normalizeH="0" baseline="0" noProof="0">
                  <a:ln>
                    <a:noFill/>
                  </a:ln>
                  <a:solidFill>
                    <a:srgbClr val="00AFEF"/>
                  </a:solidFill>
                  <a:effectLst/>
                  <a:uLnTx/>
                  <a:uFillTx/>
                  <a:latin typeface="Readex Pro" pitchFamily="2" charset="-78"/>
                  <a:ea typeface="+mn-ea"/>
                  <a:cs typeface="+mn-cs"/>
                </a:rPr>
                <a:t>Cộng đồng – Toàn diện – Ưu việt</a:t>
              </a:r>
              <a:endPara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AFEF"/>
                </a:solidFill>
                <a:effectLst/>
                <a:uLnTx/>
                <a:uFillTx/>
                <a:latin typeface="Readex Pro" pitchFamily="2" charset="-78"/>
                <a:ea typeface="+mn-ea"/>
                <a:cs typeface="+mn-cs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7794B63-DFC9-1FBB-688F-B4BDE18353AD}"/>
                </a:ext>
              </a:extLst>
            </p:cNvPr>
            <p:cNvSpPr txBox="1"/>
            <p:nvPr/>
          </p:nvSpPr>
          <p:spPr>
            <a:xfrm>
              <a:off x="741485" y="6410864"/>
              <a:ext cx="27604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baseline="0">
                  <a:solidFill>
                    <a:srgbClr val="1F5CA9"/>
                  </a:solidFill>
                  <a:latin typeface="K2D" panose="00000500000000000000" pitchFamily="2" charset="-34"/>
                </a:rPr>
                <a:t>ĐẠI HỌC CẦN THƠ</a:t>
              </a:r>
              <a:endParaRPr lang="en-US" sz="1400" b="1">
                <a:solidFill>
                  <a:srgbClr val="1F5CA9"/>
                </a:solidFill>
                <a:latin typeface="K2D" panose="00000500000000000000" pitchFamily="2" charset="-34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3970B167-68C8-83AC-0439-E32E52CA290E}"/>
              </a:ext>
            </a:extLst>
          </p:cNvPr>
          <p:cNvSpPr txBox="1"/>
          <p:nvPr userDrawn="1"/>
        </p:nvSpPr>
        <p:spPr>
          <a:xfrm>
            <a:off x="10032442" y="6467840"/>
            <a:ext cx="1502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0">
                <a:solidFill>
                  <a:srgbClr val="00AFEF"/>
                </a:solidFill>
                <a:latin typeface="K2D" panose="00000500000000000000" pitchFamily="2" charset="-34"/>
                <a:cs typeface="Readex Pro" pitchFamily="2" charset="-78"/>
              </a:rPr>
              <a:t>www.ctu.edu.vn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62CD55A-1C1C-F2FF-326E-E4EDF0960961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2583391" y="6481985"/>
            <a:ext cx="9339545" cy="118261"/>
          </a:xfrm>
          <a:prstGeom prst="rect">
            <a:avLst/>
          </a:prstGeom>
        </p:spPr>
      </p:pic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2106D705-167D-4957-B052-389F58C3C7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18484" y="6548263"/>
            <a:ext cx="2381966" cy="365125"/>
          </a:xfrm>
        </p:spPr>
        <p:txBody>
          <a:bodyPr/>
          <a:lstStyle>
            <a:lvl1pPr algn="r">
              <a:defRPr b="1">
                <a:latin typeface="K2D" panose="00000500000000000000" pitchFamily="2" charset="-34"/>
              </a:defRPr>
            </a:lvl1pPr>
          </a:lstStyle>
          <a:p>
            <a:fld id="{D86B3AB3-BDCC-41BF-8781-963E853753C3}" type="datetime1">
              <a:rPr lang="en-US" smtClean="0"/>
              <a:pPr/>
              <a:t>4/24/2025</a:t>
            </a:fld>
            <a:endParaRPr lang="en-US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4B50CB5C-9421-8092-B746-31E9C2FB3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48263"/>
            <a:ext cx="4114800" cy="365125"/>
          </a:xfrm>
        </p:spPr>
        <p:txBody>
          <a:bodyPr/>
          <a:lstStyle>
            <a:lvl1pPr algn="l">
              <a:defRPr b="1">
                <a:latin typeface="K2D" panose="00000500000000000000" pitchFamily="2" charset="-34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943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ser Informa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>
          <a:xfrm>
            <a:off x="0" y="2580549"/>
            <a:ext cx="12192000" cy="107901"/>
          </a:xfrm>
          <a:prstGeom prst="rect">
            <a:avLst/>
          </a:prstGeom>
          <a:solidFill>
            <a:srgbClr val="00A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K2D" panose="00000500000000000000" pitchFamily="2" charset="-34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501972" y="3856819"/>
            <a:ext cx="7445428" cy="2304603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600" b="0" i="0">
                <a:solidFill>
                  <a:srgbClr val="000000"/>
                </a:solidFill>
                <a:latin typeface="Readex Pro" pitchFamily="2" charset="-78"/>
                <a:cs typeface="Readex Pro" pitchFamily="2" charset="-7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Các thông tin cá nhân có liên quan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503437" y="2747660"/>
            <a:ext cx="7443963" cy="904404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1" baseline="0" dirty="0">
                <a:solidFill>
                  <a:srgbClr val="1F5CA9"/>
                </a:solidFill>
                <a:latin typeface="K2D" panose="00000500000000000000" pitchFamily="2" charset="-34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Nhấn vào để chỉnh sửa tên</a:t>
            </a:r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2584938"/>
          </a:xfrm>
          <a:solidFill>
            <a:schemeClr val="bg1">
              <a:lumMod val="95000"/>
            </a:schemeClr>
          </a:solid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Ảnh bìa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2" hasCustomPrompt="1"/>
          </p:nvPr>
        </p:nvSpPr>
        <p:spPr>
          <a:xfrm>
            <a:off x="664144" y="1144291"/>
            <a:ext cx="2601302" cy="260604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/>
            </a:solidFill>
            <a:miter lim="800000"/>
          </a:ln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Avatar</a:t>
            </a:r>
          </a:p>
        </p:txBody>
      </p:sp>
      <p:sp>
        <p:nvSpPr>
          <p:cNvPr id="19" name="Rectangle 18"/>
          <p:cNvSpPr/>
          <p:nvPr userDrawn="1"/>
        </p:nvSpPr>
        <p:spPr>
          <a:xfrm>
            <a:off x="3631224" y="3726827"/>
            <a:ext cx="1820007" cy="45719"/>
          </a:xfrm>
          <a:prstGeom prst="rect">
            <a:avLst/>
          </a:prstGeom>
          <a:solidFill>
            <a:srgbClr val="00A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K2D" panose="00000500000000000000" pitchFamily="2" charset="-34"/>
            </a:endParaRP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10348756" y="4679980"/>
            <a:ext cx="1574800" cy="1589422"/>
          </a:xfrm>
        </p:spPr>
        <p:txBody>
          <a:bodyPr anchor="ctr" anchorCtr="1"/>
          <a:lstStyle>
            <a:lvl1pPr marL="0" indent="0">
              <a:buNone/>
              <a:defRPr baseline="0">
                <a:latin typeface="K2D" panose="00000500000000000000" pitchFamily="2" charset="-34"/>
              </a:defRPr>
            </a:lvl1pPr>
          </a:lstStyle>
          <a:p>
            <a:r>
              <a:rPr lang="en-US"/>
              <a:t>Mã QR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A8399B61-C397-6E24-154B-55AEE91F31F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duotone>
              <a:prstClr val="black"/>
              <a:schemeClr val="tx2">
                <a:tint val="45000"/>
                <a:satMod val="400000"/>
              </a:schemeClr>
            </a:duotone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9319" y="3749686"/>
            <a:ext cx="2513362" cy="2475989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9872" y="3047462"/>
            <a:ext cx="292100" cy="2921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987783" y="93587"/>
            <a:ext cx="107165" cy="107007"/>
          </a:xfrm>
          <a:prstGeom prst="rect">
            <a:avLst/>
          </a:prstGeom>
        </p:spPr>
      </p:pic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678885C0-D685-8BA1-0334-F39B9B68D717}"/>
              </a:ext>
            </a:extLst>
          </p:cNvPr>
          <p:cNvSpPr txBox="1">
            <a:spLocks/>
          </p:cNvSpPr>
          <p:nvPr userDrawn="1"/>
        </p:nvSpPr>
        <p:spPr>
          <a:xfrm>
            <a:off x="159150" y="6454898"/>
            <a:ext cx="4655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Barlow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7A8FBE-F383-41C2-9A02-D1D86CE96726}" type="slidenum">
              <a:rPr lang="en-US" smtClean="0">
                <a:latin typeface="K2D" panose="00000500000000000000" pitchFamily="2" charset="-34"/>
              </a:rPr>
              <a:pPr/>
              <a:t>‹#›</a:t>
            </a:fld>
            <a:endParaRPr lang="en-US">
              <a:latin typeface="K2D" panose="00000500000000000000" pitchFamily="2" charset="-34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6DF714-887C-B1B4-0544-F3318FB93600}"/>
              </a:ext>
            </a:extLst>
          </p:cNvPr>
          <p:cNvSpPr/>
          <p:nvPr userDrawn="1"/>
        </p:nvSpPr>
        <p:spPr>
          <a:xfrm>
            <a:off x="159150" y="6474525"/>
            <a:ext cx="653867" cy="298450"/>
          </a:xfrm>
          <a:prstGeom prst="rect">
            <a:avLst/>
          </a:prstGeom>
          <a:solidFill>
            <a:srgbClr val="1F5C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0">
                <a:latin typeface="K2D" panose="00000500000000000000" pitchFamily="2" charset="-34"/>
              </a:rPr>
              <a:t>CTU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45B2670-DCDB-9912-43A9-DB6F7732594F}"/>
              </a:ext>
            </a:extLst>
          </p:cNvPr>
          <p:cNvSpPr/>
          <p:nvPr userDrawn="1"/>
        </p:nvSpPr>
        <p:spPr>
          <a:xfrm>
            <a:off x="11568430" y="6548263"/>
            <a:ext cx="340536" cy="170378"/>
          </a:xfrm>
          <a:prstGeom prst="rect">
            <a:avLst/>
          </a:prstGeom>
          <a:solidFill>
            <a:srgbClr val="00A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K2D" panose="00000500000000000000" pitchFamily="2" charset="-34"/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0719D13-9667-D80B-8E63-2EAE238785EC}"/>
              </a:ext>
            </a:extLst>
          </p:cNvPr>
          <p:cNvSpPr txBox="1">
            <a:spLocks/>
          </p:cNvSpPr>
          <p:nvPr userDrawn="1"/>
        </p:nvSpPr>
        <p:spPr>
          <a:xfrm>
            <a:off x="11512613" y="6447278"/>
            <a:ext cx="4655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Barlow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7A8FBE-F383-41C2-9A02-D1D86CE96726}" type="slidenum">
              <a:rPr lang="en-US" sz="1000" smtClean="0">
                <a:latin typeface="K2D" panose="00000500000000000000" pitchFamily="2" charset="-34"/>
              </a:rPr>
              <a:pPr/>
              <a:t>‹#›</a:t>
            </a:fld>
            <a:endParaRPr lang="en-US" sz="1050">
              <a:latin typeface="K2D" panose="00000500000000000000" pitchFamily="2" charset="-34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D5820E4-D785-554F-4A26-439F94DC39CB}"/>
              </a:ext>
            </a:extLst>
          </p:cNvPr>
          <p:cNvGrpSpPr/>
          <p:nvPr userDrawn="1"/>
        </p:nvGrpSpPr>
        <p:grpSpPr>
          <a:xfrm>
            <a:off x="817685" y="6410864"/>
            <a:ext cx="2760487" cy="403790"/>
            <a:chOff x="741485" y="6410864"/>
            <a:chExt cx="2760487" cy="40379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2173FE2-FAF0-8CC7-CB52-0A02CAB31B9F}"/>
                </a:ext>
              </a:extLst>
            </p:cNvPr>
            <p:cNvSpPr txBox="1"/>
            <p:nvPr/>
          </p:nvSpPr>
          <p:spPr>
            <a:xfrm>
              <a:off x="741485" y="6599210"/>
              <a:ext cx="192225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vi-VN" sz="800" b="0" i="0" u="none" strike="noStrike" kern="1200" cap="none" spc="0" normalizeH="0" baseline="0" noProof="0">
                  <a:ln>
                    <a:noFill/>
                  </a:ln>
                  <a:solidFill>
                    <a:srgbClr val="00AFEF"/>
                  </a:solidFill>
                  <a:effectLst/>
                  <a:uLnTx/>
                  <a:uFillTx/>
                  <a:latin typeface="Readex Pro" pitchFamily="2" charset="-78"/>
                  <a:ea typeface="+mn-ea"/>
                  <a:cs typeface="+mn-cs"/>
                </a:rPr>
                <a:t>Cộng đồng – Toàn diện – Ưu việt</a:t>
              </a:r>
              <a:endPara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AFEF"/>
                </a:solidFill>
                <a:effectLst/>
                <a:uLnTx/>
                <a:uFillTx/>
                <a:latin typeface="Readex Pro" pitchFamily="2" charset="-78"/>
                <a:ea typeface="+mn-ea"/>
                <a:cs typeface="+mn-cs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AC9A41C-6FE6-99FD-63A0-4F13214472F2}"/>
                </a:ext>
              </a:extLst>
            </p:cNvPr>
            <p:cNvSpPr txBox="1"/>
            <p:nvPr/>
          </p:nvSpPr>
          <p:spPr>
            <a:xfrm>
              <a:off x="741485" y="6410864"/>
              <a:ext cx="27604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baseline="0">
                  <a:solidFill>
                    <a:srgbClr val="1F5CA9"/>
                  </a:solidFill>
                  <a:latin typeface="K2D" panose="00000500000000000000" pitchFamily="2" charset="-34"/>
                </a:rPr>
                <a:t>ĐẠI HỌC CẦN THƠ</a:t>
              </a:r>
              <a:endParaRPr lang="en-US" sz="1400" b="1">
                <a:solidFill>
                  <a:srgbClr val="1F5CA9"/>
                </a:solidFill>
                <a:latin typeface="K2D" panose="00000500000000000000" pitchFamily="2" charset="-34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AE355810-09A4-7711-CAE0-3B52F9B0F7A6}"/>
              </a:ext>
            </a:extLst>
          </p:cNvPr>
          <p:cNvSpPr txBox="1"/>
          <p:nvPr userDrawn="1"/>
        </p:nvSpPr>
        <p:spPr>
          <a:xfrm>
            <a:off x="10032442" y="6467840"/>
            <a:ext cx="1502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0">
                <a:solidFill>
                  <a:srgbClr val="00AFEF"/>
                </a:solidFill>
                <a:latin typeface="K2D" panose="00000500000000000000" pitchFamily="2" charset="-34"/>
                <a:cs typeface="Readex Pro" pitchFamily="2" charset="-78"/>
              </a:rPr>
              <a:t>www.ctu.edu.vn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CFD61F0-56D5-64BF-42C1-A40A09A1EC80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2583391" y="6481985"/>
            <a:ext cx="9339545" cy="118261"/>
          </a:xfrm>
          <a:prstGeom prst="rect">
            <a:avLst/>
          </a:prstGeom>
        </p:spPr>
      </p:pic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DD9E8BE1-8359-B3EB-76B9-E21898BB118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18484" y="6548263"/>
            <a:ext cx="2381966" cy="365125"/>
          </a:xfrm>
        </p:spPr>
        <p:txBody>
          <a:bodyPr/>
          <a:lstStyle>
            <a:lvl1pPr algn="r">
              <a:defRPr b="1">
                <a:latin typeface="K2D" panose="00000500000000000000" pitchFamily="2" charset="-34"/>
              </a:defRPr>
            </a:lvl1pPr>
          </a:lstStyle>
          <a:p>
            <a:fld id="{D86B3AB3-BDCC-41BF-8781-963E853753C3}" type="datetime1">
              <a:rPr lang="en-US" smtClean="0"/>
              <a:pPr/>
              <a:t>4/24/2025</a:t>
            </a:fld>
            <a:endParaRPr lang="en-US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D8313AA7-7AE7-BBBB-D161-E7992A58C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48263"/>
            <a:ext cx="4114800" cy="365125"/>
          </a:xfrm>
        </p:spPr>
        <p:txBody>
          <a:bodyPr/>
          <a:lstStyle>
            <a:lvl1pPr algn="l">
              <a:defRPr b="1">
                <a:latin typeface="K2D" panose="00000500000000000000" pitchFamily="2" charset="-34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504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93886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600" b="1" baseline="0" dirty="0">
                <a:solidFill>
                  <a:srgbClr val="1F5CA9"/>
                </a:solidFill>
                <a:latin typeface="K2D" panose="00000500000000000000" pitchFamily="2" charset="-34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Tiêu đề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9789" y="1919678"/>
            <a:ext cx="5046661" cy="823912"/>
          </a:xfrm>
        </p:spPr>
        <p:txBody>
          <a:bodyPr anchor="b">
            <a:normAutofit/>
          </a:bodyPr>
          <a:lstStyle>
            <a:lvl1pPr marL="0" indent="0">
              <a:buNone/>
              <a:defRPr lang="en-US" sz="2800" b="1" kern="1200" dirty="0" smtClean="0">
                <a:solidFill>
                  <a:srgbClr val="00AFEF"/>
                </a:solidFill>
                <a:latin typeface="K2D" panose="00000500000000000000" pitchFamily="2" charset="-34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Tiêu đề phụ 1</a:t>
            </a:r>
            <a:endParaRPr lang="en-US" dirty="0"/>
          </a:p>
        </p:txBody>
      </p:sp>
      <p:sp>
        <p:nvSpPr>
          <p:cNvPr id="15" name="Content Placeholder 9"/>
          <p:cNvSpPr>
            <a:spLocks noGrp="1"/>
          </p:cNvSpPr>
          <p:nvPr>
            <p:ph sz="quarter" idx="12" hasCustomPrompt="1"/>
          </p:nvPr>
        </p:nvSpPr>
        <p:spPr>
          <a:xfrm>
            <a:off x="839788" y="3006726"/>
            <a:ext cx="5046662" cy="3109402"/>
          </a:xfrm>
        </p:spPr>
        <p:txBody>
          <a:bodyPr>
            <a:normAutofit/>
          </a:bodyPr>
          <a:lstStyle>
            <a:lvl1pPr marL="0" indent="0">
              <a:buNone/>
              <a:defRPr sz="2000" b="0" i="0">
                <a:latin typeface="Readex Pro" pitchFamily="2" charset="-78"/>
                <a:cs typeface="Readex Pro" pitchFamily="2" charset="-78"/>
              </a:defRPr>
            </a:lvl1pPr>
            <a:lvl2pPr marL="457200" indent="0">
              <a:buNone/>
              <a:defRPr sz="1800" b="0" i="0">
                <a:latin typeface="Readex Pro" pitchFamily="2" charset="-78"/>
                <a:cs typeface="Readex Pro" pitchFamily="2" charset="-78"/>
              </a:defRPr>
            </a:lvl2pPr>
            <a:lvl3pPr marL="914400" indent="0">
              <a:buNone/>
              <a:defRPr sz="1600" b="0" i="0">
                <a:latin typeface="Readex Pro" pitchFamily="2" charset="-78"/>
                <a:cs typeface="Readex Pro" pitchFamily="2" charset="-78"/>
              </a:defRPr>
            </a:lvl3pPr>
            <a:lvl4pPr marL="1371600" indent="0">
              <a:buNone/>
              <a:defRPr sz="1400" b="0" i="0">
                <a:latin typeface="Readex Pro" pitchFamily="2" charset="-78"/>
                <a:cs typeface="Readex Pro" pitchFamily="2" charset="-78"/>
              </a:defRPr>
            </a:lvl4pPr>
            <a:lvl5pPr marL="1828800" indent="0">
              <a:buNone/>
              <a:defRPr sz="1400" b="0" i="0">
                <a:latin typeface="Readex Pro" pitchFamily="2" charset="-78"/>
                <a:cs typeface="Readex Pro" pitchFamily="2" charset="-78"/>
              </a:defRPr>
            </a:lvl5pPr>
          </a:lstStyle>
          <a:p>
            <a:pPr lvl="0"/>
            <a:r>
              <a:rPr lang="en-US"/>
              <a:t>Nội dung</a:t>
            </a:r>
            <a:endParaRPr lang="en-US" dirty="0"/>
          </a:p>
        </p:txBody>
      </p:sp>
      <p:sp>
        <p:nvSpPr>
          <p:cNvPr id="22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6308727" y="1919678"/>
            <a:ext cx="5046661" cy="823912"/>
          </a:xfrm>
        </p:spPr>
        <p:txBody>
          <a:bodyPr anchor="b">
            <a:normAutofit/>
          </a:bodyPr>
          <a:lstStyle>
            <a:lvl1pPr marL="0" indent="0">
              <a:buNone/>
              <a:defRPr lang="en-US" sz="2800" b="1" kern="1200" dirty="0" smtClean="0">
                <a:solidFill>
                  <a:srgbClr val="00AFEF"/>
                </a:solidFill>
                <a:latin typeface="K2D" panose="00000500000000000000" pitchFamily="2" charset="-34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Tiêu đề phụ 2</a:t>
            </a:r>
            <a:endParaRPr lang="en-US" dirty="0"/>
          </a:p>
        </p:txBody>
      </p:sp>
      <p:sp>
        <p:nvSpPr>
          <p:cNvPr id="23" name="Content Placeholder 9"/>
          <p:cNvSpPr>
            <a:spLocks noGrp="1"/>
          </p:cNvSpPr>
          <p:nvPr>
            <p:ph sz="quarter" idx="14" hasCustomPrompt="1"/>
          </p:nvPr>
        </p:nvSpPr>
        <p:spPr>
          <a:xfrm>
            <a:off x="6308726" y="3006726"/>
            <a:ext cx="5046662" cy="3109402"/>
          </a:xfrm>
        </p:spPr>
        <p:txBody>
          <a:bodyPr>
            <a:normAutofit/>
          </a:bodyPr>
          <a:lstStyle>
            <a:lvl1pPr marL="0" indent="0">
              <a:buNone/>
              <a:defRPr sz="2000" b="0" i="0">
                <a:latin typeface="Readex Pro" pitchFamily="2" charset="-78"/>
                <a:cs typeface="Readex Pro" pitchFamily="2" charset="-78"/>
              </a:defRPr>
            </a:lvl1pPr>
            <a:lvl2pPr marL="457200" indent="0">
              <a:buNone/>
              <a:defRPr sz="1800" b="0" i="0">
                <a:latin typeface="Readex Pro" pitchFamily="2" charset="-78"/>
                <a:cs typeface="Readex Pro" pitchFamily="2" charset="-78"/>
              </a:defRPr>
            </a:lvl2pPr>
            <a:lvl3pPr marL="914400" indent="0">
              <a:buNone/>
              <a:defRPr sz="1600" b="0" i="0">
                <a:latin typeface="Readex Pro" pitchFamily="2" charset="-78"/>
                <a:cs typeface="Readex Pro" pitchFamily="2" charset="-78"/>
              </a:defRPr>
            </a:lvl3pPr>
            <a:lvl4pPr marL="1371600" indent="0">
              <a:buNone/>
              <a:defRPr sz="1400" b="0" i="0">
                <a:latin typeface="Readex Pro" pitchFamily="2" charset="-78"/>
                <a:cs typeface="Readex Pro" pitchFamily="2" charset="-78"/>
              </a:defRPr>
            </a:lvl4pPr>
            <a:lvl5pPr marL="1828800" indent="0">
              <a:buNone/>
              <a:defRPr sz="1400" b="0" i="0">
                <a:latin typeface="Readex Pro" pitchFamily="2" charset="-78"/>
                <a:cs typeface="Readex Pro" pitchFamily="2" charset="-78"/>
              </a:defRPr>
            </a:lvl5pPr>
          </a:lstStyle>
          <a:p>
            <a:pPr lvl="0"/>
            <a:r>
              <a:rPr lang="en-US"/>
              <a:t>Nội dung</a:t>
            </a:r>
            <a:endParaRPr lang="en-US" dirty="0"/>
          </a:p>
        </p:txBody>
      </p:sp>
      <p:pic>
        <p:nvPicPr>
          <p:cNvPr id="32" name="Picture 3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656" y="688507"/>
            <a:ext cx="292100" cy="2921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987783" y="93587"/>
            <a:ext cx="107165" cy="107007"/>
          </a:xfrm>
          <a:prstGeom prst="rect">
            <a:avLst/>
          </a:prstGeom>
        </p:spPr>
      </p:pic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6A9BD5AE-860A-11DA-EDCF-22268C7C9A86}"/>
              </a:ext>
            </a:extLst>
          </p:cNvPr>
          <p:cNvSpPr txBox="1">
            <a:spLocks/>
          </p:cNvSpPr>
          <p:nvPr userDrawn="1"/>
        </p:nvSpPr>
        <p:spPr>
          <a:xfrm>
            <a:off x="159150" y="6454898"/>
            <a:ext cx="4655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Barlow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7A8FBE-F383-41C2-9A02-D1D86CE96726}" type="slidenum">
              <a:rPr lang="en-US" smtClean="0">
                <a:latin typeface="K2D" panose="00000500000000000000" pitchFamily="2" charset="-34"/>
              </a:rPr>
              <a:pPr/>
              <a:t>‹#›</a:t>
            </a:fld>
            <a:endParaRPr lang="en-US">
              <a:latin typeface="K2D" panose="00000500000000000000" pitchFamily="2" charset="-34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650682-E7A5-4FC0-F3BE-BB9A232438AB}"/>
              </a:ext>
            </a:extLst>
          </p:cNvPr>
          <p:cNvSpPr/>
          <p:nvPr userDrawn="1"/>
        </p:nvSpPr>
        <p:spPr>
          <a:xfrm>
            <a:off x="159150" y="6474525"/>
            <a:ext cx="653867" cy="298450"/>
          </a:xfrm>
          <a:prstGeom prst="rect">
            <a:avLst/>
          </a:prstGeom>
          <a:solidFill>
            <a:srgbClr val="1F5C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0">
                <a:latin typeface="K2D" panose="00000500000000000000" pitchFamily="2" charset="-34"/>
              </a:rPr>
              <a:t>CTU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29D63CC-5B2D-403A-2D8D-77E5D2B61085}"/>
              </a:ext>
            </a:extLst>
          </p:cNvPr>
          <p:cNvSpPr/>
          <p:nvPr userDrawn="1"/>
        </p:nvSpPr>
        <p:spPr>
          <a:xfrm>
            <a:off x="11568430" y="6548263"/>
            <a:ext cx="340536" cy="170378"/>
          </a:xfrm>
          <a:prstGeom prst="rect">
            <a:avLst/>
          </a:prstGeom>
          <a:solidFill>
            <a:srgbClr val="00A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K2D" panose="00000500000000000000" pitchFamily="2" charset="-34"/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E5D36C9-D247-9D20-3BF2-F3349DFE29EF}"/>
              </a:ext>
            </a:extLst>
          </p:cNvPr>
          <p:cNvSpPr txBox="1">
            <a:spLocks/>
          </p:cNvSpPr>
          <p:nvPr userDrawn="1"/>
        </p:nvSpPr>
        <p:spPr>
          <a:xfrm>
            <a:off x="11512613" y="6447278"/>
            <a:ext cx="4655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Barlow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7A8FBE-F383-41C2-9A02-D1D86CE96726}" type="slidenum">
              <a:rPr lang="en-US" sz="1000" smtClean="0">
                <a:latin typeface="K2D" panose="00000500000000000000" pitchFamily="2" charset="-34"/>
              </a:rPr>
              <a:pPr/>
              <a:t>‹#›</a:t>
            </a:fld>
            <a:endParaRPr lang="en-US" sz="1050">
              <a:latin typeface="K2D" panose="00000500000000000000" pitchFamily="2" charset="-34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63E65D7-4824-ED09-532B-9FC7698CEF88}"/>
              </a:ext>
            </a:extLst>
          </p:cNvPr>
          <p:cNvGrpSpPr/>
          <p:nvPr userDrawn="1"/>
        </p:nvGrpSpPr>
        <p:grpSpPr>
          <a:xfrm>
            <a:off x="817685" y="6410864"/>
            <a:ext cx="2760487" cy="403790"/>
            <a:chOff x="741485" y="6410864"/>
            <a:chExt cx="2760487" cy="40379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D6AB20A-6E3F-4D3A-66A0-FB26AD4A104F}"/>
                </a:ext>
              </a:extLst>
            </p:cNvPr>
            <p:cNvSpPr txBox="1"/>
            <p:nvPr/>
          </p:nvSpPr>
          <p:spPr>
            <a:xfrm>
              <a:off x="741485" y="6599210"/>
              <a:ext cx="192225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vi-VN" sz="800" b="0" i="0" u="none" strike="noStrike" kern="1200" cap="none" spc="0" normalizeH="0" baseline="0" noProof="0">
                  <a:ln>
                    <a:noFill/>
                  </a:ln>
                  <a:solidFill>
                    <a:srgbClr val="00AFEF"/>
                  </a:solidFill>
                  <a:effectLst/>
                  <a:uLnTx/>
                  <a:uFillTx/>
                  <a:latin typeface="Readex Pro" pitchFamily="2" charset="-78"/>
                  <a:ea typeface="+mn-ea"/>
                  <a:cs typeface="+mn-cs"/>
                </a:rPr>
                <a:t>Cộng đồng – Toàn diện – Ưu việt</a:t>
              </a:r>
              <a:endPara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AFEF"/>
                </a:solidFill>
                <a:effectLst/>
                <a:uLnTx/>
                <a:uFillTx/>
                <a:latin typeface="Readex Pro" pitchFamily="2" charset="-78"/>
                <a:ea typeface="+mn-ea"/>
                <a:cs typeface="+mn-cs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4847801-603B-FBC5-F985-AE9459E3CD4E}"/>
                </a:ext>
              </a:extLst>
            </p:cNvPr>
            <p:cNvSpPr txBox="1"/>
            <p:nvPr/>
          </p:nvSpPr>
          <p:spPr>
            <a:xfrm>
              <a:off x="741485" y="6410864"/>
              <a:ext cx="27604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baseline="0">
                  <a:solidFill>
                    <a:srgbClr val="1F5CA9"/>
                  </a:solidFill>
                  <a:latin typeface="K2D" panose="00000500000000000000" pitchFamily="2" charset="-34"/>
                </a:rPr>
                <a:t>ĐẠI HỌC CẦN THƠ</a:t>
              </a:r>
              <a:endParaRPr lang="en-US" sz="1400" b="1">
                <a:solidFill>
                  <a:srgbClr val="1F5CA9"/>
                </a:solidFill>
                <a:latin typeface="K2D" panose="00000500000000000000" pitchFamily="2" charset="-34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C8F14B01-E23B-BFC7-B317-7E21D60D5186}"/>
              </a:ext>
            </a:extLst>
          </p:cNvPr>
          <p:cNvSpPr txBox="1"/>
          <p:nvPr userDrawn="1"/>
        </p:nvSpPr>
        <p:spPr>
          <a:xfrm>
            <a:off x="10032442" y="6467840"/>
            <a:ext cx="1502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0">
                <a:solidFill>
                  <a:srgbClr val="00AFEF"/>
                </a:solidFill>
                <a:latin typeface="K2D" panose="00000500000000000000" pitchFamily="2" charset="-34"/>
                <a:cs typeface="Readex Pro" pitchFamily="2" charset="-78"/>
              </a:rPr>
              <a:t>www.ctu.edu.vn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B56432E-6829-4DE3-60A2-6B8BBDC6B4B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583391" y="6481985"/>
            <a:ext cx="9339545" cy="118261"/>
          </a:xfrm>
          <a:prstGeom prst="rect">
            <a:avLst/>
          </a:prstGeom>
        </p:spPr>
      </p:pic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187C7D7A-D6B4-F348-B4E4-CA33AB53AD5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18484" y="6548263"/>
            <a:ext cx="2381966" cy="365125"/>
          </a:xfrm>
        </p:spPr>
        <p:txBody>
          <a:bodyPr/>
          <a:lstStyle>
            <a:lvl1pPr algn="r">
              <a:defRPr b="1">
                <a:latin typeface="K2D" panose="00000500000000000000" pitchFamily="2" charset="-34"/>
              </a:defRPr>
            </a:lvl1pPr>
          </a:lstStyle>
          <a:p>
            <a:fld id="{D86B3AB3-BDCC-41BF-8781-963E853753C3}" type="datetime1">
              <a:rPr lang="en-US" smtClean="0"/>
              <a:pPr/>
              <a:t>4/24/2025</a:t>
            </a:fld>
            <a:endParaRPr lang="en-US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19648BD2-EBDF-9F5F-296A-DFCA3F0BF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48263"/>
            <a:ext cx="4114800" cy="365125"/>
          </a:xfrm>
        </p:spPr>
        <p:txBody>
          <a:bodyPr/>
          <a:lstStyle>
            <a:lvl1pPr algn="l">
              <a:defRPr b="1">
                <a:latin typeface="K2D" panose="00000500000000000000" pitchFamily="2" charset="-34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461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lle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741487" y="465301"/>
            <a:ext cx="3657600" cy="2743200"/>
          </a:xfrm>
          <a:ln w="57150">
            <a:solidFill>
              <a:schemeClr val="bg1">
                <a:lumMod val="95000"/>
              </a:schemeClr>
            </a:solidFill>
            <a:miter lim="800000"/>
          </a:ln>
        </p:spPr>
        <p:txBody>
          <a:bodyPr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400" b="0" i="0" kern="1200" baseline="0" dirty="0">
                <a:solidFill>
                  <a:schemeClr val="tx1"/>
                </a:solidFill>
                <a:latin typeface="Readex Pro" pitchFamily="2" charset="-78"/>
                <a:ea typeface="+mn-ea"/>
                <a:cs typeface="Readex Pro" pitchFamily="2" charset="-78"/>
              </a:defRPr>
            </a:lvl1pPr>
          </a:lstStyle>
          <a:p>
            <a:r>
              <a:rPr lang="en-US"/>
              <a:t>Chèn ảnh</a:t>
            </a:r>
            <a:endParaRPr lang="en-US" dirty="0"/>
          </a:p>
        </p:txBody>
      </p:sp>
      <p:sp>
        <p:nvSpPr>
          <p:cNvPr id="17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4678998" y="465301"/>
            <a:ext cx="3571623" cy="2743200"/>
          </a:xfrm>
          <a:ln w="57150">
            <a:solidFill>
              <a:schemeClr val="bg1">
                <a:lumMod val="95000"/>
              </a:schemeClr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>
              <a:buNone/>
              <a:defRPr lang="en-US" sz="2400" baseline="0" smtClean="0"/>
            </a:lvl1pPr>
          </a:lstStyle>
          <a:p>
            <a:pPr lvl="0" algn="ctr"/>
            <a:r>
              <a:rPr lang="en-US"/>
              <a:t>Chèn ảnh</a:t>
            </a:r>
          </a:p>
        </p:txBody>
      </p:sp>
      <p:sp>
        <p:nvSpPr>
          <p:cNvPr id="18" name="Picture Placeholder 5"/>
          <p:cNvSpPr>
            <a:spLocks noGrp="1"/>
          </p:cNvSpPr>
          <p:nvPr>
            <p:ph type="pic" sz="quarter" idx="15" hasCustomPrompt="1"/>
          </p:nvPr>
        </p:nvSpPr>
        <p:spPr>
          <a:xfrm>
            <a:off x="8530533" y="474155"/>
            <a:ext cx="2743200" cy="2743200"/>
          </a:xfrm>
          <a:ln w="57150">
            <a:solidFill>
              <a:schemeClr val="bg1">
                <a:lumMod val="95000"/>
              </a:schemeClr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>
              <a:buNone/>
              <a:defRPr lang="en-US" sz="2400" baseline="0" smtClean="0"/>
            </a:lvl1pPr>
          </a:lstStyle>
          <a:p>
            <a:pPr lvl="0" algn="ctr"/>
            <a:r>
              <a:rPr lang="en-US"/>
              <a:t>Chèn ảnh</a:t>
            </a:r>
          </a:p>
        </p:txBody>
      </p:sp>
      <p:sp>
        <p:nvSpPr>
          <p:cNvPr id="20" name="Picture Placeholder 7"/>
          <p:cNvSpPr>
            <a:spLocks noGrp="1"/>
          </p:cNvSpPr>
          <p:nvPr>
            <p:ph type="pic" sz="quarter" idx="14" hasCustomPrompt="1"/>
          </p:nvPr>
        </p:nvSpPr>
        <p:spPr>
          <a:xfrm>
            <a:off x="7484734" y="3450874"/>
            <a:ext cx="3788999" cy="2743200"/>
          </a:xfrm>
          <a:ln w="57150">
            <a:solidFill>
              <a:schemeClr val="bg1">
                <a:lumMod val="95000"/>
              </a:schemeClr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>
              <a:buNone/>
              <a:defRPr lang="en-US" sz="2400" baseline="0" smtClean="0"/>
            </a:lvl1pPr>
          </a:lstStyle>
          <a:p>
            <a:pPr lvl="0" algn="ctr"/>
            <a:r>
              <a:rPr lang="en-US"/>
              <a:t>Chèn ảnh</a:t>
            </a:r>
          </a:p>
        </p:txBody>
      </p:sp>
      <p:sp>
        <p:nvSpPr>
          <p:cNvPr id="21" name="Picture Placeholder 8"/>
          <p:cNvSpPr>
            <a:spLocks noGrp="1"/>
          </p:cNvSpPr>
          <p:nvPr>
            <p:ph type="pic" sz="quarter" idx="16" hasCustomPrompt="1"/>
          </p:nvPr>
        </p:nvSpPr>
        <p:spPr>
          <a:xfrm>
            <a:off x="741485" y="3450874"/>
            <a:ext cx="6477000" cy="2743200"/>
          </a:xfrm>
          <a:ln w="57150">
            <a:solidFill>
              <a:schemeClr val="bg1">
                <a:lumMod val="95000"/>
              </a:schemeClr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>
              <a:buNone/>
              <a:defRPr lang="en-US" sz="2400" baseline="0" smtClean="0"/>
            </a:lvl1pPr>
          </a:lstStyle>
          <a:p>
            <a:pPr lvl="0" algn="ctr"/>
            <a:r>
              <a:rPr lang="en-US"/>
              <a:t>Chèn ảnh</a:t>
            </a:r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987783" y="93587"/>
            <a:ext cx="107165" cy="107007"/>
          </a:xfrm>
          <a:prstGeom prst="rect">
            <a:avLst/>
          </a:prstGeom>
        </p:spPr>
      </p:pic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331D2F5E-B4B4-4F13-5B40-6B34D4077BF7}"/>
              </a:ext>
            </a:extLst>
          </p:cNvPr>
          <p:cNvSpPr txBox="1">
            <a:spLocks/>
          </p:cNvSpPr>
          <p:nvPr userDrawn="1"/>
        </p:nvSpPr>
        <p:spPr>
          <a:xfrm>
            <a:off x="159150" y="6454898"/>
            <a:ext cx="4655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Barlow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7A8FBE-F383-41C2-9A02-D1D86CE96726}" type="slidenum">
              <a:rPr lang="en-US" smtClean="0">
                <a:latin typeface="K2D" panose="00000500000000000000" pitchFamily="2" charset="-34"/>
              </a:rPr>
              <a:pPr/>
              <a:t>‹#›</a:t>
            </a:fld>
            <a:endParaRPr lang="en-US">
              <a:latin typeface="K2D" panose="00000500000000000000" pitchFamily="2" charset="-34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E28C786-22D7-B802-E1CD-F76CACF14CCC}"/>
              </a:ext>
            </a:extLst>
          </p:cNvPr>
          <p:cNvSpPr/>
          <p:nvPr userDrawn="1"/>
        </p:nvSpPr>
        <p:spPr>
          <a:xfrm>
            <a:off x="159150" y="6474525"/>
            <a:ext cx="653867" cy="298450"/>
          </a:xfrm>
          <a:prstGeom prst="rect">
            <a:avLst/>
          </a:prstGeom>
          <a:solidFill>
            <a:srgbClr val="1F5C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0">
                <a:latin typeface="K2D" panose="00000500000000000000" pitchFamily="2" charset="-34"/>
              </a:rPr>
              <a:t>CTU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747DAB2-9527-687A-8677-8F0D90CD7841}"/>
              </a:ext>
            </a:extLst>
          </p:cNvPr>
          <p:cNvSpPr/>
          <p:nvPr userDrawn="1"/>
        </p:nvSpPr>
        <p:spPr>
          <a:xfrm>
            <a:off x="11568430" y="6548263"/>
            <a:ext cx="340536" cy="170378"/>
          </a:xfrm>
          <a:prstGeom prst="rect">
            <a:avLst/>
          </a:prstGeom>
          <a:solidFill>
            <a:srgbClr val="00A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K2D" panose="00000500000000000000" pitchFamily="2" charset="-34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0F80466-9EFF-A73A-B6DE-D269BCE066A2}"/>
              </a:ext>
            </a:extLst>
          </p:cNvPr>
          <p:cNvSpPr txBox="1">
            <a:spLocks/>
          </p:cNvSpPr>
          <p:nvPr userDrawn="1"/>
        </p:nvSpPr>
        <p:spPr>
          <a:xfrm>
            <a:off x="11512613" y="6447278"/>
            <a:ext cx="4655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Barlow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7A8FBE-F383-41C2-9A02-D1D86CE96726}" type="slidenum">
              <a:rPr lang="en-US" sz="1000" smtClean="0">
                <a:latin typeface="K2D" panose="00000500000000000000" pitchFamily="2" charset="-34"/>
              </a:rPr>
              <a:pPr/>
              <a:t>‹#›</a:t>
            </a:fld>
            <a:endParaRPr lang="en-US" sz="1050">
              <a:latin typeface="K2D" panose="00000500000000000000" pitchFamily="2" charset="-34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43337E1-C74F-3AB9-3062-C33D866163BD}"/>
              </a:ext>
            </a:extLst>
          </p:cNvPr>
          <p:cNvGrpSpPr/>
          <p:nvPr userDrawn="1"/>
        </p:nvGrpSpPr>
        <p:grpSpPr>
          <a:xfrm>
            <a:off x="817685" y="6410864"/>
            <a:ext cx="2760487" cy="403790"/>
            <a:chOff x="741485" y="6410864"/>
            <a:chExt cx="2760487" cy="40379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812D348-DF45-A829-E72D-196DEC172D7E}"/>
                </a:ext>
              </a:extLst>
            </p:cNvPr>
            <p:cNvSpPr txBox="1"/>
            <p:nvPr/>
          </p:nvSpPr>
          <p:spPr>
            <a:xfrm>
              <a:off x="741485" y="6599210"/>
              <a:ext cx="192225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vi-VN" sz="800" b="0" i="0" u="none" strike="noStrike" kern="1200" cap="none" spc="0" normalizeH="0" baseline="0" noProof="0">
                  <a:ln>
                    <a:noFill/>
                  </a:ln>
                  <a:solidFill>
                    <a:srgbClr val="00AFEF"/>
                  </a:solidFill>
                  <a:effectLst/>
                  <a:uLnTx/>
                  <a:uFillTx/>
                  <a:latin typeface="Readex Pro" pitchFamily="2" charset="-78"/>
                  <a:ea typeface="+mn-ea"/>
                  <a:cs typeface="+mn-cs"/>
                </a:rPr>
                <a:t>Cộng đồng – Toàn diện – Ưu việt</a:t>
              </a:r>
              <a:endPara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AFEF"/>
                </a:solidFill>
                <a:effectLst/>
                <a:uLnTx/>
                <a:uFillTx/>
                <a:latin typeface="Readex Pro" pitchFamily="2" charset="-78"/>
                <a:ea typeface="+mn-ea"/>
                <a:cs typeface="+mn-cs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A8F8196-C024-0B7C-46F7-739B24E5DBFB}"/>
                </a:ext>
              </a:extLst>
            </p:cNvPr>
            <p:cNvSpPr txBox="1"/>
            <p:nvPr/>
          </p:nvSpPr>
          <p:spPr>
            <a:xfrm>
              <a:off x="741485" y="6410864"/>
              <a:ext cx="27604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baseline="0">
                  <a:solidFill>
                    <a:srgbClr val="1F5CA9"/>
                  </a:solidFill>
                  <a:latin typeface="K2D" panose="00000500000000000000" pitchFamily="2" charset="-34"/>
                </a:rPr>
                <a:t>ĐẠI HỌC CẦN THƠ</a:t>
              </a:r>
              <a:endParaRPr lang="en-US" sz="1400" b="1">
                <a:solidFill>
                  <a:srgbClr val="1F5CA9"/>
                </a:solidFill>
                <a:latin typeface="K2D" panose="00000500000000000000" pitchFamily="2" charset="-34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FA860906-4DB7-35A0-12A0-880FE34D0611}"/>
              </a:ext>
            </a:extLst>
          </p:cNvPr>
          <p:cNvSpPr txBox="1"/>
          <p:nvPr userDrawn="1"/>
        </p:nvSpPr>
        <p:spPr>
          <a:xfrm>
            <a:off x="10032442" y="6467840"/>
            <a:ext cx="1502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0">
                <a:solidFill>
                  <a:srgbClr val="00AFEF"/>
                </a:solidFill>
                <a:latin typeface="K2D" panose="00000500000000000000" pitchFamily="2" charset="-34"/>
                <a:cs typeface="Readex Pro" pitchFamily="2" charset="-78"/>
              </a:rPr>
              <a:t>www.ctu.edu.vn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AD6CDF9-3E97-FB61-7CE7-3D09FA86D7A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583391" y="6481985"/>
            <a:ext cx="9339545" cy="118261"/>
          </a:xfrm>
          <a:prstGeom prst="rect">
            <a:avLst/>
          </a:prstGeom>
        </p:spPr>
      </p:pic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6218C02C-39DB-9A5F-95CB-0C3CAB0832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18484" y="6548263"/>
            <a:ext cx="2381966" cy="365125"/>
          </a:xfrm>
        </p:spPr>
        <p:txBody>
          <a:bodyPr/>
          <a:lstStyle>
            <a:lvl1pPr algn="r">
              <a:defRPr b="1">
                <a:latin typeface="K2D" panose="00000500000000000000" pitchFamily="2" charset="-34"/>
              </a:defRPr>
            </a:lvl1pPr>
          </a:lstStyle>
          <a:p>
            <a:fld id="{D86B3AB3-BDCC-41BF-8781-963E853753C3}" type="datetime1">
              <a:rPr lang="en-US" smtClean="0"/>
              <a:pPr/>
              <a:t>4/24/2025</a:t>
            </a:fld>
            <a:endParaRPr lang="en-US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14506B3F-1DF2-A2B1-B917-52BD9BA9F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48263"/>
            <a:ext cx="4114800" cy="365125"/>
          </a:xfrm>
        </p:spPr>
        <p:txBody>
          <a:bodyPr/>
          <a:lstStyle>
            <a:lvl1pPr algn="l">
              <a:defRPr b="1">
                <a:latin typeface="K2D" panose="00000500000000000000" pitchFamily="2" charset="-34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976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/>
          <p:cNvCxnSpPr/>
          <p:nvPr userDrawn="1"/>
        </p:nvCxnSpPr>
        <p:spPr>
          <a:xfrm>
            <a:off x="6096000" y="1162050"/>
            <a:ext cx="0" cy="4753154"/>
          </a:xfrm>
          <a:prstGeom prst="line">
            <a:avLst/>
          </a:prstGeom>
          <a:ln w="57150" cap="rnd">
            <a:solidFill>
              <a:srgbClr val="00AFEF">
                <a:alpha val="25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897765" y="1162050"/>
            <a:ext cx="4697377" cy="194945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lang="en-US" sz="2000" kern="1200" baseline="0" dirty="0">
                <a:solidFill>
                  <a:schemeClr val="tx1"/>
                </a:solidFill>
                <a:latin typeface="Readex Pro" pitchFamily="2" charset="-78"/>
                <a:ea typeface="+mn-ea"/>
                <a:cs typeface="Readex Pro" pitchFamily="2" charset="-78"/>
              </a:defRPr>
            </a:lvl1pPr>
          </a:lstStyle>
          <a:p>
            <a:r>
              <a:rPr lang="en-US"/>
              <a:t>Chèn ảnh</a:t>
            </a:r>
          </a:p>
        </p:txBody>
      </p:sp>
      <p:sp>
        <p:nvSpPr>
          <p:cNvPr id="19" name="Picture Placeholder 4"/>
          <p:cNvSpPr>
            <a:spLocks noGrp="1"/>
          </p:cNvSpPr>
          <p:nvPr>
            <p:ph type="pic" sz="quarter" idx="14" hasCustomPrompt="1"/>
          </p:nvPr>
        </p:nvSpPr>
        <p:spPr>
          <a:xfrm>
            <a:off x="6597297" y="1162050"/>
            <a:ext cx="4697377" cy="194945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lang="en-US" sz="2000" kern="1200" baseline="0">
                <a:solidFill>
                  <a:schemeClr val="tx1"/>
                </a:solidFill>
                <a:latin typeface="Readex Pro" pitchFamily="2" charset="-78"/>
                <a:ea typeface="+mn-ea"/>
                <a:cs typeface="Readex Pro" pitchFamily="2" charset="-78"/>
              </a:defRPr>
            </a:lvl1pPr>
          </a:lstStyle>
          <a:p>
            <a:r>
              <a:rPr lang="en-US"/>
              <a:t>Chèn ảnh</a:t>
            </a:r>
          </a:p>
        </p:txBody>
      </p:sp>
      <p:sp>
        <p:nvSpPr>
          <p:cNvPr id="22" name="Text Placeholder 20"/>
          <p:cNvSpPr>
            <a:spLocks noGrp="1"/>
          </p:cNvSpPr>
          <p:nvPr>
            <p:ph type="body" sz="quarter" idx="16" hasCustomPrompt="1"/>
          </p:nvPr>
        </p:nvSpPr>
        <p:spPr>
          <a:xfrm>
            <a:off x="898361" y="3302000"/>
            <a:ext cx="4695748" cy="261302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latin typeface="Readex Pro" pitchFamily="2" charset="-78"/>
                <a:cs typeface="Readex Pro" pitchFamily="2" charset="-78"/>
              </a:defRPr>
            </a:lvl1pPr>
            <a:lvl2pPr marL="457200" indent="0">
              <a:buNone/>
              <a:defRPr sz="1600">
                <a:latin typeface="Readex Pro" pitchFamily="2" charset="-78"/>
                <a:cs typeface="Readex Pro" pitchFamily="2" charset="-78"/>
              </a:defRPr>
            </a:lvl2pPr>
            <a:lvl3pPr marL="914400" indent="0">
              <a:buNone/>
              <a:defRPr sz="1400">
                <a:latin typeface="Readex Pro" pitchFamily="2" charset="-78"/>
                <a:cs typeface="Readex Pro" pitchFamily="2" charset="-78"/>
              </a:defRPr>
            </a:lvl3pPr>
            <a:lvl4pPr marL="1371600" indent="0">
              <a:buNone/>
              <a:defRPr sz="1200">
                <a:latin typeface="Readex Pro" pitchFamily="2" charset="-78"/>
                <a:cs typeface="Readex Pro" pitchFamily="2" charset="-78"/>
              </a:defRPr>
            </a:lvl4pPr>
            <a:lvl5pPr marL="1828800" indent="0">
              <a:buNone/>
              <a:defRPr sz="1200">
                <a:latin typeface="Readex Pro" pitchFamily="2" charset="-78"/>
                <a:cs typeface="Readex Pro" pitchFamily="2" charset="-78"/>
              </a:defRPr>
            </a:lvl5pPr>
          </a:lstStyle>
          <a:p>
            <a:pPr lvl="0"/>
            <a:r>
              <a:rPr lang="en-US"/>
              <a:t>Nội dung</a:t>
            </a:r>
            <a:endParaRPr lang="en-US" dirty="0"/>
          </a:p>
        </p:txBody>
      </p:sp>
      <p:sp>
        <p:nvSpPr>
          <p:cNvPr id="23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6597892" y="3302000"/>
            <a:ext cx="4695748" cy="261302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latin typeface="Readex Pro" pitchFamily="2" charset="-78"/>
                <a:cs typeface="Readex Pro" pitchFamily="2" charset="-78"/>
              </a:defRPr>
            </a:lvl1pPr>
            <a:lvl2pPr marL="457200" indent="0">
              <a:buNone/>
              <a:defRPr sz="1600">
                <a:latin typeface="Readex Pro" pitchFamily="2" charset="-78"/>
                <a:cs typeface="Readex Pro" pitchFamily="2" charset="-78"/>
              </a:defRPr>
            </a:lvl2pPr>
            <a:lvl3pPr marL="914400" indent="0">
              <a:buNone/>
              <a:defRPr sz="1400">
                <a:latin typeface="Readex Pro" pitchFamily="2" charset="-78"/>
                <a:cs typeface="Readex Pro" pitchFamily="2" charset="-78"/>
              </a:defRPr>
            </a:lvl3pPr>
            <a:lvl4pPr marL="1371600" indent="0">
              <a:buNone/>
              <a:defRPr sz="1200">
                <a:latin typeface="Readex Pro" pitchFamily="2" charset="-78"/>
                <a:cs typeface="Readex Pro" pitchFamily="2" charset="-78"/>
              </a:defRPr>
            </a:lvl4pPr>
            <a:lvl5pPr marL="1828800" indent="0">
              <a:buNone/>
              <a:defRPr sz="1200">
                <a:latin typeface="Readex Pro" pitchFamily="2" charset="-78"/>
                <a:cs typeface="Readex Pro" pitchFamily="2" charset="-78"/>
              </a:defRPr>
            </a:lvl5pPr>
          </a:lstStyle>
          <a:p>
            <a:pPr lvl="0"/>
            <a:r>
              <a:rPr lang="en-US"/>
              <a:t>Nội dung</a:t>
            </a:r>
            <a:endParaRPr lang="en-US" dirty="0"/>
          </a:p>
        </p:txBody>
      </p:sp>
      <p:sp>
        <p:nvSpPr>
          <p:cNvPr id="25" name="Rectangle 24"/>
          <p:cNvSpPr/>
          <p:nvPr userDrawn="1"/>
        </p:nvSpPr>
        <p:spPr>
          <a:xfrm flipH="1" flipV="1">
            <a:off x="898257" y="3126125"/>
            <a:ext cx="4692825" cy="78368"/>
          </a:xfrm>
          <a:prstGeom prst="rect">
            <a:avLst/>
          </a:prstGeom>
          <a:solidFill>
            <a:srgbClr val="00A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K2D" panose="00000500000000000000" pitchFamily="2" charset="-34"/>
            </a:endParaRPr>
          </a:p>
        </p:txBody>
      </p:sp>
      <p:sp>
        <p:nvSpPr>
          <p:cNvPr id="26" name="Rectangle 25"/>
          <p:cNvSpPr/>
          <p:nvPr userDrawn="1"/>
        </p:nvSpPr>
        <p:spPr>
          <a:xfrm flipH="1" flipV="1">
            <a:off x="6597788" y="3126125"/>
            <a:ext cx="4692825" cy="78368"/>
          </a:xfrm>
          <a:prstGeom prst="rect">
            <a:avLst/>
          </a:prstGeom>
          <a:solidFill>
            <a:srgbClr val="00A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K2D" panose="00000500000000000000" pitchFamily="2" charset="-34"/>
            </a:endParaRPr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987783" y="93587"/>
            <a:ext cx="107165" cy="107007"/>
          </a:xfrm>
          <a:prstGeom prst="rect">
            <a:avLst/>
          </a:prstGeom>
        </p:spPr>
      </p:pic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027B2114-05AD-5B46-042A-74C2E1E114DF}"/>
              </a:ext>
            </a:extLst>
          </p:cNvPr>
          <p:cNvSpPr txBox="1">
            <a:spLocks/>
          </p:cNvSpPr>
          <p:nvPr userDrawn="1"/>
        </p:nvSpPr>
        <p:spPr>
          <a:xfrm>
            <a:off x="159150" y="6454898"/>
            <a:ext cx="4655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Barlow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7A8FBE-F383-41C2-9A02-D1D86CE96726}" type="slidenum">
              <a:rPr lang="en-US" smtClean="0">
                <a:latin typeface="K2D" panose="00000500000000000000" pitchFamily="2" charset="-34"/>
              </a:rPr>
              <a:pPr/>
              <a:t>‹#›</a:t>
            </a:fld>
            <a:endParaRPr lang="en-US">
              <a:latin typeface="K2D" panose="00000500000000000000" pitchFamily="2" charset="-34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412D61D-E589-A35B-EEF9-9C42ABC10525}"/>
              </a:ext>
            </a:extLst>
          </p:cNvPr>
          <p:cNvSpPr/>
          <p:nvPr userDrawn="1"/>
        </p:nvSpPr>
        <p:spPr>
          <a:xfrm>
            <a:off x="159150" y="6474525"/>
            <a:ext cx="653867" cy="298450"/>
          </a:xfrm>
          <a:prstGeom prst="rect">
            <a:avLst/>
          </a:prstGeom>
          <a:solidFill>
            <a:srgbClr val="1F5C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0">
                <a:latin typeface="K2D" panose="00000500000000000000" pitchFamily="2" charset="-34"/>
              </a:rPr>
              <a:t>CTU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8A589A6-0D91-BA6C-6308-33240D74B749}"/>
              </a:ext>
            </a:extLst>
          </p:cNvPr>
          <p:cNvSpPr/>
          <p:nvPr userDrawn="1"/>
        </p:nvSpPr>
        <p:spPr>
          <a:xfrm>
            <a:off x="11568430" y="6548263"/>
            <a:ext cx="340536" cy="170378"/>
          </a:xfrm>
          <a:prstGeom prst="rect">
            <a:avLst/>
          </a:prstGeom>
          <a:solidFill>
            <a:srgbClr val="00A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K2D" panose="00000500000000000000" pitchFamily="2" charset="-34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A0B255F-3EA0-6316-1814-EA69B3A1C949}"/>
              </a:ext>
            </a:extLst>
          </p:cNvPr>
          <p:cNvSpPr txBox="1">
            <a:spLocks/>
          </p:cNvSpPr>
          <p:nvPr userDrawn="1"/>
        </p:nvSpPr>
        <p:spPr>
          <a:xfrm>
            <a:off x="11512613" y="6447278"/>
            <a:ext cx="4655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Barlow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7A8FBE-F383-41C2-9A02-D1D86CE96726}" type="slidenum">
              <a:rPr lang="en-US" sz="1000" smtClean="0">
                <a:latin typeface="K2D" panose="00000500000000000000" pitchFamily="2" charset="-34"/>
              </a:rPr>
              <a:pPr/>
              <a:t>‹#›</a:t>
            </a:fld>
            <a:endParaRPr lang="en-US" sz="1050">
              <a:latin typeface="K2D" panose="00000500000000000000" pitchFamily="2" charset="-34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99C3888-223C-A47F-802D-E01AE0261584}"/>
              </a:ext>
            </a:extLst>
          </p:cNvPr>
          <p:cNvGrpSpPr/>
          <p:nvPr userDrawn="1"/>
        </p:nvGrpSpPr>
        <p:grpSpPr>
          <a:xfrm>
            <a:off x="817685" y="6410864"/>
            <a:ext cx="2760487" cy="403790"/>
            <a:chOff x="741485" y="6410864"/>
            <a:chExt cx="2760487" cy="40379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AAFDAA6-E7FA-2A32-DFA6-F90442ED860C}"/>
                </a:ext>
              </a:extLst>
            </p:cNvPr>
            <p:cNvSpPr txBox="1"/>
            <p:nvPr/>
          </p:nvSpPr>
          <p:spPr>
            <a:xfrm>
              <a:off x="741485" y="6599210"/>
              <a:ext cx="192225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vi-VN" sz="800" b="0" i="0" u="none" strike="noStrike" kern="1200" cap="none" spc="0" normalizeH="0" baseline="0" noProof="0">
                  <a:ln>
                    <a:noFill/>
                  </a:ln>
                  <a:solidFill>
                    <a:srgbClr val="00AFEF"/>
                  </a:solidFill>
                  <a:effectLst/>
                  <a:uLnTx/>
                  <a:uFillTx/>
                  <a:latin typeface="Readex Pro" pitchFamily="2" charset="-78"/>
                  <a:ea typeface="+mn-ea"/>
                  <a:cs typeface="+mn-cs"/>
                </a:rPr>
                <a:t>Cộng đồng – Toàn diện – Ưu việt</a:t>
              </a:r>
              <a:endPara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AFEF"/>
                </a:solidFill>
                <a:effectLst/>
                <a:uLnTx/>
                <a:uFillTx/>
                <a:latin typeface="Readex Pro" pitchFamily="2" charset="-78"/>
                <a:ea typeface="+mn-ea"/>
                <a:cs typeface="+mn-cs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4DC1B11-CA57-3325-DD06-C67EE58D7FC7}"/>
                </a:ext>
              </a:extLst>
            </p:cNvPr>
            <p:cNvSpPr txBox="1"/>
            <p:nvPr/>
          </p:nvSpPr>
          <p:spPr>
            <a:xfrm>
              <a:off x="741485" y="6410864"/>
              <a:ext cx="27604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baseline="0">
                  <a:solidFill>
                    <a:srgbClr val="1F5CA9"/>
                  </a:solidFill>
                  <a:latin typeface="K2D" panose="00000500000000000000" pitchFamily="2" charset="-34"/>
                </a:rPr>
                <a:t>ĐẠI HỌC CẦN THƠ</a:t>
              </a:r>
              <a:endParaRPr lang="en-US" sz="1400" b="1">
                <a:solidFill>
                  <a:srgbClr val="1F5CA9"/>
                </a:solidFill>
                <a:latin typeface="K2D" panose="00000500000000000000" pitchFamily="2" charset="-34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F8C3C485-7E6C-D1B8-B245-95DB0F954A97}"/>
              </a:ext>
            </a:extLst>
          </p:cNvPr>
          <p:cNvSpPr txBox="1"/>
          <p:nvPr userDrawn="1"/>
        </p:nvSpPr>
        <p:spPr>
          <a:xfrm>
            <a:off x="10032442" y="6467840"/>
            <a:ext cx="1502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0">
                <a:solidFill>
                  <a:srgbClr val="00AFEF"/>
                </a:solidFill>
                <a:latin typeface="K2D" panose="00000500000000000000" pitchFamily="2" charset="-34"/>
                <a:cs typeface="Readex Pro" pitchFamily="2" charset="-78"/>
              </a:rPr>
              <a:t>www.ctu.edu.vn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4B1F8E9-DA5B-DA41-D6FB-62DFDED23A3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583391" y="6481985"/>
            <a:ext cx="9339545" cy="118261"/>
          </a:xfrm>
          <a:prstGeom prst="rect">
            <a:avLst/>
          </a:prstGeom>
        </p:spPr>
      </p:pic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81B773FC-C6DB-8895-F8FB-AC357B5F1F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18484" y="6548263"/>
            <a:ext cx="2381966" cy="365125"/>
          </a:xfrm>
        </p:spPr>
        <p:txBody>
          <a:bodyPr/>
          <a:lstStyle>
            <a:lvl1pPr algn="r">
              <a:defRPr b="1">
                <a:latin typeface="K2D" panose="00000500000000000000" pitchFamily="2" charset="-34"/>
              </a:defRPr>
            </a:lvl1pPr>
          </a:lstStyle>
          <a:p>
            <a:fld id="{D86B3AB3-BDCC-41BF-8781-963E853753C3}" type="datetime1">
              <a:rPr lang="en-US" smtClean="0"/>
              <a:pPr/>
              <a:t>4/24/2025</a:t>
            </a:fld>
            <a:endParaRPr lang="en-US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8ED3E9AD-AE54-8D77-117E-98F95DCE6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48263"/>
            <a:ext cx="4114800" cy="365125"/>
          </a:xfrm>
        </p:spPr>
        <p:txBody>
          <a:bodyPr/>
          <a:lstStyle>
            <a:lvl1pPr algn="l">
              <a:defRPr b="1">
                <a:latin typeface="K2D" panose="00000500000000000000" pitchFamily="2" charset="-34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3422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329375" y="1162050"/>
            <a:ext cx="3368256" cy="194945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000" baseline="0">
                <a:latin typeface="Readex Pro" pitchFamily="2" charset="-78"/>
                <a:cs typeface="Readex Pro" pitchFamily="2" charset="-78"/>
              </a:defRPr>
            </a:lvl1pPr>
          </a:lstStyle>
          <a:p>
            <a:r>
              <a:rPr lang="en-US"/>
              <a:t>Chèn ảnh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038600" y="1162050"/>
            <a:ext cx="0" cy="4753154"/>
          </a:xfrm>
          <a:prstGeom prst="line">
            <a:avLst/>
          </a:prstGeom>
          <a:ln w="57150" cap="rnd">
            <a:solidFill>
              <a:srgbClr val="00AFEF">
                <a:alpha val="25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 userDrawn="1"/>
        </p:nvCxnSpPr>
        <p:spPr>
          <a:xfrm>
            <a:off x="8086459" y="1162050"/>
            <a:ext cx="0" cy="4753154"/>
          </a:xfrm>
          <a:prstGeom prst="line">
            <a:avLst/>
          </a:prstGeom>
          <a:ln w="57150" cap="rnd">
            <a:solidFill>
              <a:srgbClr val="00AFEF">
                <a:alpha val="25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4378402" y="1162050"/>
            <a:ext cx="3368256" cy="194945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lang="en-US" sz="2000" kern="1200" baseline="0" dirty="0">
                <a:solidFill>
                  <a:schemeClr val="tx1"/>
                </a:solidFill>
                <a:latin typeface="Readex Pro" pitchFamily="2" charset="-78"/>
                <a:ea typeface="+mn-ea"/>
                <a:cs typeface="Readex Pro" pitchFamily="2" charset="-78"/>
              </a:defRPr>
            </a:lvl1pPr>
          </a:lstStyle>
          <a:p>
            <a:r>
              <a:rPr lang="en-US"/>
              <a:t>Chèn ảnh</a:t>
            </a:r>
          </a:p>
        </p:txBody>
      </p:sp>
      <p:sp>
        <p:nvSpPr>
          <p:cNvPr id="19" name="Picture Placeholder 4"/>
          <p:cNvSpPr>
            <a:spLocks noGrp="1"/>
          </p:cNvSpPr>
          <p:nvPr>
            <p:ph type="pic" sz="quarter" idx="14" hasCustomPrompt="1"/>
          </p:nvPr>
        </p:nvSpPr>
        <p:spPr>
          <a:xfrm>
            <a:off x="8426261" y="1162050"/>
            <a:ext cx="3368256" cy="194945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lang="en-US" sz="2000" kern="1200" baseline="0">
                <a:solidFill>
                  <a:schemeClr val="tx1"/>
                </a:solidFill>
                <a:latin typeface="Readex Pro" pitchFamily="2" charset="-78"/>
                <a:ea typeface="+mn-ea"/>
                <a:cs typeface="Readex Pro" pitchFamily="2" charset="-78"/>
              </a:defRPr>
            </a:lvl1pPr>
          </a:lstStyle>
          <a:p>
            <a:r>
              <a:rPr lang="en-US"/>
              <a:t>Chèn ảnh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5" hasCustomPrompt="1"/>
          </p:nvPr>
        </p:nvSpPr>
        <p:spPr>
          <a:xfrm>
            <a:off x="329912" y="3302000"/>
            <a:ext cx="3367088" cy="261302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800">
                <a:latin typeface="Readex Pro" pitchFamily="2" charset="-78"/>
                <a:cs typeface="Readex Pro" pitchFamily="2" charset="-78"/>
              </a:defRPr>
            </a:lvl1pPr>
            <a:lvl2pPr marL="457200" indent="0">
              <a:lnSpc>
                <a:spcPct val="100000"/>
              </a:lnSpc>
              <a:buNone/>
              <a:defRPr sz="1600">
                <a:latin typeface="Readex Pro" pitchFamily="2" charset="-78"/>
                <a:cs typeface="Readex Pro" pitchFamily="2" charset="-78"/>
              </a:defRPr>
            </a:lvl2pPr>
            <a:lvl3pPr marL="914400" indent="0">
              <a:lnSpc>
                <a:spcPct val="100000"/>
              </a:lnSpc>
              <a:buNone/>
              <a:defRPr sz="1400">
                <a:latin typeface="Readex Pro" pitchFamily="2" charset="-78"/>
                <a:cs typeface="Readex Pro" pitchFamily="2" charset="-78"/>
              </a:defRPr>
            </a:lvl3pPr>
            <a:lvl4pPr marL="1371600" indent="0">
              <a:lnSpc>
                <a:spcPct val="100000"/>
              </a:lnSpc>
              <a:buNone/>
              <a:defRPr sz="1200">
                <a:latin typeface="Readex Pro" pitchFamily="2" charset="-78"/>
                <a:cs typeface="Readex Pro" pitchFamily="2" charset="-78"/>
              </a:defRPr>
            </a:lvl4pPr>
            <a:lvl5pPr marL="1828800" indent="0">
              <a:lnSpc>
                <a:spcPct val="100000"/>
              </a:lnSpc>
              <a:buNone/>
              <a:defRPr sz="1200">
                <a:latin typeface="Readex Pro" pitchFamily="2" charset="-78"/>
                <a:cs typeface="Readex Pro" pitchFamily="2" charset="-78"/>
              </a:defRPr>
            </a:lvl5pPr>
          </a:lstStyle>
          <a:p>
            <a:pPr lvl="0"/>
            <a:r>
              <a:rPr lang="en-US"/>
              <a:t>Nội dung</a:t>
            </a:r>
            <a:endParaRPr lang="en-US" dirty="0"/>
          </a:p>
        </p:txBody>
      </p:sp>
      <p:sp>
        <p:nvSpPr>
          <p:cNvPr id="22" name="Text Placeholder 20"/>
          <p:cNvSpPr>
            <a:spLocks noGrp="1"/>
          </p:cNvSpPr>
          <p:nvPr>
            <p:ph type="body" sz="quarter" idx="16" hasCustomPrompt="1"/>
          </p:nvPr>
        </p:nvSpPr>
        <p:spPr>
          <a:xfrm>
            <a:off x="4378402" y="3302000"/>
            <a:ext cx="3367088" cy="261302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latin typeface="Readex Pro" pitchFamily="2" charset="-78"/>
                <a:cs typeface="Readex Pro" pitchFamily="2" charset="-78"/>
              </a:defRPr>
            </a:lvl1pPr>
            <a:lvl2pPr marL="457200" indent="0">
              <a:buNone/>
              <a:defRPr sz="1600">
                <a:latin typeface="Readex Pro" pitchFamily="2" charset="-78"/>
                <a:cs typeface="Readex Pro" pitchFamily="2" charset="-78"/>
              </a:defRPr>
            </a:lvl2pPr>
            <a:lvl3pPr marL="914400" indent="0">
              <a:buNone/>
              <a:defRPr sz="1400">
                <a:latin typeface="Readex Pro" pitchFamily="2" charset="-78"/>
                <a:cs typeface="Readex Pro" pitchFamily="2" charset="-78"/>
              </a:defRPr>
            </a:lvl3pPr>
            <a:lvl4pPr marL="1371600" indent="0">
              <a:buNone/>
              <a:defRPr sz="1200">
                <a:latin typeface="Readex Pro" pitchFamily="2" charset="-78"/>
                <a:cs typeface="Readex Pro" pitchFamily="2" charset="-78"/>
              </a:defRPr>
            </a:lvl4pPr>
            <a:lvl5pPr marL="1828800" indent="0">
              <a:buNone/>
              <a:defRPr sz="1200">
                <a:latin typeface="Readex Pro" pitchFamily="2" charset="-78"/>
                <a:cs typeface="Readex Pro" pitchFamily="2" charset="-78"/>
              </a:defRPr>
            </a:lvl5pPr>
          </a:lstStyle>
          <a:p>
            <a:pPr lvl="0"/>
            <a:r>
              <a:rPr lang="en-US"/>
              <a:t>Nội dung</a:t>
            </a:r>
            <a:endParaRPr lang="en-US" dirty="0"/>
          </a:p>
        </p:txBody>
      </p:sp>
      <p:sp>
        <p:nvSpPr>
          <p:cNvPr id="23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8426260" y="3302000"/>
            <a:ext cx="3367088" cy="261302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latin typeface="Readex Pro" pitchFamily="2" charset="-78"/>
                <a:cs typeface="Readex Pro" pitchFamily="2" charset="-78"/>
              </a:defRPr>
            </a:lvl1pPr>
            <a:lvl2pPr marL="457200" indent="0">
              <a:buNone/>
              <a:defRPr sz="1600">
                <a:latin typeface="Readex Pro" pitchFamily="2" charset="-78"/>
                <a:cs typeface="Readex Pro" pitchFamily="2" charset="-78"/>
              </a:defRPr>
            </a:lvl2pPr>
            <a:lvl3pPr marL="914400" indent="0">
              <a:buNone/>
              <a:defRPr sz="1400">
                <a:latin typeface="Readex Pro" pitchFamily="2" charset="-78"/>
                <a:cs typeface="Readex Pro" pitchFamily="2" charset="-78"/>
              </a:defRPr>
            </a:lvl3pPr>
            <a:lvl4pPr marL="1371600" indent="0">
              <a:buNone/>
              <a:defRPr sz="1200">
                <a:latin typeface="Readex Pro" pitchFamily="2" charset="-78"/>
                <a:cs typeface="Readex Pro" pitchFamily="2" charset="-78"/>
              </a:defRPr>
            </a:lvl4pPr>
            <a:lvl5pPr marL="1828800" indent="0">
              <a:buNone/>
              <a:defRPr sz="1200">
                <a:latin typeface="Readex Pro" pitchFamily="2" charset="-78"/>
                <a:cs typeface="Readex Pro" pitchFamily="2" charset="-78"/>
              </a:defRPr>
            </a:lvl5pPr>
          </a:lstStyle>
          <a:p>
            <a:pPr lvl="0"/>
            <a:r>
              <a:rPr lang="en-US"/>
              <a:t>Nội dung</a:t>
            </a:r>
            <a:endParaRPr lang="en-US" dirty="0"/>
          </a:p>
        </p:txBody>
      </p:sp>
      <p:sp>
        <p:nvSpPr>
          <p:cNvPr id="24" name="Rectangle 23"/>
          <p:cNvSpPr/>
          <p:nvPr userDrawn="1"/>
        </p:nvSpPr>
        <p:spPr>
          <a:xfrm flipH="1" flipV="1">
            <a:off x="329374" y="3126125"/>
            <a:ext cx="3364992" cy="78368"/>
          </a:xfrm>
          <a:prstGeom prst="rect">
            <a:avLst/>
          </a:prstGeom>
          <a:solidFill>
            <a:srgbClr val="00A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K2D" panose="00000500000000000000" pitchFamily="2" charset="-34"/>
            </a:endParaRPr>
          </a:p>
        </p:txBody>
      </p:sp>
      <p:sp>
        <p:nvSpPr>
          <p:cNvPr id="25" name="Rectangle 24"/>
          <p:cNvSpPr/>
          <p:nvPr userDrawn="1"/>
        </p:nvSpPr>
        <p:spPr>
          <a:xfrm flipH="1" flipV="1">
            <a:off x="4377232" y="3126125"/>
            <a:ext cx="3364992" cy="78368"/>
          </a:xfrm>
          <a:prstGeom prst="rect">
            <a:avLst/>
          </a:prstGeom>
          <a:solidFill>
            <a:srgbClr val="00A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K2D" panose="00000500000000000000" pitchFamily="2" charset="-34"/>
            </a:endParaRPr>
          </a:p>
        </p:txBody>
      </p:sp>
      <p:sp>
        <p:nvSpPr>
          <p:cNvPr id="26" name="Rectangle 25"/>
          <p:cNvSpPr/>
          <p:nvPr userDrawn="1"/>
        </p:nvSpPr>
        <p:spPr>
          <a:xfrm flipH="1" flipV="1">
            <a:off x="8425090" y="3126125"/>
            <a:ext cx="3364992" cy="78368"/>
          </a:xfrm>
          <a:prstGeom prst="rect">
            <a:avLst/>
          </a:prstGeom>
          <a:solidFill>
            <a:srgbClr val="00A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K2D" panose="00000500000000000000" pitchFamily="2" charset="-34"/>
            </a:endParaRPr>
          </a:p>
        </p:txBody>
      </p:sp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987783" y="93587"/>
            <a:ext cx="107165" cy="107007"/>
          </a:xfrm>
          <a:prstGeom prst="rect">
            <a:avLst/>
          </a:prstGeom>
        </p:spPr>
      </p:pic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0A85175A-A5CA-FDCD-9D1E-D1E3A5C08616}"/>
              </a:ext>
            </a:extLst>
          </p:cNvPr>
          <p:cNvSpPr txBox="1">
            <a:spLocks/>
          </p:cNvSpPr>
          <p:nvPr userDrawn="1"/>
        </p:nvSpPr>
        <p:spPr>
          <a:xfrm>
            <a:off x="159150" y="6454898"/>
            <a:ext cx="4655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Barlow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7A8FBE-F383-41C2-9A02-D1D86CE96726}" type="slidenum">
              <a:rPr lang="en-US" smtClean="0">
                <a:latin typeface="K2D" panose="00000500000000000000" pitchFamily="2" charset="-34"/>
              </a:rPr>
              <a:pPr/>
              <a:t>‹#›</a:t>
            </a:fld>
            <a:endParaRPr lang="en-US">
              <a:latin typeface="K2D" panose="00000500000000000000" pitchFamily="2" charset="-34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572AE3C-B845-C37F-3FA3-517EBBCCD801}"/>
              </a:ext>
            </a:extLst>
          </p:cNvPr>
          <p:cNvSpPr/>
          <p:nvPr userDrawn="1"/>
        </p:nvSpPr>
        <p:spPr>
          <a:xfrm>
            <a:off x="159150" y="6474525"/>
            <a:ext cx="653867" cy="298450"/>
          </a:xfrm>
          <a:prstGeom prst="rect">
            <a:avLst/>
          </a:prstGeom>
          <a:solidFill>
            <a:srgbClr val="1F5C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0">
                <a:latin typeface="K2D" panose="00000500000000000000" pitchFamily="2" charset="-34"/>
              </a:rPr>
              <a:t>CTU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73C2B34-BC37-24CD-CCCC-86C84255F60D}"/>
              </a:ext>
            </a:extLst>
          </p:cNvPr>
          <p:cNvSpPr/>
          <p:nvPr userDrawn="1"/>
        </p:nvSpPr>
        <p:spPr>
          <a:xfrm>
            <a:off x="11568430" y="6548263"/>
            <a:ext cx="340536" cy="170378"/>
          </a:xfrm>
          <a:prstGeom prst="rect">
            <a:avLst/>
          </a:prstGeom>
          <a:solidFill>
            <a:srgbClr val="00A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K2D" panose="00000500000000000000" pitchFamily="2" charset="-34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3A51EC-EB1C-A2F5-191D-39EC3871D7F2}"/>
              </a:ext>
            </a:extLst>
          </p:cNvPr>
          <p:cNvSpPr txBox="1">
            <a:spLocks/>
          </p:cNvSpPr>
          <p:nvPr userDrawn="1"/>
        </p:nvSpPr>
        <p:spPr>
          <a:xfrm>
            <a:off x="11512613" y="6447278"/>
            <a:ext cx="4655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Barlow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7A8FBE-F383-41C2-9A02-D1D86CE96726}" type="slidenum">
              <a:rPr lang="en-US" sz="1000" smtClean="0">
                <a:latin typeface="K2D" panose="00000500000000000000" pitchFamily="2" charset="-34"/>
              </a:rPr>
              <a:pPr/>
              <a:t>‹#›</a:t>
            </a:fld>
            <a:endParaRPr lang="en-US" sz="1050">
              <a:latin typeface="K2D" panose="00000500000000000000" pitchFamily="2" charset="-34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D16B55C-8A59-6B1B-682C-62AA2B73A476}"/>
              </a:ext>
            </a:extLst>
          </p:cNvPr>
          <p:cNvGrpSpPr/>
          <p:nvPr userDrawn="1"/>
        </p:nvGrpSpPr>
        <p:grpSpPr>
          <a:xfrm>
            <a:off x="817685" y="6410864"/>
            <a:ext cx="2760487" cy="403790"/>
            <a:chOff x="741485" y="6410864"/>
            <a:chExt cx="2760487" cy="40379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FC2AAA9-0C7E-3269-988C-8B585C6196AD}"/>
                </a:ext>
              </a:extLst>
            </p:cNvPr>
            <p:cNvSpPr txBox="1"/>
            <p:nvPr/>
          </p:nvSpPr>
          <p:spPr>
            <a:xfrm>
              <a:off x="741485" y="6599210"/>
              <a:ext cx="192225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vi-VN" sz="800" b="0" i="0" u="none" strike="noStrike" kern="1200" cap="none" spc="0" normalizeH="0" baseline="0" noProof="0">
                  <a:ln>
                    <a:noFill/>
                  </a:ln>
                  <a:solidFill>
                    <a:srgbClr val="00AFEF"/>
                  </a:solidFill>
                  <a:effectLst/>
                  <a:uLnTx/>
                  <a:uFillTx/>
                  <a:latin typeface="Readex Pro" pitchFamily="2" charset="-78"/>
                  <a:ea typeface="+mn-ea"/>
                  <a:cs typeface="+mn-cs"/>
                </a:rPr>
                <a:t>Cộng đồng – Toàn diện – Ưu việt</a:t>
              </a:r>
              <a:endPara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AFEF"/>
                </a:solidFill>
                <a:effectLst/>
                <a:uLnTx/>
                <a:uFillTx/>
                <a:latin typeface="Readex Pro" pitchFamily="2" charset="-78"/>
                <a:ea typeface="+mn-ea"/>
                <a:cs typeface="+mn-cs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92758D9-75FB-A297-C9B0-0046880A091B}"/>
                </a:ext>
              </a:extLst>
            </p:cNvPr>
            <p:cNvSpPr txBox="1"/>
            <p:nvPr/>
          </p:nvSpPr>
          <p:spPr>
            <a:xfrm>
              <a:off x="741485" y="6410864"/>
              <a:ext cx="27604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baseline="0">
                  <a:solidFill>
                    <a:srgbClr val="1F5CA9"/>
                  </a:solidFill>
                  <a:latin typeface="K2D" panose="00000500000000000000" pitchFamily="2" charset="-34"/>
                </a:rPr>
                <a:t>ĐẠI HỌC CẦN THƠ</a:t>
              </a:r>
              <a:endParaRPr lang="en-US" sz="1400" b="1">
                <a:solidFill>
                  <a:srgbClr val="1F5CA9"/>
                </a:solidFill>
                <a:latin typeface="K2D" panose="00000500000000000000" pitchFamily="2" charset="-34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1A0FD0A9-AA5C-7D0D-4E1D-5CCB189D948D}"/>
              </a:ext>
            </a:extLst>
          </p:cNvPr>
          <p:cNvSpPr txBox="1"/>
          <p:nvPr userDrawn="1"/>
        </p:nvSpPr>
        <p:spPr>
          <a:xfrm>
            <a:off x="10032442" y="6467840"/>
            <a:ext cx="1502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0">
                <a:solidFill>
                  <a:srgbClr val="00AFEF"/>
                </a:solidFill>
                <a:latin typeface="K2D" panose="00000500000000000000" pitchFamily="2" charset="-34"/>
                <a:cs typeface="Readex Pro" pitchFamily="2" charset="-78"/>
              </a:rPr>
              <a:t>www.ctu.edu.vn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C2D20B6-C339-D112-86D5-A51948B07F5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583391" y="6481985"/>
            <a:ext cx="9339545" cy="118261"/>
          </a:xfrm>
          <a:prstGeom prst="rect">
            <a:avLst/>
          </a:prstGeom>
        </p:spPr>
      </p:pic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6D1D37C2-EC33-4641-5CD8-DBFCCC5A5A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18484" y="6548263"/>
            <a:ext cx="2381966" cy="365125"/>
          </a:xfrm>
        </p:spPr>
        <p:txBody>
          <a:bodyPr/>
          <a:lstStyle>
            <a:lvl1pPr algn="r">
              <a:defRPr b="1">
                <a:latin typeface="K2D" panose="00000500000000000000" pitchFamily="2" charset="-34"/>
              </a:defRPr>
            </a:lvl1pPr>
          </a:lstStyle>
          <a:p>
            <a:fld id="{D86B3AB3-BDCC-41BF-8781-963E853753C3}" type="datetime1">
              <a:rPr lang="en-US" smtClean="0"/>
              <a:pPr/>
              <a:t>4/24/2025</a:t>
            </a:fld>
            <a:endParaRPr lang="en-US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6F9D2D5D-F42C-AD89-38B2-8E5862B86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48263"/>
            <a:ext cx="4114800" cy="365125"/>
          </a:xfrm>
        </p:spPr>
        <p:txBody>
          <a:bodyPr/>
          <a:lstStyle>
            <a:lvl1pPr algn="l">
              <a:defRPr b="1">
                <a:latin typeface="K2D" panose="00000500000000000000" pitchFamily="2" charset="-34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990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_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>
            <a:spLocks noGrp="1"/>
          </p:cNvSpPr>
          <p:nvPr>
            <p:ph type="ctrTitle" hasCustomPrompt="1"/>
          </p:nvPr>
        </p:nvSpPr>
        <p:spPr>
          <a:xfrm>
            <a:off x="493144" y="2008231"/>
            <a:ext cx="11205713" cy="1855310"/>
          </a:xfrm>
        </p:spPr>
        <p:txBody>
          <a:bodyPr anchor="b" anchorCtr="0">
            <a:normAutofit/>
          </a:bodyPr>
          <a:lstStyle>
            <a:lvl1pPr algn="ctr">
              <a:lnSpc>
                <a:spcPct val="100000"/>
              </a:lnSpc>
              <a:defRPr sz="4400" b="1" baseline="0">
                <a:solidFill>
                  <a:srgbClr val="0070C0"/>
                </a:solidFill>
                <a:latin typeface="K2D" panose="00000500000000000000" pitchFamily="2" charset="-34"/>
                <a:cs typeface="K2D" panose="00000500000000000000" pitchFamily="2" charset="-34"/>
              </a:defRPr>
            </a:lvl1pPr>
          </a:lstStyle>
          <a:p>
            <a:r>
              <a:rPr lang="en-US"/>
              <a:t>TIÊU ĐỀ CHÍNH</a:t>
            </a:r>
            <a:endParaRPr lang="en-US" dirty="0"/>
          </a:p>
        </p:txBody>
      </p:sp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93144" y="3863542"/>
            <a:ext cx="11205713" cy="1036706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3200" baseline="0">
                <a:solidFill>
                  <a:srgbClr val="0070C0"/>
                </a:solidFill>
                <a:latin typeface="Readex Pro" pitchFamily="2" charset="-78"/>
                <a:cs typeface="Readex Pro" pitchFamily="2" charset="-7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Tiêu đề phụ</a:t>
            </a:r>
            <a:endParaRPr lang="en-US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4C28A5F-55DF-474B-BB6F-9232AF06D3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65071" y="682679"/>
            <a:ext cx="1061859" cy="1062177"/>
          </a:xfrm>
          <a:prstGeom prst="rect">
            <a:avLst/>
          </a:prstGeom>
        </p:spPr>
      </p:pic>
      <p:sp>
        <p:nvSpPr>
          <p:cNvPr id="22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493144" y="4924425"/>
            <a:ext cx="11205713" cy="492125"/>
          </a:xfrm>
        </p:spPr>
        <p:txBody>
          <a:bodyPr>
            <a:noAutofit/>
          </a:bodyPr>
          <a:lstStyle>
            <a:lvl1pPr marL="0" indent="0" algn="ctr">
              <a:buNone/>
              <a:defRPr sz="2000" b="0" baseline="0">
                <a:solidFill>
                  <a:srgbClr val="00AFEF"/>
                </a:solidFill>
                <a:latin typeface="Readex Pro" pitchFamily="2" charset="-78"/>
                <a:cs typeface="Readex Pro" pitchFamily="2" charset="-78"/>
              </a:defRPr>
            </a:lvl1pPr>
            <a:lvl2pPr marL="457200" indent="0">
              <a:buNone/>
              <a:defRPr sz="1400">
                <a:solidFill>
                  <a:schemeClr val="bg1"/>
                </a:solidFill>
                <a:latin typeface="Barlow" panose="00000500000000000000" pitchFamily="2" charset="0"/>
              </a:defRPr>
            </a:lvl2pPr>
            <a:lvl3pPr marL="914400" indent="0">
              <a:buNone/>
              <a:defRPr sz="1200">
                <a:solidFill>
                  <a:schemeClr val="bg1"/>
                </a:solidFill>
                <a:latin typeface="Barlow" panose="00000500000000000000" pitchFamily="2" charset="0"/>
              </a:defRPr>
            </a:lvl3pPr>
            <a:lvl4pPr marL="1371600" indent="0">
              <a:buNone/>
              <a:defRPr sz="1100">
                <a:solidFill>
                  <a:schemeClr val="bg1"/>
                </a:solidFill>
                <a:latin typeface="Barlow" panose="00000500000000000000" pitchFamily="2" charset="0"/>
              </a:defRPr>
            </a:lvl4pPr>
            <a:lvl5pPr marL="1828800" indent="0">
              <a:buNone/>
              <a:defRPr sz="1100">
                <a:solidFill>
                  <a:schemeClr val="bg1"/>
                </a:solidFill>
                <a:latin typeface="Barlow" panose="00000500000000000000" pitchFamily="2" charset="0"/>
              </a:defRPr>
            </a:lvl5pPr>
          </a:lstStyle>
          <a:p>
            <a:pPr lvl="0"/>
            <a:r>
              <a:rPr lang="en-US"/>
              <a:t>Tên tác giả hoặc ngày tháng</a:t>
            </a:r>
            <a:endParaRPr lang="en-US" dirty="0"/>
          </a:p>
        </p:txBody>
      </p:sp>
      <p:sp>
        <p:nvSpPr>
          <p:cNvPr id="25" name="Rectangle 24"/>
          <p:cNvSpPr/>
          <p:nvPr userDrawn="1"/>
        </p:nvSpPr>
        <p:spPr>
          <a:xfrm>
            <a:off x="4998720" y="4782423"/>
            <a:ext cx="2194560" cy="27432"/>
          </a:xfrm>
          <a:prstGeom prst="rect">
            <a:avLst/>
          </a:prstGeom>
          <a:solidFill>
            <a:srgbClr val="00A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K2D" panose="00000500000000000000" pitchFamily="2" charset="-34"/>
            </a:endParaRP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987783" y="93587"/>
            <a:ext cx="107165" cy="107007"/>
          </a:xfrm>
          <a:prstGeom prst="rect">
            <a:avLst/>
          </a:prstGeom>
        </p:spPr>
      </p:pic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1F92E844-1828-0F51-3BFD-DF527D65BF8F}"/>
              </a:ext>
            </a:extLst>
          </p:cNvPr>
          <p:cNvSpPr txBox="1">
            <a:spLocks/>
          </p:cNvSpPr>
          <p:nvPr userDrawn="1"/>
        </p:nvSpPr>
        <p:spPr>
          <a:xfrm>
            <a:off x="159150" y="6454898"/>
            <a:ext cx="4655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Barlow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7A8FBE-F383-41C2-9A02-D1D86CE96726}" type="slidenum">
              <a:rPr lang="en-US" smtClean="0">
                <a:latin typeface="K2D" panose="00000500000000000000" pitchFamily="2" charset="-34"/>
              </a:rPr>
              <a:pPr/>
              <a:t>‹#›</a:t>
            </a:fld>
            <a:endParaRPr lang="en-US">
              <a:latin typeface="K2D" panose="00000500000000000000" pitchFamily="2" charset="-34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CC0BC67-81A5-AC24-0BB4-9D1D3E835D94}"/>
              </a:ext>
            </a:extLst>
          </p:cNvPr>
          <p:cNvSpPr/>
          <p:nvPr userDrawn="1"/>
        </p:nvSpPr>
        <p:spPr>
          <a:xfrm>
            <a:off x="159150" y="6474525"/>
            <a:ext cx="653867" cy="298450"/>
          </a:xfrm>
          <a:prstGeom prst="rect">
            <a:avLst/>
          </a:prstGeom>
          <a:solidFill>
            <a:srgbClr val="1F5C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0">
                <a:latin typeface="K2D" panose="00000500000000000000" pitchFamily="2" charset="-34"/>
              </a:rPr>
              <a:t>CTU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2AE1EA0-6222-87BA-38C9-866FE8F2830D}"/>
              </a:ext>
            </a:extLst>
          </p:cNvPr>
          <p:cNvGrpSpPr/>
          <p:nvPr userDrawn="1"/>
        </p:nvGrpSpPr>
        <p:grpSpPr>
          <a:xfrm>
            <a:off x="817685" y="6410864"/>
            <a:ext cx="2760487" cy="403790"/>
            <a:chOff x="741485" y="6410864"/>
            <a:chExt cx="2760487" cy="40379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C606771-B50F-5EF5-AF4C-183C88EEC70F}"/>
                </a:ext>
              </a:extLst>
            </p:cNvPr>
            <p:cNvSpPr txBox="1"/>
            <p:nvPr/>
          </p:nvSpPr>
          <p:spPr>
            <a:xfrm>
              <a:off x="741485" y="6599210"/>
              <a:ext cx="192225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vi-VN" sz="800" b="0" i="0" u="none" strike="noStrike" kern="1200" cap="none" spc="0" normalizeH="0" baseline="0" noProof="0">
                  <a:ln>
                    <a:noFill/>
                  </a:ln>
                  <a:solidFill>
                    <a:srgbClr val="00AFEF"/>
                  </a:solidFill>
                  <a:effectLst/>
                  <a:uLnTx/>
                  <a:uFillTx/>
                  <a:latin typeface="Readex Pro" pitchFamily="2" charset="-78"/>
                  <a:ea typeface="+mn-ea"/>
                  <a:cs typeface="+mn-cs"/>
                </a:rPr>
                <a:t>Cộng đồng – Toàn diện – Ưu việt</a:t>
              </a:r>
              <a:endPara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AFEF"/>
                </a:solidFill>
                <a:effectLst/>
                <a:uLnTx/>
                <a:uFillTx/>
                <a:latin typeface="Readex Pro" pitchFamily="2" charset="-78"/>
                <a:ea typeface="+mn-ea"/>
                <a:cs typeface="+mn-cs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7A8AD8D-BBBE-FFAE-563D-62AF760A44A6}"/>
                </a:ext>
              </a:extLst>
            </p:cNvPr>
            <p:cNvSpPr txBox="1"/>
            <p:nvPr/>
          </p:nvSpPr>
          <p:spPr>
            <a:xfrm>
              <a:off x="741485" y="6410864"/>
              <a:ext cx="27604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baseline="0">
                  <a:solidFill>
                    <a:srgbClr val="1F5CA9"/>
                  </a:solidFill>
                  <a:latin typeface="K2D" panose="00000500000000000000" pitchFamily="2" charset="-34"/>
                </a:rPr>
                <a:t>ĐẠI HỌC CẦN THƠ</a:t>
              </a:r>
              <a:endParaRPr lang="en-US" sz="1400" b="1">
                <a:solidFill>
                  <a:srgbClr val="1F5CA9"/>
                </a:solidFill>
                <a:latin typeface="K2D" panose="00000500000000000000" pitchFamily="2" charset="-34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FF63336F-2FD5-E8B2-B179-80665CF8D4BA}"/>
              </a:ext>
            </a:extLst>
          </p:cNvPr>
          <p:cNvSpPr txBox="1"/>
          <p:nvPr userDrawn="1"/>
        </p:nvSpPr>
        <p:spPr>
          <a:xfrm>
            <a:off x="10529591" y="6467840"/>
            <a:ext cx="1502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0">
                <a:solidFill>
                  <a:srgbClr val="00AFEF"/>
                </a:solidFill>
                <a:latin typeface="K2D" panose="00000500000000000000" pitchFamily="2" charset="-34"/>
                <a:cs typeface="Readex Pro" pitchFamily="2" charset="-78"/>
              </a:rPr>
              <a:t>www.ctu.edu.vn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8A62A7F-4A0D-8203-BB6A-E6AFE62BD36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583391" y="6481985"/>
            <a:ext cx="9339545" cy="118261"/>
          </a:xfrm>
          <a:prstGeom prst="rect">
            <a:avLst/>
          </a:prstGeom>
        </p:spPr>
      </p:pic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8649E161-4DC5-D15C-6DAE-AE38C664B5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18484" y="6548263"/>
            <a:ext cx="2381966" cy="365125"/>
          </a:xfrm>
        </p:spPr>
        <p:txBody>
          <a:bodyPr/>
          <a:lstStyle>
            <a:lvl1pPr algn="r">
              <a:defRPr b="1">
                <a:latin typeface="K2D" panose="00000500000000000000" pitchFamily="2" charset="-34"/>
              </a:defRPr>
            </a:lvl1pPr>
          </a:lstStyle>
          <a:p>
            <a:fld id="{D86B3AB3-BDCC-41BF-8781-963E853753C3}" type="datetime1">
              <a:rPr lang="en-US" smtClean="0"/>
              <a:pPr/>
              <a:t>4/24/2025</a:t>
            </a:fld>
            <a:endParaRPr lang="en-US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CDD46289-EAED-BF63-CD78-95A65C49B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48263"/>
            <a:ext cx="4114800" cy="365125"/>
          </a:xfrm>
        </p:spPr>
        <p:txBody>
          <a:bodyPr/>
          <a:lstStyle>
            <a:lvl1pPr algn="l">
              <a:defRPr b="1">
                <a:latin typeface="K2D" panose="00000500000000000000" pitchFamily="2" charset="-34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90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8" dur="1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0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10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animBg="1"/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9"/>
          <p:cNvSpPr>
            <a:spLocks noGrp="1"/>
          </p:cNvSpPr>
          <p:nvPr>
            <p:ph sz="quarter" idx="12" hasCustomPrompt="1"/>
          </p:nvPr>
        </p:nvSpPr>
        <p:spPr>
          <a:xfrm rot="5400000">
            <a:off x="4113213" y="-1449386"/>
            <a:ext cx="3965573" cy="10515600"/>
          </a:xfrm>
        </p:spPr>
        <p:txBody>
          <a:bodyPr>
            <a:normAutofit/>
          </a:bodyPr>
          <a:lstStyle>
            <a:lvl1pPr marL="0" indent="0">
              <a:buNone/>
              <a:defRPr sz="2400" b="0" i="0">
                <a:latin typeface="Readex Pro" pitchFamily="2" charset="-78"/>
                <a:cs typeface="Readex Pro" pitchFamily="2" charset="-78"/>
              </a:defRPr>
            </a:lvl1pPr>
            <a:lvl2pPr marL="457200" indent="0">
              <a:buNone/>
              <a:defRPr sz="2000" b="0" i="0">
                <a:latin typeface="Readex Pro" pitchFamily="2" charset="-78"/>
                <a:cs typeface="Readex Pro" pitchFamily="2" charset="-78"/>
              </a:defRPr>
            </a:lvl2pPr>
            <a:lvl3pPr marL="914400" indent="0">
              <a:buNone/>
              <a:defRPr sz="1800" b="0" i="0">
                <a:latin typeface="Readex Pro" pitchFamily="2" charset="-78"/>
                <a:cs typeface="Readex Pro" pitchFamily="2" charset="-78"/>
              </a:defRPr>
            </a:lvl3pPr>
            <a:lvl4pPr marL="1371600" indent="0">
              <a:buNone/>
              <a:defRPr sz="1600" b="0" i="0">
                <a:latin typeface="Readex Pro" pitchFamily="2" charset="-78"/>
                <a:cs typeface="Readex Pro" pitchFamily="2" charset="-78"/>
              </a:defRPr>
            </a:lvl4pPr>
            <a:lvl5pPr marL="1828800" indent="0">
              <a:buNone/>
              <a:defRPr sz="1600" b="0" i="0">
                <a:latin typeface="Readex Pro" pitchFamily="2" charset="-78"/>
                <a:cs typeface="Readex Pro" pitchFamily="2" charset="-78"/>
              </a:defRPr>
            </a:lvl5pPr>
          </a:lstStyle>
          <a:p>
            <a:pPr lvl="0"/>
            <a:r>
              <a:rPr lang="en-US"/>
              <a:t>Nội dung</a:t>
            </a:r>
            <a:endParaRPr lang="en-US" dirty="0"/>
          </a:p>
        </p:txBody>
      </p: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93886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1" baseline="0" dirty="0">
                <a:solidFill>
                  <a:srgbClr val="1F5CA9"/>
                </a:solidFill>
                <a:latin typeface="K2D" panose="00000500000000000000" pitchFamily="2" charset="-34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Tiêu đề</a:t>
            </a:r>
            <a:endParaRPr lang="en-US" dirty="0"/>
          </a:p>
        </p:txBody>
      </p:sp>
      <p:pic>
        <p:nvPicPr>
          <p:cNvPr id="31" name="Picture 3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656" y="688507"/>
            <a:ext cx="292100" cy="2921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987783" y="93587"/>
            <a:ext cx="107165" cy="107007"/>
          </a:xfrm>
          <a:prstGeom prst="rect">
            <a:avLst/>
          </a:prstGeom>
        </p:spPr>
      </p:pic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3043EC71-5B9E-C0BC-1876-C8F7F39BC547}"/>
              </a:ext>
            </a:extLst>
          </p:cNvPr>
          <p:cNvSpPr txBox="1">
            <a:spLocks/>
          </p:cNvSpPr>
          <p:nvPr userDrawn="1"/>
        </p:nvSpPr>
        <p:spPr>
          <a:xfrm>
            <a:off x="159150" y="6454898"/>
            <a:ext cx="4655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Barlow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7A8FBE-F383-41C2-9A02-D1D86CE96726}" type="slidenum">
              <a:rPr lang="en-US" smtClean="0">
                <a:latin typeface="K2D" panose="00000500000000000000" pitchFamily="2" charset="-34"/>
              </a:rPr>
              <a:pPr/>
              <a:t>‹#›</a:t>
            </a:fld>
            <a:endParaRPr lang="en-US">
              <a:latin typeface="K2D" panose="00000500000000000000" pitchFamily="2" charset="-34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E4374B3-12AF-4FD8-DEB7-27010168D059}"/>
              </a:ext>
            </a:extLst>
          </p:cNvPr>
          <p:cNvSpPr/>
          <p:nvPr userDrawn="1"/>
        </p:nvSpPr>
        <p:spPr>
          <a:xfrm>
            <a:off x="159150" y="6474525"/>
            <a:ext cx="653867" cy="298450"/>
          </a:xfrm>
          <a:prstGeom prst="rect">
            <a:avLst/>
          </a:prstGeom>
          <a:solidFill>
            <a:srgbClr val="1F5C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0">
                <a:latin typeface="K2D" panose="00000500000000000000" pitchFamily="2" charset="-34"/>
              </a:rPr>
              <a:t>CTU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8BA7498-F3BC-86B3-1A69-799334B6D0C9}"/>
              </a:ext>
            </a:extLst>
          </p:cNvPr>
          <p:cNvSpPr/>
          <p:nvPr userDrawn="1"/>
        </p:nvSpPr>
        <p:spPr>
          <a:xfrm>
            <a:off x="11568430" y="6548263"/>
            <a:ext cx="340536" cy="170378"/>
          </a:xfrm>
          <a:prstGeom prst="rect">
            <a:avLst/>
          </a:prstGeom>
          <a:solidFill>
            <a:srgbClr val="00A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K2D" panose="00000500000000000000" pitchFamily="2" charset="-34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DC85D92-154D-811A-7CED-746E05BC9938}"/>
              </a:ext>
            </a:extLst>
          </p:cNvPr>
          <p:cNvSpPr txBox="1">
            <a:spLocks/>
          </p:cNvSpPr>
          <p:nvPr userDrawn="1"/>
        </p:nvSpPr>
        <p:spPr>
          <a:xfrm>
            <a:off x="11512613" y="6447278"/>
            <a:ext cx="4655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Barlow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7A8FBE-F383-41C2-9A02-D1D86CE96726}" type="slidenum">
              <a:rPr lang="en-US" sz="1000" smtClean="0">
                <a:latin typeface="K2D" panose="00000500000000000000" pitchFamily="2" charset="-34"/>
              </a:rPr>
              <a:pPr/>
              <a:t>‹#›</a:t>
            </a:fld>
            <a:endParaRPr lang="en-US" sz="1050">
              <a:latin typeface="K2D" panose="00000500000000000000" pitchFamily="2" charset="-34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1FF18A3-B64B-560A-0E4C-FAE23671DD1B}"/>
              </a:ext>
            </a:extLst>
          </p:cNvPr>
          <p:cNvGrpSpPr/>
          <p:nvPr userDrawn="1"/>
        </p:nvGrpSpPr>
        <p:grpSpPr>
          <a:xfrm>
            <a:off x="817685" y="6410864"/>
            <a:ext cx="2760487" cy="403790"/>
            <a:chOff x="741485" y="6410864"/>
            <a:chExt cx="2760487" cy="40379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0087580-3DBD-8257-F1D1-7914462F84CA}"/>
                </a:ext>
              </a:extLst>
            </p:cNvPr>
            <p:cNvSpPr txBox="1"/>
            <p:nvPr/>
          </p:nvSpPr>
          <p:spPr>
            <a:xfrm>
              <a:off x="741485" y="6599210"/>
              <a:ext cx="192225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vi-VN" sz="800" b="0" i="0" u="none" strike="noStrike" kern="1200" cap="none" spc="0" normalizeH="0" baseline="0" noProof="0">
                  <a:ln>
                    <a:noFill/>
                  </a:ln>
                  <a:solidFill>
                    <a:srgbClr val="00AFEF"/>
                  </a:solidFill>
                  <a:effectLst/>
                  <a:uLnTx/>
                  <a:uFillTx/>
                  <a:latin typeface="Readex Pro" pitchFamily="2" charset="-78"/>
                  <a:ea typeface="+mn-ea"/>
                  <a:cs typeface="+mn-cs"/>
                </a:rPr>
                <a:t>Cộng đồng – Toàn diện – Ưu việt</a:t>
              </a:r>
              <a:endPara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AFEF"/>
                </a:solidFill>
                <a:effectLst/>
                <a:uLnTx/>
                <a:uFillTx/>
                <a:latin typeface="Readex Pro" pitchFamily="2" charset="-78"/>
                <a:ea typeface="+mn-ea"/>
                <a:cs typeface="+mn-cs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3924CB2-D38F-D098-BA0D-F7AF3FD0DAE6}"/>
                </a:ext>
              </a:extLst>
            </p:cNvPr>
            <p:cNvSpPr txBox="1"/>
            <p:nvPr/>
          </p:nvSpPr>
          <p:spPr>
            <a:xfrm>
              <a:off x="741485" y="6410864"/>
              <a:ext cx="27604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baseline="0">
                  <a:solidFill>
                    <a:srgbClr val="1F5CA9"/>
                  </a:solidFill>
                  <a:latin typeface="K2D" panose="00000500000000000000" pitchFamily="2" charset="-34"/>
                </a:rPr>
                <a:t>ĐẠI HỌC CẦN THƠ</a:t>
              </a:r>
              <a:endParaRPr lang="en-US" sz="1400" b="1">
                <a:solidFill>
                  <a:srgbClr val="1F5CA9"/>
                </a:solidFill>
                <a:latin typeface="K2D" panose="00000500000000000000" pitchFamily="2" charset="-34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11944464-246D-1746-8383-CA6C986DD6CD}"/>
              </a:ext>
            </a:extLst>
          </p:cNvPr>
          <p:cNvSpPr txBox="1"/>
          <p:nvPr userDrawn="1"/>
        </p:nvSpPr>
        <p:spPr>
          <a:xfrm>
            <a:off x="10032442" y="6467840"/>
            <a:ext cx="1502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0">
                <a:solidFill>
                  <a:srgbClr val="00AFEF"/>
                </a:solidFill>
                <a:latin typeface="K2D" panose="00000500000000000000" pitchFamily="2" charset="-34"/>
                <a:cs typeface="Readex Pro" pitchFamily="2" charset="-78"/>
              </a:rPr>
              <a:t>www.ctu.edu.vn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36B468E-C03F-EA5D-3562-3CF0D836AD6F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583391" y="6481985"/>
            <a:ext cx="9339545" cy="118261"/>
          </a:xfrm>
          <a:prstGeom prst="rect">
            <a:avLst/>
          </a:prstGeom>
        </p:spPr>
      </p:pic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EDB08078-B43B-9900-A614-EDD1B700D36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18484" y="6548263"/>
            <a:ext cx="2381966" cy="365125"/>
          </a:xfrm>
        </p:spPr>
        <p:txBody>
          <a:bodyPr/>
          <a:lstStyle>
            <a:lvl1pPr algn="r">
              <a:defRPr b="1">
                <a:latin typeface="K2D" panose="00000500000000000000" pitchFamily="2" charset="-34"/>
              </a:defRPr>
            </a:lvl1pPr>
          </a:lstStyle>
          <a:p>
            <a:fld id="{D86B3AB3-BDCC-41BF-8781-963E853753C3}" type="datetime1">
              <a:rPr lang="en-US" smtClean="0"/>
              <a:pPr/>
              <a:t>4/24/2025</a:t>
            </a:fld>
            <a:endParaRPr lang="en-US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853B98CF-4D09-7334-F10E-AC2949398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48263"/>
            <a:ext cx="4114800" cy="365125"/>
          </a:xfrm>
        </p:spPr>
        <p:txBody>
          <a:bodyPr/>
          <a:lstStyle>
            <a:lvl1pPr algn="l">
              <a:defRPr b="1">
                <a:latin typeface="K2D" panose="00000500000000000000" pitchFamily="2" charset="-34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515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 lang="en-US" sz="3200" b="1" kern="1200" smtClean="0">
                <a:solidFill>
                  <a:srgbClr val="1F5CA9"/>
                </a:solidFill>
                <a:latin typeface="K2D" panose="00000500000000000000" pitchFamily="2" charset="-34"/>
                <a:ea typeface="+mn-ea"/>
                <a:cs typeface="+mn-cs"/>
              </a:defRPr>
            </a:lvl1pPr>
          </a:lstStyle>
          <a:p>
            <a:r>
              <a:rPr lang="en-US"/>
              <a:t>Tiêu đề</a:t>
            </a:r>
            <a:endParaRPr lang="en-US" dirty="0"/>
          </a:p>
        </p:txBody>
      </p:sp>
      <p:sp>
        <p:nvSpPr>
          <p:cNvPr id="13" name="Content Placeholder 9"/>
          <p:cNvSpPr>
            <a:spLocks noGrp="1"/>
          </p:cNvSpPr>
          <p:nvPr>
            <p:ph sz="quarter" idx="12" hasCustomPrompt="1"/>
          </p:nvPr>
        </p:nvSpPr>
        <p:spPr>
          <a:xfrm rot="5400000">
            <a:off x="1875631" y="-672303"/>
            <a:ext cx="5811837" cy="7886700"/>
          </a:xfrm>
        </p:spPr>
        <p:txBody>
          <a:bodyPr>
            <a:normAutofit/>
          </a:bodyPr>
          <a:lstStyle>
            <a:lvl1pPr marL="0" indent="0">
              <a:buNone/>
              <a:defRPr sz="2400" b="0" i="0">
                <a:latin typeface="Readex Pro" pitchFamily="2" charset="-78"/>
                <a:cs typeface="Readex Pro" pitchFamily="2" charset="-78"/>
              </a:defRPr>
            </a:lvl1pPr>
            <a:lvl2pPr marL="457200" indent="0">
              <a:buNone/>
              <a:defRPr sz="2000" b="0" i="0">
                <a:latin typeface="Readex Pro" pitchFamily="2" charset="-78"/>
                <a:cs typeface="Readex Pro" pitchFamily="2" charset="-78"/>
              </a:defRPr>
            </a:lvl2pPr>
            <a:lvl3pPr marL="914400" indent="0">
              <a:buNone/>
              <a:defRPr sz="1800" b="0" i="0">
                <a:latin typeface="Readex Pro" pitchFamily="2" charset="-78"/>
                <a:cs typeface="Readex Pro" pitchFamily="2" charset="-78"/>
              </a:defRPr>
            </a:lvl3pPr>
            <a:lvl4pPr marL="1371600" indent="0">
              <a:buNone/>
              <a:defRPr sz="1600" b="0" i="0">
                <a:latin typeface="Readex Pro" pitchFamily="2" charset="-78"/>
                <a:cs typeface="Readex Pro" pitchFamily="2" charset="-78"/>
              </a:defRPr>
            </a:lvl4pPr>
            <a:lvl5pPr marL="1828800" indent="0">
              <a:buNone/>
              <a:defRPr sz="1600" b="0" i="0">
                <a:latin typeface="Readex Pro" pitchFamily="2" charset="-78"/>
                <a:cs typeface="Readex Pro" pitchFamily="2" charset="-78"/>
              </a:defRPr>
            </a:lvl5pPr>
          </a:lstStyle>
          <a:p>
            <a:pPr lvl="0"/>
            <a:r>
              <a:rPr lang="en-US"/>
              <a:t>Nội dung</a:t>
            </a:r>
            <a:endParaRPr lang="en-US" dirty="0"/>
          </a:p>
        </p:txBody>
      </p:sp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1981" y="51983"/>
            <a:ext cx="292100" cy="2921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987783" y="93587"/>
            <a:ext cx="107165" cy="107007"/>
          </a:xfrm>
          <a:prstGeom prst="rect">
            <a:avLst/>
          </a:prstGeom>
        </p:spPr>
      </p:pic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0E9D4A31-78FB-C50E-E557-1D6A2AB1B39D}"/>
              </a:ext>
            </a:extLst>
          </p:cNvPr>
          <p:cNvSpPr txBox="1">
            <a:spLocks/>
          </p:cNvSpPr>
          <p:nvPr userDrawn="1"/>
        </p:nvSpPr>
        <p:spPr>
          <a:xfrm>
            <a:off x="159150" y="6454898"/>
            <a:ext cx="4655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Barlow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7A8FBE-F383-41C2-9A02-D1D86CE96726}" type="slidenum">
              <a:rPr lang="en-US" smtClean="0">
                <a:latin typeface="K2D" panose="00000500000000000000" pitchFamily="2" charset="-34"/>
              </a:rPr>
              <a:pPr/>
              <a:t>‹#›</a:t>
            </a:fld>
            <a:endParaRPr lang="en-US">
              <a:latin typeface="K2D" panose="00000500000000000000" pitchFamily="2" charset="-34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DE77047-2D78-10EA-8B2B-464D363FDA73}"/>
              </a:ext>
            </a:extLst>
          </p:cNvPr>
          <p:cNvSpPr/>
          <p:nvPr userDrawn="1"/>
        </p:nvSpPr>
        <p:spPr>
          <a:xfrm>
            <a:off x="159150" y="6474525"/>
            <a:ext cx="653867" cy="298450"/>
          </a:xfrm>
          <a:prstGeom prst="rect">
            <a:avLst/>
          </a:prstGeom>
          <a:solidFill>
            <a:srgbClr val="1F5C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0">
                <a:latin typeface="K2D" panose="00000500000000000000" pitchFamily="2" charset="-34"/>
              </a:rPr>
              <a:t>CTU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1B0BADC-EE2D-7AA3-FE84-68EB6BD21ECE}"/>
              </a:ext>
            </a:extLst>
          </p:cNvPr>
          <p:cNvSpPr/>
          <p:nvPr userDrawn="1"/>
        </p:nvSpPr>
        <p:spPr>
          <a:xfrm>
            <a:off x="11568430" y="6548263"/>
            <a:ext cx="340536" cy="170378"/>
          </a:xfrm>
          <a:prstGeom prst="rect">
            <a:avLst/>
          </a:prstGeom>
          <a:solidFill>
            <a:srgbClr val="00A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K2D" panose="00000500000000000000" pitchFamily="2" charset="-34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C3A035-1495-F2B0-9581-76B6F74E68ED}"/>
              </a:ext>
            </a:extLst>
          </p:cNvPr>
          <p:cNvSpPr txBox="1">
            <a:spLocks/>
          </p:cNvSpPr>
          <p:nvPr userDrawn="1"/>
        </p:nvSpPr>
        <p:spPr>
          <a:xfrm>
            <a:off x="11512613" y="6447278"/>
            <a:ext cx="4655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Barlow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7A8FBE-F383-41C2-9A02-D1D86CE96726}" type="slidenum">
              <a:rPr lang="en-US" sz="1000" smtClean="0">
                <a:latin typeface="K2D" panose="00000500000000000000" pitchFamily="2" charset="-34"/>
              </a:rPr>
              <a:pPr/>
              <a:t>‹#›</a:t>
            </a:fld>
            <a:endParaRPr lang="en-US" sz="1050">
              <a:latin typeface="K2D" panose="00000500000000000000" pitchFamily="2" charset="-34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EFB4826-5D0F-51B0-8FB3-AF794F93FD9F}"/>
              </a:ext>
            </a:extLst>
          </p:cNvPr>
          <p:cNvGrpSpPr/>
          <p:nvPr userDrawn="1"/>
        </p:nvGrpSpPr>
        <p:grpSpPr>
          <a:xfrm>
            <a:off x="817685" y="6410864"/>
            <a:ext cx="2760487" cy="403790"/>
            <a:chOff x="741485" y="6410864"/>
            <a:chExt cx="2760487" cy="40379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4DA189B-1ADB-AEB4-5954-98C27419F04D}"/>
                </a:ext>
              </a:extLst>
            </p:cNvPr>
            <p:cNvSpPr txBox="1"/>
            <p:nvPr/>
          </p:nvSpPr>
          <p:spPr>
            <a:xfrm>
              <a:off x="741485" y="6599210"/>
              <a:ext cx="192225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vi-VN" sz="800" b="0" i="0" u="none" strike="noStrike" kern="1200" cap="none" spc="0" normalizeH="0" baseline="0" noProof="0">
                  <a:ln>
                    <a:noFill/>
                  </a:ln>
                  <a:solidFill>
                    <a:srgbClr val="00AFEF"/>
                  </a:solidFill>
                  <a:effectLst/>
                  <a:uLnTx/>
                  <a:uFillTx/>
                  <a:latin typeface="Readex Pro" pitchFamily="2" charset="-78"/>
                  <a:ea typeface="+mn-ea"/>
                  <a:cs typeface="+mn-cs"/>
                </a:rPr>
                <a:t>Cộng đồng – Toàn diện – Ưu việt</a:t>
              </a:r>
              <a:endPara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AFEF"/>
                </a:solidFill>
                <a:effectLst/>
                <a:uLnTx/>
                <a:uFillTx/>
                <a:latin typeface="Readex Pro" pitchFamily="2" charset="-78"/>
                <a:ea typeface="+mn-ea"/>
                <a:cs typeface="+mn-cs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BD18312-4501-E052-78A4-D56485FF5E53}"/>
                </a:ext>
              </a:extLst>
            </p:cNvPr>
            <p:cNvSpPr txBox="1"/>
            <p:nvPr/>
          </p:nvSpPr>
          <p:spPr>
            <a:xfrm>
              <a:off x="741485" y="6410864"/>
              <a:ext cx="27604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baseline="0">
                  <a:solidFill>
                    <a:srgbClr val="1F5CA9"/>
                  </a:solidFill>
                  <a:latin typeface="K2D" panose="00000500000000000000" pitchFamily="2" charset="-34"/>
                </a:rPr>
                <a:t>ĐẠI HỌC CẦN THƠ</a:t>
              </a:r>
              <a:endParaRPr lang="en-US" sz="1400" b="1">
                <a:solidFill>
                  <a:srgbClr val="1F5CA9"/>
                </a:solidFill>
                <a:latin typeface="K2D" panose="00000500000000000000" pitchFamily="2" charset="-34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6BFB8709-60EF-0C2D-7AE6-97383C28A996}"/>
              </a:ext>
            </a:extLst>
          </p:cNvPr>
          <p:cNvSpPr txBox="1"/>
          <p:nvPr userDrawn="1"/>
        </p:nvSpPr>
        <p:spPr>
          <a:xfrm>
            <a:off x="10032442" y="6467840"/>
            <a:ext cx="1502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0">
                <a:solidFill>
                  <a:srgbClr val="00AFEF"/>
                </a:solidFill>
                <a:latin typeface="K2D" panose="00000500000000000000" pitchFamily="2" charset="-34"/>
                <a:cs typeface="Readex Pro" pitchFamily="2" charset="-78"/>
              </a:rPr>
              <a:t>www.ctu.edu.vn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A513177-236E-9D57-556A-25BA2A08A567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583391" y="6481985"/>
            <a:ext cx="9339545" cy="118261"/>
          </a:xfrm>
          <a:prstGeom prst="rect">
            <a:avLst/>
          </a:prstGeom>
        </p:spPr>
      </p:pic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AAB60C45-18AD-EA2E-F8C7-09BC10A7EB8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18484" y="6548263"/>
            <a:ext cx="2381966" cy="365125"/>
          </a:xfrm>
        </p:spPr>
        <p:txBody>
          <a:bodyPr/>
          <a:lstStyle>
            <a:lvl1pPr algn="r">
              <a:defRPr b="1">
                <a:latin typeface="K2D" panose="00000500000000000000" pitchFamily="2" charset="-34"/>
              </a:defRPr>
            </a:lvl1pPr>
          </a:lstStyle>
          <a:p>
            <a:fld id="{D86B3AB3-BDCC-41BF-8781-963E853753C3}" type="datetime1">
              <a:rPr lang="en-US" smtClean="0"/>
              <a:pPr/>
              <a:t>4/24/2025</a:t>
            </a:fld>
            <a:endParaRPr lang="en-US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06116A22-46CD-EA17-0317-B3A75C355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48263"/>
            <a:ext cx="4114800" cy="365125"/>
          </a:xfrm>
        </p:spPr>
        <p:txBody>
          <a:bodyPr/>
          <a:lstStyle>
            <a:lvl1pPr algn="l">
              <a:defRPr b="1">
                <a:latin typeface="K2D" panose="00000500000000000000" pitchFamily="2" charset="-34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5897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25583"/>
            <a:ext cx="10515600" cy="978408"/>
          </a:xfrm>
        </p:spPr>
        <p:txBody>
          <a:bodyPr/>
          <a:lstStyle>
            <a:lvl1pPr>
              <a:defRPr lang="en-US" sz="3200" b="1" kern="1200" baseline="0" smtClean="0">
                <a:solidFill>
                  <a:srgbClr val="1F5CA9"/>
                </a:solidFill>
                <a:latin typeface="K2D" panose="00000500000000000000" pitchFamily="2" charset="-34"/>
                <a:ea typeface="+mn-ea"/>
                <a:cs typeface="+mn-cs"/>
              </a:defRPr>
            </a:lvl1pPr>
          </a:lstStyle>
          <a:p>
            <a:r>
              <a:rPr lang="en-US"/>
              <a:t>Tiêu đề</a:t>
            </a:r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F628E4E-7D92-2696-C967-238AE8D1929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9124" y="1727802"/>
            <a:ext cx="3453753" cy="3402396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656" y="656757"/>
            <a:ext cx="292100" cy="2921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987783" y="93587"/>
            <a:ext cx="107165" cy="107007"/>
          </a:xfrm>
          <a:prstGeom prst="rect">
            <a:avLst/>
          </a:prstGeom>
        </p:spPr>
      </p:pic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ACD306E5-CFB4-AF8E-362E-7264A2EE8FC3}"/>
              </a:ext>
            </a:extLst>
          </p:cNvPr>
          <p:cNvSpPr txBox="1">
            <a:spLocks/>
          </p:cNvSpPr>
          <p:nvPr userDrawn="1"/>
        </p:nvSpPr>
        <p:spPr>
          <a:xfrm>
            <a:off x="159150" y="6454898"/>
            <a:ext cx="4655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Barlow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7A8FBE-F383-41C2-9A02-D1D86CE96726}" type="slidenum">
              <a:rPr lang="en-US" smtClean="0">
                <a:latin typeface="K2D" panose="00000500000000000000" pitchFamily="2" charset="-34"/>
              </a:rPr>
              <a:pPr/>
              <a:t>‹#›</a:t>
            </a:fld>
            <a:endParaRPr lang="en-US">
              <a:latin typeface="K2D" panose="00000500000000000000" pitchFamily="2" charset="-34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7E40D7E-4410-6230-80DF-9F48DDD5A2AE}"/>
              </a:ext>
            </a:extLst>
          </p:cNvPr>
          <p:cNvSpPr/>
          <p:nvPr userDrawn="1"/>
        </p:nvSpPr>
        <p:spPr>
          <a:xfrm>
            <a:off x="159150" y="6474525"/>
            <a:ext cx="653867" cy="298450"/>
          </a:xfrm>
          <a:prstGeom prst="rect">
            <a:avLst/>
          </a:prstGeom>
          <a:solidFill>
            <a:srgbClr val="1F5C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0">
                <a:latin typeface="K2D" panose="00000500000000000000" pitchFamily="2" charset="-34"/>
              </a:rPr>
              <a:t>CTU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71A584-94A8-DB0F-72C3-58733380A872}"/>
              </a:ext>
            </a:extLst>
          </p:cNvPr>
          <p:cNvSpPr/>
          <p:nvPr userDrawn="1"/>
        </p:nvSpPr>
        <p:spPr>
          <a:xfrm>
            <a:off x="11568430" y="6548263"/>
            <a:ext cx="340536" cy="170378"/>
          </a:xfrm>
          <a:prstGeom prst="rect">
            <a:avLst/>
          </a:prstGeom>
          <a:solidFill>
            <a:srgbClr val="00A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K2D" panose="00000500000000000000" pitchFamily="2" charset="-34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163D15-A7C4-C136-3C34-D85D43DF91DC}"/>
              </a:ext>
            </a:extLst>
          </p:cNvPr>
          <p:cNvSpPr txBox="1">
            <a:spLocks/>
          </p:cNvSpPr>
          <p:nvPr userDrawn="1"/>
        </p:nvSpPr>
        <p:spPr>
          <a:xfrm>
            <a:off x="11512613" y="6447278"/>
            <a:ext cx="4655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Barlow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7A8FBE-F383-41C2-9A02-D1D86CE96726}" type="slidenum">
              <a:rPr lang="en-US" sz="1000" smtClean="0">
                <a:latin typeface="K2D" panose="00000500000000000000" pitchFamily="2" charset="-34"/>
              </a:rPr>
              <a:pPr/>
              <a:t>‹#›</a:t>
            </a:fld>
            <a:endParaRPr lang="en-US" sz="1050">
              <a:latin typeface="K2D" panose="00000500000000000000" pitchFamily="2" charset="-34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CA5ACA2-579F-CD83-86DA-E253A52172C6}"/>
              </a:ext>
            </a:extLst>
          </p:cNvPr>
          <p:cNvGrpSpPr/>
          <p:nvPr userDrawn="1"/>
        </p:nvGrpSpPr>
        <p:grpSpPr>
          <a:xfrm>
            <a:off x="817685" y="6410864"/>
            <a:ext cx="2760487" cy="403790"/>
            <a:chOff x="741485" y="6410864"/>
            <a:chExt cx="2760487" cy="40379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C5BCA61-C1DF-F935-9A58-6E188F2CB055}"/>
                </a:ext>
              </a:extLst>
            </p:cNvPr>
            <p:cNvSpPr txBox="1"/>
            <p:nvPr/>
          </p:nvSpPr>
          <p:spPr>
            <a:xfrm>
              <a:off x="741485" y="6599210"/>
              <a:ext cx="192225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vi-VN" sz="800" b="0" i="0" u="none" strike="noStrike" kern="1200" cap="none" spc="0" normalizeH="0" baseline="0" noProof="0">
                  <a:ln>
                    <a:noFill/>
                  </a:ln>
                  <a:solidFill>
                    <a:srgbClr val="00AFEF"/>
                  </a:solidFill>
                  <a:effectLst/>
                  <a:uLnTx/>
                  <a:uFillTx/>
                  <a:latin typeface="Readex Pro" pitchFamily="2" charset="-78"/>
                  <a:ea typeface="+mn-ea"/>
                  <a:cs typeface="+mn-cs"/>
                </a:rPr>
                <a:t>Cộng đồng – Toàn diện – Ưu việt</a:t>
              </a:r>
              <a:endPara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AFEF"/>
                </a:solidFill>
                <a:effectLst/>
                <a:uLnTx/>
                <a:uFillTx/>
                <a:latin typeface="Readex Pro" pitchFamily="2" charset="-78"/>
                <a:ea typeface="+mn-ea"/>
                <a:cs typeface="+mn-cs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68E80D1-1F87-F099-C499-A6D08F0D1B73}"/>
                </a:ext>
              </a:extLst>
            </p:cNvPr>
            <p:cNvSpPr txBox="1"/>
            <p:nvPr/>
          </p:nvSpPr>
          <p:spPr>
            <a:xfrm>
              <a:off x="741485" y="6410864"/>
              <a:ext cx="27604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baseline="0">
                  <a:solidFill>
                    <a:srgbClr val="1F5CA9"/>
                  </a:solidFill>
                  <a:latin typeface="K2D" panose="00000500000000000000" pitchFamily="2" charset="-34"/>
                </a:rPr>
                <a:t>ĐẠI HỌC CẦN THƠ</a:t>
              </a:r>
              <a:endParaRPr lang="en-US" sz="1400" b="1">
                <a:solidFill>
                  <a:srgbClr val="1F5CA9"/>
                </a:solidFill>
                <a:latin typeface="K2D" panose="00000500000000000000" pitchFamily="2" charset="-34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87DD4F89-FFA6-2586-6CFF-BAD9CA9BBED0}"/>
              </a:ext>
            </a:extLst>
          </p:cNvPr>
          <p:cNvSpPr txBox="1"/>
          <p:nvPr userDrawn="1"/>
        </p:nvSpPr>
        <p:spPr>
          <a:xfrm>
            <a:off x="10032442" y="6467840"/>
            <a:ext cx="1502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0">
                <a:solidFill>
                  <a:srgbClr val="00AFEF"/>
                </a:solidFill>
                <a:latin typeface="K2D" panose="00000500000000000000" pitchFamily="2" charset="-34"/>
                <a:cs typeface="Readex Pro" pitchFamily="2" charset="-78"/>
              </a:rPr>
              <a:t>www.ctu.edu.vn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4ADDEC2-86AA-36BA-1460-FC4BE106E1D1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2583391" y="6481985"/>
            <a:ext cx="9339545" cy="118261"/>
          </a:xfrm>
          <a:prstGeom prst="rect">
            <a:avLst/>
          </a:prstGeom>
        </p:spPr>
      </p:pic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900BAA20-270C-6BB8-126D-274EA4BC323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18484" y="6548263"/>
            <a:ext cx="2381966" cy="365125"/>
          </a:xfrm>
        </p:spPr>
        <p:txBody>
          <a:bodyPr/>
          <a:lstStyle>
            <a:lvl1pPr algn="r">
              <a:defRPr b="1">
                <a:latin typeface="K2D" panose="00000500000000000000" pitchFamily="2" charset="-34"/>
              </a:defRPr>
            </a:lvl1pPr>
          </a:lstStyle>
          <a:p>
            <a:fld id="{D86B3AB3-BDCC-41BF-8781-963E853753C3}" type="datetime1">
              <a:rPr lang="en-US" smtClean="0"/>
              <a:pPr/>
              <a:t>4/24/2025</a:t>
            </a:fld>
            <a:endParaRPr lang="en-US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E3DB167-B4F8-7DE2-3FE9-16BA7DFC4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48263"/>
            <a:ext cx="4114800" cy="365125"/>
          </a:xfrm>
        </p:spPr>
        <p:txBody>
          <a:bodyPr/>
          <a:lstStyle>
            <a:lvl1pPr algn="l">
              <a:defRPr b="1">
                <a:latin typeface="K2D" panose="00000500000000000000" pitchFamily="2" charset="-34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759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EB977A98-B16D-37D0-150B-AA6EC7793AF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9124" y="1727802"/>
            <a:ext cx="3453753" cy="340239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987783" y="93587"/>
            <a:ext cx="107165" cy="107007"/>
          </a:xfrm>
          <a:prstGeom prst="rect">
            <a:avLst/>
          </a:prstGeom>
        </p:spPr>
      </p:pic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00AAABEF-0466-E8D9-7159-4498725EB239}"/>
              </a:ext>
            </a:extLst>
          </p:cNvPr>
          <p:cNvSpPr txBox="1">
            <a:spLocks/>
          </p:cNvSpPr>
          <p:nvPr userDrawn="1"/>
        </p:nvSpPr>
        <p:spPr>
          <a:xfrm>
            <a:off x="159150" y="6454898"/>
            <a:ext cx="4655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Barlow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7A8FBE-F383-41C2-9A02-D1D86CE96726}" type="slidenum">
              <a:rPr lang="en-US" smtClean="0">
                <a:latin typeface="K2D" panose="00000500000000000000" pitchFamily="2" charset="-34"/>
              </a:rPr>
              <a:pPr/>
              <a:t>‹#›</a:t>
            </a:fld>
            <a:endParaRPr lang="en-US">
              <a:latin typeface="K2D" panose="00000500000000000000" pitchFamily="2" charset="-34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B5B4BC4-A4A2-B7AE-36B8-5F8601CBD240}"/>
              </a:ext>
            </a:extLst>
          </p:cNvPr>
          <p:cNvSpPr/>
          <p:nvPr userDrawn="1"/>
        </p:nvSpPr>
        <p:spPr>
          <a:xfrm>
            <a:off x="159150" y="6474525"/>
            <a:ext cx="653867" cy="298450"/>
          </a:xfrm>
          <a:prstGeom prst="rect">
            <a:avLst/>
          </a:prstGeom>
          <a:solidFill>
            <a:srgbClr val="1F5C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0">
                <a:latin typeface="K2D" panose="00000500000000000000" pitchFamily="2" charset="-34"/>
              </a:rPr>
              <a:t>CTU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3324B4-3F68-C3A0-CCD5-76223DA44378}"/>
              </a:ext>
            </a:extLst>
          </p:cNvPr>
          <p:cNvSpPr/>
          <p:nvPr userDrawn="1"/>
        </p:nvSpPr>
        <p:spPr>
          <a:xfrm>
            <a:off x="11568430" y="6548263"/>
            <a:ext cx="340536" cy="170378"/>
          </a:xfrm>
          <a:prstGeom prst="rect">
            <a:avLst/>
          </a:prstGeom>
          <a:solidFill>
            <a:srgbClr val="00A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K2D" panose="00000500000000000000" pitchFamily="2" charset="-34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CAF8661-5038-9FE1-BBA8-946867DADAB0}"/>
              </a:ext>
            </a:extLst>
          </p:cNvPr>
          <p:cNvSpPr txBox="1">
            <a:spLocks/>
          </p:cNvSpPr>
          <p:nvPr userDrawn="1"/>
        </p:nvSpPr>
        <p:spPr>
          <a:xfrm>
            <a:off x="11512613" y="6447278"/>
            <a:ext cx="4655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Barlow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7A8FBE-F383-41C2-9A02-D1D86CE96726}" type="slidenum">
              <a:rPr lang="en-US" sz="1000" smtClean="0">
                <a:latin typeface="K2D" panose="00000500000000000000" pitchFamily="2" charset="-34"/>
              </a:rPr>
              <a:pPr/>
              <a:t>‹#›</a:t>
            </a:fld>
            <a:endParaRPr lang="en-US" sz="1050">
              <a:latin typeface="K2D" panose="00000500000000000000" pitchFamily="2" charset="-34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C383C5A-EDBD-9F53-185B-2E7B394F3459}"/>
              </a:ext>
            </a:extLst>
          </p:cNvPr>
          <p:cNvGrpSpPr/>
          <p:nvPr userDrawn="1"/>
        </p:nvGrpSpPr>
        <p:grpSpPr>
          <a:xfrm>
            <a:off x="817685" y="6410864"/>
            <a:ext cx="2760487" cy="403790"/>
            <a:chOff x="741485" y="6410864"/>
            <a:chExt cx="2760487" cy="40379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FA2C68B-0393-7A63-49AA-3FFE7FE14C79}"/>
                </a:ext>
              </a:extLst>
            </p:cNvPr>
            <p:cNvSpPr txBox="1"/>
            <p:nvPr/>
          </p:nvSpPr>
          <p:spPr>
            <a:xfrm>
              <a:off x="741485" y="6599210"/>
              <a:ext cx="192225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vi-VN" sz="800" b="0" i="0" u="none" strike="noStrike" kern="1200" cap="none" spc="0" normalizeH="0" baseline="0" noProof="0">
                  <a:ln>
                    <a:noFill/>
                  </a:ln>
                  <a:solidFill>
                    <a:srgbClr val="00AFEF"/>
                  </a:solidFill>
                  <a:effectLst/>
                  <a:uLnTx/>
                  <a:uFillTx/>
                  <a:latin typeface="Readex Pro" pitchFamily="2" charset="-78"/>
                  <a:ea typeface="+mn-ea"/>
                  <a:cs typeface="+mn-cs"/>
                </a:rPr>
                <a:t>Cộng đồng – Toàn diện – Ưu việt</a:t>
              </a:r>
              <a:endPara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AFEF"/>
                </a:solidFill>
                <a:effectLst/>
                <a:uLnTx/>
                <a:uFillTx/>
                <a:latin typeface="Readex Pro" pitchFamily="2" charset="-78"/>
                <a:ea typeface="+mn-ea"/>
                <a:cs typeface="+mn-cs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0CA16E1-AF2D-D0AA-1F01-070BA884ACD9}"/>
                </a:ext>
              </a:extLst>
            </p:cNvPr>
            <p:cNvSpPr txBox="1"/>
            <p:nvPr/>
          </p:nvSpPr>
          <p:spPr>
            <a:xfrm>
              <a:off x="741485" y="6410864"/>
              <a:ext cx="27604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baseline="0">
                  <a:solidFill>
                    <a:srgbClr val="1F5CA9"/>
                  </a:solidFill>
                  <a:latin typeface="K2D" panose="00000500000000000000" pitchFamily="2" charset="-34"/>
                </a:rPr>
                <a:t>ĐẠI HỌC CẦN THƠ</a:t>
              </a:r>
              <a:endParaRPr lang="en-US" sz="1400" b="1">
                <a:solidFill>
                  <a:srgbClr val="1F5CA9"/>
                </a:solidFill>
                <a:latin typeface="K2D" panose="00000500000000000000" pitchFamily="2" charset="-34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7BCC7B34-3035-0952-6B45-935B76D988E3}"/>
              </a:ext>
            </a:extLst>
          </p:cNvPr>
          <p:cNvSpPr txBox="1"/>
          <p:nvPr userDrawn="1"/>
        </p:nvSpPr>
        <p:spPr>
          <a:xfrm>
            <a:off x="10032442" y="6467840"/>
            <a:ext cx="1502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0">
                <a:solidFill>
                  <a:srgbClr val="00AFEF"/>
                </a:solidFill>
                <a:latin typeface="K2D" panose="00000500000000000000" pitchFamily="2" charset="-34"/>
                <a:cs typeface="Readex Pro" pitchFamily="2" charset="-78"/>
              </a:rPr>
              <a:t>www.ctu.edu.vn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A7B063C-9DEE-224B-8FD3-B578122F701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583391" y="6481985"/>
            <a:ext cx="9339545" cy="118261"/>
          </a:xfrm>
          <a:prstGeom prst="rect">
            <a:avLst/>
          </a:prstGeom>
        </p:spPr>
      </p:pic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AA004C0A-B376-851D-1C1F-61573C0B97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18484" y="6548263"/>
            <a:ext cx="2381966" cy="365125"/>
          </a:xfrm>
        </p:spPr>
        <p:txBody>
          <a:bodyPr/>
          <a:lstStyle>
            <a:lvl1pPr algn="r">
              <a:defRPr b="1">
                <a:latin typeface="K2D" panose="00000500000000000000" pitchFamily="2" charset="-34"/>
              </a:defRPr>
            </a:lvl1pPr>
          </a:lstStyle>
          <a:p>
            <a:fld id="{D86B3AB3-BDCC-41BF-8781-963E853753C3}" type="datetime1">
              <a:rPr lang="en-US" smtClean="0"/>
              <a:pPr/>
              <a:t>4/24/2025</a:t>
            </a:fld>
            <a:endParaRPr lang="en-US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AD28DB7B-FFF4-7151-C18D-3C7D5D9D8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48263"/>
            <a:ext cx="4114800" cy="365125"/>
          </a:xfrm>
        </p:spPr>
        <p:txBody>
          <a:bodyPr/>
          <a:lstStyle>
            <a:lvl1pPr algn="l">
              <a:defRPr b="1">
                <a:latin typeface="K2D" panose="00000500000000000000" pitchFamily="2" charset="-34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36906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Blue 1">
    <p:bg>
      <p:bgPr>
        <a:solidFill>
          <a:srgbClr val="1F5C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AFF29CC0-A8E3-7B26-83F7-23FD30C83BA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9124" y="1727802"/>
            <a:ext cx="3453753" cy="340239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ECA7CBBB-5BEC-4156-BB0B-762A1656305F}"/>
              </a:ext>
            </a:extLst>
          </p:cNvPr>
          <p:cNvSpPr/>
          <p:nvPr userDrawn="1"/>
        </p:nvSpPr>
        <p:spPr>
          <a:xfrm>
            <a:off x="135235" y="6474525"/>
            <a:ext cx="544432" cy="298450"/>
          </a:xfrm>
          <a:prstGeom prst="rect">
            <a:avLst/>
          </a:prstGeom>
          <a:solidFill>
            <a:srgbClr val="1F5C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K2D" panose="00000500000000000000" pitchFamily="2" charset="-34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4E0175B-DA75-48B5-9D9D-69732B703EF5}"/>
              </a:ext>
            </a:extLst>
          </p:cNvPr>
          <p:cNvGrpSpPr/>
          <p:nvPr userDrawn="1"/>
        </p:nvGrpSpPr>
        <p:grpSpPr>
          <a:xfrm>
            <a:off x="205437" y="6454898"/>
            <a:ext cx="544432" cy="365125"/>
            <a:chOff x="119712" y="6454898"/>
            <a:chExt cx="544432" cy="365125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FADB430-7D50-4978-89C8-6C6EBBB3035E}"/>
                </a:ext>
              </a:extLst>
            </p:cNvPr>
            <p:cNvSpPr/>
            <p:nvPr userDrawn="1"/>
          </p:nvSpPr>
          <p:spPr>
            <a:xfrm>
              <a:off x="119712" y="6488235"/>
              <a:ext cx="544432" cy="298450"/>
            </a:xfrm>
            <a:prstGeom prst="rect">
              <a:avLst/>
            </a:prstGeom>
            <a:solidFill>
              <a:srgbClr val="00AF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latin typeface="K2D" panose="00000500000000000000" pitchFamily="2" charset="-34"/>
              </a:endParaRPr>
            </a:p>
          </p:txBody>
        </p:sp>
        <p:sp>
          <p:nvSpPr>
            <p:cNvPr id="21" name="Slide Number Placeholder 5">
              <a:extLst>
                <a:ext uri="{FF2B5EF4-FFF2-40B4-BE49-F238E27FC236}">
                  <a16:creationId xmlns:a16="http://schemas.microsoft.com/office/drawing/2014/main" id="{7688F936-0D30-441F-BBA9-66AE32197B6A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159150" y="6454898"/>
              <a:ext cx="465556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914400" rtl="0" eaLnBrk="1" latinLnBrk="0" hangingPunct="1">
                <a:defRPr sz="1200" kern="1200">
                  <a:solidFill>
                    <a:schemeClr val="bg1"/>
                  </a:solidFill>
                  <a:latin typeface="Barlow" panose="00000500000000000000" pitchFamily="2" charset="0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fld id="{3E7A8FBE-F383-41C2-9A02-D1D86CE96726}" type="slidenum">
                <a:rPr lang="en-US" smtClean="0">
                  <a:latin typeface="K2D" panose="00000500000000000000" pitchFamily="2" charset="-34"/>
                </a:rPr>
                <a:pPr/>
                <a:t>‹#›</a:t>
              </a:fld>
              <a:endParaRPr lang="en-US">
                <a:latin typeface="K2D" panose="00000500000000000000" pitchFamily="2" charset="-34"/>
              </a:endParaRPr>
            </a:p>
          </p:txBody>
        </p:sp>
      </p:grpSp>
      <p:sp>
        <p:nvSpPr>
          <p:cNvPr id="22" name="Date Placeholder 3">
            <a:extLst>
              <a:ext uri="{FF2B5EF4-FFF2-40B4-BE49-F238E27FC236}">
                <a16:creationId xmlns:a16="http://schemas.microsoft.com/office/drawing/2014/main" id="{4F36C960-0DDB-40F7-96C6-0E5E092E47E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548263"/>
            <a:ext cx="2743200" cy="365125"/>
          </a:xfrm>
        </p:spPr>
        <p:txBody>
          <a:bodyPr/>
          <a:lstStyle>
            <a:lvl1pPr algn="r">
              <a:defRPr b="1">
                <a:solidFill>
                  <a:schemeClr val="bg1"/>
                </a:solidFill>
                <a:latin typeface="K2D" panose="00000500000000000000" pitchFamily="2" charset="-34"/>
              </a:defRPr>
            </a:lvl1pPr>
          </a:lstStyle>
          <a:p>
            <a:fld id="{D86B3AB3-BDCC-41BF-8781-963E853753C3}" type="datetime1">
              <a:rPr lang="en-US" smtClean="0"/>
              <a:pPr/>
              <a:t>4/24/2025</a:t>
            </a:fld>
            <a:endParaRPr lang="en-US"/>
          </a:p>
        </p:txBody>
      </p:sp>
      <p:sp>
        <p:nvSpPr>
          <p:cNvPr id="24" name="Footer Placeholder 4">
            <a:extLst>
              <a:ext uri="{FF2B5EF4-FFF2-40B4-BE49-F238E27FC236}">
                <a16:creationId xmlns:a16="http://schemas.microsoft.com/office/drawing/2014/main" id="{EB56B231-F846-4811-B632-4AB4BAA98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48263"/>
            <a:ext cx="4114800" cy="365125"/>
          </a:xfrm>
        </p:spPr>
        <p:txBody>
          <a:bodyPr/>
          <a:lstStyle>
            <a:lvl1pPr algn="l">
              <a:defRPr b="1">
                <a:solidFill>
                  <a:schemeClr val="bg1"/>
                </a:solidFill>
                <a:latin typeface="K2D" panose="00000500000000000000" pitchFamily="2" charset="-34"/>
              </a:defRPr>
            </a:lvl1pPr>
          </a:lstStyle>
          <a:p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4250632-77FB-405A-BBE8-9981579CE7EF}"/>
              </a:ext>
            </a:extLst>
          </p:cNvPr>
          <p:cNvSpPr txBox="1"/>
          <p:nvPr/>
        </p:nvSpPr>
        <p:spPr>
          <a:xfrm>
            <a:off x="817685" y="6410864"/>
            <a:ext cx="27604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baseline="0">
                <a:solidFill>
                  <a:schemeClr val="bg1"/>
                </a:solidFill>
                <a:latin typeface="K2D" panose="00000500000000000000" pitchFamily="2" charset="-34"/>
              </a:rPr>
              <a:t>ĐẠI HỌC CẦN THƠ</a:t>
            </a:r>
            <a:endParaRPr lang="en-US" sz="1400" b="1">
              <a:solidFill>
                <a:schemeClr val="bg1"/>
              </a:solidFill>
              <a:latin typeface="K2D" panose="00000500000000000000" pitchFamily="2" charset="-34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2F06559-0D08-475B-BB2B-C2AD79E1EA9A}"/>
              </a:ext>
            </a:extLst>
          </p:cNvPr>
          <p:cNvSpPr txBox="1"/>
          <p:nvPr userDrawn="1"/>
        </p:nvSpPr>
        <p:spPr>
          <a:xfrm>
            <a:off x="10536385" y="6467840"/>
            <a:ext cx="1502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0">
                <a:solidFill>
                  <a:schemeClr val="bg1"/>
                </a:solidFill>
                <a:latin typeface="K2D" panose="00000500000000000000" pitchFamily="2" charset="-34"/>
                <a:cs typeface="Readex Pro" pitchFamily="2" charset="-78"/>
              </a:rPr>
              <a:t>www.ctu.edu.vn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7A2DBFB6-FB51-4349-AD79-DB5E3B289A6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602785" y="6488354"/>
            <a:ext cx="9336024" cy="11821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3741078-A544-42D3-8CE7-5F2F115BABE0}"/>
              </a:ext>
            </a:extLst>
          </p:cNvPr>
          <p:cNvSpPr txBox="1"/>
          <p:nvPr userDrawn="1"/>
        </p:nvSpPr>
        <p:spPr>
          <a:xfrm>
            <a:off x="817685" y="6599210"/>
            <a:ext cx="19222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eadex Pro" pitchFamily="2" charset="-78"/>
                <a:ea typeface="+mn-ea"/>
                <a:cs typeface="+mn-cs"/>
              </a:rPr>
              <a:t>Cộng đồng – Toàn diện – Ưu việt</a:t>
            </a: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eadex Pro" pitchFamily="2" charset="-78"/>
              <a:ea typeface="+mn-ea"/>
              <a:cs typeface="+mn-cs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9C7F682-0100-EB65-9EF7-68F4E1527F64}"/>
              </a:ext>
            </a:extLst>
          </p:cNvPr>
          <p:cNvGrpSpPr/>
          <p:nvPr userDrawn="1"/>
        </p:nvGrpSpPr>
        <p:grpSpPr>
          <a:xfrm rot="5400000" flipH="1">
            <a:off x="11994349" y="89858"/>
            <a:ext cx="108319" cy="107166"/>
            <a:chOff x="9886950" y="442913"/>
            <a:chExt cx="216694" cy="214386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7B12206D-0D33-F7BF-D5C3-71176B0C507A}"/>
                </a:ext>
              </a:extLst>
            </p:cNvPr>
            <p:cNvSpPr/>
            <p:nvPr userDrawn="1"/>
          </p:nvSpPr>
          <p:spPr>
            <a:xfrm>
              <a:off x="9886950" y="442913"/>
              <a:ext cx="97631" cy="97631"/>
            </a:xfrm>
            <a:prstGeom prst="round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6958F7DE-9367-1A7B-0471-C642F47C03A3}"/>
                </a:ext>
              </a:extLst>
            </p:cNvPr>
            <p:cNvSpPr/>
            <p:nvPr userDrawn="1"/>
          </p:nvSpPr>
          <p:spPr>
            <a:xfrm>
              <a:off x="10006013" y="559668"/>
              <a:ext cx="97631" cy="97631"/>
            </a:xfrm>
            <a:prstGeom prst="roundRect">
              <a:avLst/>
            </a:prstGeom>
            <a:solidFill>
              <a:srgbClr val="00AFE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5FF2EDA6-9276-E821-1BDA-7B118853E64D}"/>
                </a:ext>
              </a:extLst>
            </p:cNvPr>
            <p:cNvSpPr/>
            <p:nvPr userDrawn="1"/>
          </p:nvSpPr>
          <p:spPr>
            <a:xfrm>
              <a:off x="10006013" y="442913"/>
              <a:ext cx="97631" cy="97631"/>
            </a:xfrm>
            <a:prstGeom prst="roundRect">
              <a:avLst/>
            </a:prstGeom>
            <a:solidFill>
              <a:srgbClr val="CCFF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5460848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Blue 2"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EA39DEC0-0415-D667-18C3-EEA5AEBABEA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9124" y="1727802"/>
            <a:ext cx="3453753" cy="3402396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E74BF315-D1FC-6421-060B-3FFD387F1B1D}"/>
              </a:ext>
            </a:extLst>
          </p:cNvPr>
          <p:cNvGrpSpPr/>
          <p:nvPr userDrawn="1"/>
        </p:nvGrpSpPr>
        <p:grpSpPr>
          <a:xfrm rot="5400000" flipH="1">
            <a:off x="11994349" y="89858"/>
            <a:ext cx="108319" cy="107166"/>
            <a:chOff x="9886950" y="442913"/>
            <a:chExt cx="216694" cy="214386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D2D3478F-4D6B-F3FC-93EE-781955B168ED}"/>
                </a:ext>
              </a:extLst>
            </p:cNvPr>
            <p:cNvSpPr/>
            <p:nvPr userDrawn="1"/>
          </p:nvSpPr>
          <p:spPr>
            <a:xfrm>
              <a:off x="9886950" y="442913"/>
              <a:ext cx="97631" cy="97631"/>
            </a:xfrm>
            <a:prstGeom prst="round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F30E6027-7A58-80A0-C4DE-BD292242A19B}"/>
                </a:ext>
              </a:extLst>
            </p:cNvPr>
            <p:cNvSpPr/>
            <p:nvPr userDrawn="1"/>
          </p:nvSpPr>
          <p:spPr>
            <a:xfrm>
              <a:off x="10006013" y="559668"/>
              <a:ext cx="97631" cy="97631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EC39217D-11B2-EC58-7DB9-670BADCEC0E6}"/>
                </a:ext>
              </a:extLst>
            </p:cNvPr>
            <p:cNvSpPr/>
            <p:nvPr userDrawn="1"/>
          </p:nvSpPr>
          <p:spPr>
            <a:xfrm>
              <a:off x="10006013" y="442913"/>
              <a:ext cx="97631" cy="97631"/>
            </a:xfrm>
            <a:prstGeom prst="roundRect">
              <a:avLst/>
            </a:prstGeom>
            <a:solidFill>
              <a:srgbClr val="CCFF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669E2A5B-C398-3A54-39BB-1A10AD77A4C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599612" y="6488270"/>
            <a:ext cx="9336024" cy="118110"/>
          </a:xfrm>
          <a:prstGeom prst="rect">
            <a:avLst/>
          </a:prstGeom>
        </p:spPr>
      </p:pic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540C400F-3AEE-5C28-4A10-78CBA14078BC}"/>
              </a:ext>
            </a:extLst>
          </p:cNvPr>
          <p:cNvSpPr txBox="1">
            <a:spLocks/>
          </p:cNvSpPr>
          <p:nvPr userDrawn="1"/>
        </p:nvSpPr>
        <p:spPr>
          <a:xfrm>
            <a:off x="159150" y="6454898"/>
            <a:ext cx="4655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Barlow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7A8FBE-F383-41C2-9A02-D1D86CE96726}" type="slidenum">
              <a:rPr lang="en-US" smtClean="0">
                <a:latin typeface="K2D" panose="00000500000000000000" pitchFamily="2" charset="-34"/>
              </a:rPr>
              <a:pPr/>
              <a:t>‹#›</a:t>
            </a:fld>
            <a:endParaRPr lang="en-US">
              <a:latin typeface="K2D" panose="00000500000000000000" pitchFamily="2" charset="-34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A79BBA-69C1-570D-F28E-9BB9C6ACBEC1}"/>
              </a:ext>
            </a:extLst>
          </p:cNvPr>
          <p:cNvSpPr/>
          <p:nvPr userDrawn="1"/>
        </p:nvSpPr>
        <p:spPr>
          <a:xfrm>
            <a:off x="159150" y="6474525"/>
            <a:ext cx="653867" cy="298450"/>
          </a:xfrm>
          <a:prstGeom prst="rect">
            <a:avLst/>
          </a:prstGeom>
          <a:solidFill>
            <a:srgbClr val="1F5C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0">
                <a:latin typeface="K2D" panose="00000500000000000000" pitchFamily="2" charset="-34"/>
              </a:rPr>
              <a:t>CTU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CC30C32-8749-8F9D-AFB9-200DC55D9965}"/>
              </a:ext>
            </a:extLst>
          </p:cNvPr>
          <p:cNvSpPr/>
          <p:nvPr userDrawn="1"/>
        </p:nvSpPr>
        <p:spPr>
          <a:xfrm>
            <a:off x="11577955" y="6548263"/>
            <a:ext cx="340536" cy="17037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K2D" panose="00000500000000000000" pitchFamily="2" charset="-34"/>
            </a:endParaRP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636664E3-F587-5BFA-8277-C0DDF1B0FB4D}"/>
              </a:ext>
            </a:extLst>
          </p:cNvPr>
          <p:cNvSpPr txBox="1">
            <a:spLocks/>
          </p:cNvSpPr>
          <p:nvPr userDrawn="1"/>
        </p:nvSpPr>
        <p:spPr>
          <a:xfrm>
            <a:off x="11512613" y="6447278"/>
            <a:ext cx="4655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Barlow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7A8FBE-F383-41C2-9A02-D1D86CE96726}" type="slidenum">
              <a:rPr lang="en-US" sz="1000" smtClean="0">
                <a:latin typeface="K2D" panose="00000500000000000000" pitchFamily="2" charset="-34"/>
              </a:rPr>
              <a:pPr/>
              <a:t>‹#›</a:t>
            </a:fld>
            <a:endParaRPr lang="en-US" sz="1050">
              <a:latin typeface="K2D" panose="00000500000000000000" pitchFamily="2" charset="-34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AF36890-856E-2F7B-8E55-A33B790D7C18}"/>
              </a:ext>
            </a:extLst>
          </p:cNvPr>
          <p:cNvGrpSpPr/>
          <p:nvPr userDrawn="1"/>
        </p:nvGrpSpPr>
        <p:grpSpPr>
          <a:xfrm>
            <a:off x="817685" y="6410864"/>
            <a:ext cx="2760487" cy="403790"/>
            <a:chOff x="741485" y="6410864"/>
            <a:chExt cx="2760487" cy="40379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3B2CBB7-80CC-0503-06CA-B293272E754B}"/>
                </a:ext>
              </a:extLst>
            </p:cNvPr>
            <p:cNvSpPr txBox="1"/>
            <p:nvPr/>
          </p:nvSpPr>
          <p:spPr>
            <a:xfrm>
              <a:off x="741485" y="6599210"/>
              <a:ext cx="192225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vi-VN" sz="8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Readex Pro" pitchFamily="2" charset="-78"/>
                  <a:ea typeface="+mn-ea"/>
                  <a:cs typeface="+mn-cs"/>
                </a:rPr>
                <a:t>Cộng đồng – Toàn diện – Ưu việt</a:t>
              </a:r>
              <a:endParaRPr kumimoji="0" lang="en-US" sz="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eadex Pro" pitchFamily="2" charset="-78"/>
                <a:ea typeface="+mn-ea"/>
                <a:cs typeface="+mn-cs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E49DC9B-DB28-1334-ACD6-A7837974CC5D}"/>
                </a:ext>
              </a:extLst>
            </p:cNvPr>
            <p:cNvSpPr txBox="1"/>
            <p:nvPr/>
          </p:nvSpPr>
          <p:spPr>
            <a:xfrm>
              <a:off x="741485" y="6410864"/>
              <a:ext cx="27604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baseline="0">
                  <a:solidFill>
                    <a:schemeClr val="bg1"/>
                  </a:solidFill>
                  <a:latin typeface="K2D" panose="00000500000000000000" pitchFamily="2" charset="-34"/>
                </a:rPr>
                <a:t>ĐẠI HỌC CẦN THƠ</a:t>
              </a:r>
              <a:endParaRPr lang="en-US" sz="1400" b="1">
                <a:solidFill>
                  <a:schemeClr val="bg1"/>
                </a:solidFill>
                <a:latin typeface="K2D" panose="00000500000000000000" pitchFamily="2" charset="-34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2896B089-ECA6-A22E-B1B3-DEA30DA3A29D}"/>
              </a:ext>
            </a:extLst>
          </p:cNvPr>
          <p:cNvSpPr txBox="1"/>
          <p:nvPr userDrawn="1"/>
        </p:nvSpPr>
        <p:spPr>
          <a:xfrm>
            <a:off x="10032442" y="6467840"/>
            <a:ext cx="1502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0">
                <a:solidFill>
                  <a:schemeClr val="bg1"/>
                </a:solidFill>
                <a:latin typeface="K2D" panose="00000500000000000000" pitchFamily="2" charset="-34"/>
                <a:cs typeface="Readex Pro" pitchFamily="2" charset="-78"/>
              </a:rPr>
              <a:t>www.ctu.edu.vn</a:t>
            </a:r>
          </a:p>
        </p:txBody>
      </p:sp>
      <p:sp>
        <p:nvSpPr>
          <p:cNvPr id="18" name="Date Placeholder 3">
            <a:extLst>
              <a:ext uri="{FF2B5EF4-FFF2-40B4-BE49-F238E27FC236}">
                <a16:creationId xmlns:a16="http://schemas.microsoft.com/office/drawing/2014/main" id="{3CA8C4BA-A884-9E59-FFE3-0B919D005D3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18484" y="6548263"/>
            <a:ext cx="2381966" cy="365125"/>
          </a:xfrm>
        </p:spPr>
        <p:txBody>
          <a:bodyPr/>
          <a:lstStyle>
            <a:lvl1pPr algn="r">
              <a:defRPr b="1">
                <a:solidFill>
                  <a:schemeClr val="bg1"/>
                </a:solidFill>
                <a:latin typeface="K2D" panose="00000500000000000000" pitchFamily="2" charset="-34"/>
              </a:defRPr>
            </a:lvl1pPr>
          </a:lstStyle>
          <a:p>
            <a:fld id="{D86B3AB3-BDCC-41BF-8781-963E853753C3}" type="datetime1">
              <a:rPr lang="en-US" smtClean="0"/>
              <a:pPr/>
              <a:t>4/24/2025</a:t>
            </a:fld>
            <a:endParaRPr lang="en-US"/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79B8DE1D-7394-99A3-7495-C14CDDA1E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48263"/>
            <a:ext cx="4114800" cy="365125"/>
          </a:xfrm>
        </p:spPr>
        <p:txBody>
          <a:bodyPr/>
          <a:lstStyle>
            <a:lvl1pPr algn="l">
              <a:defRPr b="1">
                <a:solidFill>
                  <a:schemeClr val="bg1"/>
                </a:solidFill>
                <a:latin typeface="K2D" panose="00000500000000000000" pitchFamily="2" charset="-34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1727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cboo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9Slide.vn 1">
            <a:extLst>
              <a:ext uri="{FF2B5EF4-FFF2-40B4-BE49-F238E27FC236}">
                <a16:creationId xmlns:a16="http://schemas.microsoft.com/office/drawing/2014/main" id="{2946107B-86B5-4108-B9D9-FBE88B6AF6A9}"/>
              </a:ext>
            </a:extLst>
          </p:cNvPr>
          <p:cNvGrpSpPr/>
          <p:nvPr userDrawn="1"/>
        </p:nvGrpSpPr>
        <p:grpSpPr>
          <a:xfrm>
            <a:off x="2262706" y="1080007"/>
            <a:ext cx="7666588" cy="4425443"/>
            <a:chOff x="2738438" y="30163"/>
            <a:chExt cx="11828463" cy="6827838"/>
          </a:xfrm>
        </p:grpSpPr>
        <p:sp>
          <p:nvSpPr>
            <p:cNvPr id="17" name="9Slide.vn 2">
              <a:extLst>
                <a:ext uri="{FF2B5EF4-FFF2-40B4-BE49-F238E27FC236}">
                  <a16:creationId xmlns:a16="http://schemas.microsoft.com/office/drawing/2014/main" id="{4C6E1B3E-70F8-4E17-8666-2C90A7910CF5}"/>
                </a:ext>
              </a:extLst>
            </p:cNvPr>
            <p:cNvSpPr>
              <a:spLocks/>
            </p:cNvSpPr>
            <p:nvPr/>
          </p:nvSpPr>
          <p:spPr bwMode="auto">
            <a:xfrm>
              <a:off x="3821113" y="30163"/>
              <a:ext cx="9663113" cy="6823075"/>
            </a:xfrm>
            <a:custGeom>
              <a:avLst/>
              <a:gdLst>
                <a:gd name="T0" fmla="*/ 201 w 6087"/>
                <a:gd name="T1" fmla="*/ 4298 h 4298"/>
                <a:gd name="T2" fmla="*/ 181 w 6087"/>
                <a:gd name="T3" fmla="*/ 4298 h 4298"/>
                <a:gd name="T4" fmla="*/ 141 w 6087"/>
                <a:gd name="T5" fmla="*/ 4289 h 4298"/>
                <a:gd name="T6" fmla="*/ 106 w 6087"/>
                <a:gd name="T7" fmla="*/ 4274 h 4298"/>
                <a:gd name="T8" fmla="*/ 74 w 6087"/>
                <a:gd name="T9" fmla="*/ 4252 h 4298"/>
                <a:gd name="T10" fmla="*/ 47 w 6087"/>
                <a:gd name="T11" fmla="*/ 4225 h 4298"/>
                <a:gd name="T12" fmla="*/ 25 w 6087"/>
                <a:gd name="T13" fmla="*/ 4193 h 4298"/>
                <a:gd name="T14" fmla="*/ 10 w 6087"/>
                <a:gd name="T15" fmla="*/ 4158 h 4298"/>
                <a:gd name="T16" fmla="*/ 1 w 6087"/>
                <a:gd name="T17" fmla="*/ 4118 h 4298"/>
                <a:gd name="T18" fmla="*/ 0 w 6087"/>
                <a:gd name="T19" fmla="*/ 201 h 4298"/>
                <a:gd name="T20" fmla="*/ 1 w 6087"/>
                <a:gd name="T21" fmla="*/ 181 h 4298"/>
                <a:gd name="T22" fmla="*/ 10 w 6087"/>
                <a:gd name="T23" fmla="*/ 141 h 4298"/>
                <a:gd name="T24" fmla="*/ 25 w 6087"/>
                <a:gd name="T25" fmla="*/ 105 h 4298"/>
                <a:gd name="T26" fmla="*/ 47 w 6087"/>
                <a:gd name="T27" fmla="*/ 74 h 4298"/>
                <a:gd name="T28" fmla="*/ 74 w 6087"/>
                <a:gd name="T29" fmla="*/ 47 h 4298"/>
                <a:gd name="T30" fmla="*/ 106 w 6087"/>
                <a:gd name="T31" fmla="*/ 25 h 4298"/>
                <a:gd name="T32" fmla="*/ 141 w 6087"/>
                <a:gd name="T33" fmla="*/ 10 h 4298"/>
                <a:gd name="T34" fmla="*/ 181 w 6087"/>
                <a:gd name="T35" fmla="*/ 1 h 4298"/>
                <a:gd name="T36" fmla="*/ 5887 w 6087"/>
                <a:gd name="T37" fmla="*/ 0 h 4298"/>
                <a:gd name="T38" fmla="*/ 5907 w 6087"/>
                <a:gd name="T39" fmla="*/ 1 h 4298"/>
                <a:gd name="T40" fmla="*/ 5946 w 6087"/>
                <a:gd name="T41" fmla="*/ 10 h 4298"/>
                <a:gd name="T42" fmla="*/ 5983 w 6087"/>
                <a:gd name="T43" fmla="*/ 25 h 4298"/>
                <a:gd name="T44" fmla="*/ 6015 w 6087"/>
                <a:gd name="T45" fmla="*/ 47 h 4298"/>
                <a:gd name="T46" fmla="*/ 6042 w 6087"/>
                <a:gd name="T47" fmla="*/ 74 h 4298"/>
                <a:gd name="T48" fmla="*/ 6064 w 6087"/>
                <a:gd name="T49" fmla="*/ 105 h 4298"/>
                <a:gd name="T50" fmla="*/ 6079 w 6087"/>
                <a:gd name="T51" fmla="*/ 141 h 4298"/>
                <a:gd name="T52" fmla="*/ 6087 w 6087"/>
                <a:gd name="T53" fmla="*/ 181 h 4298"/>
                <a:gd name="T54" fmla="*/ 6087 w 6087"/>
                <a:gd name="T55" fmla="*/ 4097 h 4298"/>
                <a:gd name="T56" fmla="*/ 6087 w 6087"/>
                <a:gd name="T57" fmla="*/ 4118 h 4298"/>
                <a:gd name="T58" fmla="*/ 6079 w 6087"/>
                <a:gd name="T59" fmla="*/ 4158 h 4298"/>
                <a:gd name="T60" fmla="*/ 6064 w 6087"/>
                <a:gd name="T61" fmla="*/ 4193 h 4298"/>
                <a:gd name="T62" fmla="*/ 6042 w 6087"/>
                <a:gd name="T63" fmla="*/ 4225 h 4298"/>
                <a:gd name="T64" fmla="*/ 6015 w 6087"/>
                <a:gd name="T65" fmla="*/ 4252 h 4298"/>
                <a:gd name="T66" fmla="*/ 5983 w 6087"/>
                <a:gd name="T67" fmla="*/ 4274 h 4298"/>
                <a:gd name="T68" fmla="*/ 5946 w 6087"/>
                <a:gd name="T69" fmla="*/ 4289 h 4298"/>
                <a:gd name="T70" fmla="*/ 5907 w 6087"/>
                <a:gd name="T71" fmla="*/ 4298 h 4298"/>
                <a:gd name="T72" fmla="*/ 5887 w 6087"/>
                <a:gd name="T73" fmla="*/ 4298 h 4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087" h="4298">
                  <a:moveTo>
                    <a:pt x="5887" y="4298"/>
                  </a:moveTo>
                  <a:lnTo>
                    <a:pt x="201" y="4298"/>
                  </a:lnTo>
                  <a:lnTo>
                    <a:pt x="201" y="4298"/>
                  </a:lnTo>
                  <a:lnTo>
                    <a:pt x="181" y="4298"/>
                  </a:lnTo>
                  <a:lnTo>
                    <a:pt x="161" y="4294"/>
                  </a:lnTo>
                  <a:lnTo>
                    <a:pt x="141" y="4289"/>
                  </a:lnTo>
                  <a:lnTo>
                    <a:pt x="122" y="4282"/>
                  </a:lnTo>
                  <a:lnTo>
                    <a:pt x="106" y="4274"/>
                  </a:lnTo>
                  <a:lnTo>
                    <a:pt x="89" y="4264"/>
                  </a:lnTo>
                  <a:lnTo>
                    <a:pt x="74" y="4252"/>
                  </a:lnTo>
                  <a:lnTo>
                    <a:pt x="58" y="4239"/>
                  </a:lnTo>
                  <a:lnTo>
                    <a:pt x="47" y="4225"/>
                  </a:lnTo>
                  <a:lnTo>
                    <a:pt x="35" y="4210"/>
                  </a:lnTo>
                  <a:lnTo>
                    <a:pt x="25" y="4193"/>
                  </a:lnTo>
                  <a:lnTo>
                    <a:pt x="16" y="4177"/>
                  </a:lnTo>
                  <a:lnTo>
                    <a:pt x="10" y="4158"/>
                  </a:lnTo>
                  <a:lnTo>
                    <a:pt x="5" y="4138"/>
                  </a:lnTo>
                  <a:lnTo>
                    <a:pt x="1" y="4118"/>
                  </a:lnTo>
                  <a:lnTo>
                    <a:pt x="0" y="4097"/>
                  </a:lnTo>
                  <a:lnTo>
                    <a:pt x="0" y="201"/>
                  </a:lnTo>
                  <a:lnTo>
                    <a:pt x="0" y="201"/>
                  </a:lnTo>
                  <a:lnTo>
                    <a:pt x="1" y="181"/>
                  </a:lnTo>
                  <a:lnTo>
                    <a:pt x="5" y="161"/>
                  </a:lnTo>
                  <a:lnTo>
                    <a:pt x="10" y="141"/>
                  </a:lnTo>
                  <a:lnTo>
                    <a:pt x="16" y="122"/>
                  </a:lnTo>
                  <a:lnTo>
                    <a:pt x="25" y="105"/>
                  </a:lnTo>
                  <a:lnTo>
                    <a:pt x="35" y="89"/>
                  </a:lnTo>
                  <a:lnTo>
                    <a:pt x="47" y="74"/>
                  </a:lnTo>
                  <a:lnTo>
                    <a:pt x="58" y="58"/>
                  </a:lnTo>
                  <a:lnTo>
                    <a:pt x="74" y="47"/>
                  </a:lnTo>
                  <a:lnTo>
                    <a:pt x="89" y="35"/>
                  </a:lnTo>
                  <a:lnTo>
                    <a:pt x="106" y="25"/>
                  </a:lnTo>
                  <a:lnTo>
                    <a:pt x="122" y="16"/>
                  </a:lnTo>
                  <a:lnTo>
                    <a:pt x="141" y="10"/>
                  </a:lnTo>
                  <a:lnTo>
                    <a:pt x="161" y="5"/>
                  </a:lnTo>
                  <a:lnTo>
                    <a:pt x="181" y="1"/>
                  </a:lnTo>
                  <a:lnTo>
                    <a:pt x="201" y="0"/>
                  </a:lnTo>
                  <a:lnTo>
                    <a:pt x="5887" y="0"/>
                  </a:lnTo>
                  <a:lnTo>
                    <a:pt x="5887" y="0"/>
                  </a:lnTo>
                  <a:lnTo>
                    <a:pt x="5907" y="1"/>
                  </a:lnTo>
                  <a:lnTo>
                    <a:pt x="5927" y="5"/>
                  </a:lnTo>
                  <a:lnTo>
                    <a:pt x="5946" y="10"/>
                  </a:lnTo>
                  <a:lnTo>
                    <a:pt x="5964" y="16"/>
                  </a:lnTo>
                  <a:lnTo>
                    <a:pt x="5983" y="25"/>
                  </a:lnTo>
                  <a:lnTo>
                    <a:pt x="6000" y="35"/>
                  </a:lnTo>
                  <a:lnTo>
                    <a:pt x="6015" y="47"/>
                  </a:lnTo>
                  <a:lnTo>
                    <a:pt x="6028" y="58"/>
                  </a:lnTo>
                  <a:lnTo>
                    <a:pt x="6042" y="74"/>
                  </a:lnTo>
                  <a:lnTo>
                    <a:pt x="6054" y="89"/>
                  </a:lnTo>
                  <a:lnTo>
                    <a:pt x="6064" y="105"/>
                  </a:lnTo>
                  <a:lnTo>
                    <a:pt x="6072" y="122"/>
                  </a:lnTo>
                  <a:lnTo>
                    <a:pt x="6079" y="141"/>
                  </a:lnTo>
                  <a:lnTo>
                    <a:pt x="6084" y="161"/>
                  </a:lnTo>
                  <a:lnTo>
                    <a:pt x="6087" y="181"/>
                  </a:lnTo>
                  <a:lnTo>
                    <a:pt x="6087" y="201"/>
                  </a:lnTo>
                  <a:lnTo>
                    <a:pt x="6087" y="4097"/>
                  </a:lnTo>
                  <a:lnTo>
                    <a:pt x="6087" y="4097"/>
                  </a:lnTo>
                  <a:lnTo>
                    <a:pt x="6087" y="4118"/>
                  </a:lnTo>
                  <a:lnTo>
                    <a:pt x="6084" y="4138"/>
                  </a:lnTo>
                  <a:lnTo>
                    <a:pt x="6079" y="4158"/>
                  </a:lnTo>
                  <a:lnTo>
                    <a:pt x="6072" y="4177"/>
                  </a:lnTo>
                  <a:lnTo>
                    <a:pt x="6064" y="4193"/>
                  </a:lnTo>
                  <a:lnTo>
                    <a:pt x="6054" y="4210"/>
                  </a:lnTo>
                  <a:lnTo>
                    <a:pt x="6042" y="4225"/>
                  </a:lnTo>
                  <a:lnTo>
                    <a:pt x="6028" y="4239"/>
                  </a:lnTo>
                  <a:lnTo>
                    <a:pt x="6015" y="4252"/>
                  </a:lnTo>
                  <a:lnTo>
                    <a:pt x="6000" y="4264"/>
                  </a:lnTo>
                  <a:lnTo>
                    <a:pt x="5983" y="4274"/>
                  </a:lnTo>
                  <a:lnTo>
                    <a:pt x="5964" y="4282"/>
                  </a:lnTo>
                  <a:lnTo>
                    <a:pt x="5946" y="4289"/>
                  </a:lnTo>
                  <a:lnTo>
                    <a:pt x="5927" y="4294"/>
                  </a:lnTo>
                  <a:lnTo>
                    <a:pt x="5907" y="4298"/>
                  </a:lnTo>
                  <a:lnTo>
                    <a:pt x="5887" y="4298"/>
                  </a:lnTo>
                  <a:lnTo>
                    <a:pt x="5887" y="4298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B0B2B4"/>
                </a:gs>
                <a:gs pos="100000">
                  <a:srgbClr val="DFE0E1"/>
                </a:gs>
              </a:gsLst>
              <a:lin ang="0" scaled="1"/>
              <a:tileRect/>
            </a:gradFill>
            <a:ln>
              <a:noFill/>
            </a:ln>
            <a:effectLst>
              <a:innerShdw blurRad="63500">
                <a:prstClr val="black">
                  <a:alpha val="40000"/>
                </a:prstClr>
              </a:inn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>
                <a:latin typeface="K2D" panose="00000500000000000000" pitchFamily="2" charset="-34"/>
              </a:endParaRPr>
            </a:p>
          </p:txBody>
        </p:sp>
        <p:sp>
          <p:nvSpPr>
            <p:cNvPr id="18" name="9Slide.vn 3">
              <a:extLst>
                <a:ext uri="{FF2B5EF4-FFF2-40B4-BE49-F238E27FC236}">
                  <a16:creationId xmlns:a16="http://schemas.microsoft.com/office/drawing/2014/main" id="{1C3B9052-DF89-48DA-900D-596E0ADF2E86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5563" y="74613"/>
              <a:ext cx="9574213" cy="6735763"/>
            </a:xfrm>
            <a:custGeom>
              <a:avLst/>
              <a:gdLst>
                <a:gd name="T0" fmla="*/ 173 w 6031"/>
                <a:gd name="T1" fmla="*/ 0 h 4243"/>
                <a:gd name="T2" fmla="*/ 155 w 6031"/>
                <a:gd name="T3" fmla="*/ 2 h 4243"/>
                <a:gd name="T4" fmla="*/ 121 w 6031"/>
                <a:gd name="T5" fmla="*/ 9 h 4243"/>
                <a:gd name="T6" fmla="*/ 91 w 6031"/>
                <a:gd name="T7" fmla="*/ 22 h 4243"/>
                <a:gd name="T8" fmla="*/ 64 w 6031"/>
                <a:gd name="T9" fmla="*/ 40 h 4243"/>
                <a:gd name="T10" fmla="*/ 41 w 6031"/>
                <a:gd name="T11" fmla="*/ 64 h 4243"/>
                <a:gd name="T12" fmla="*/ 22 w 6031"/>
                <a:gd name="T13" fmla="*/ 91 h 4243"/>
                <a:gd name="T14" fmla="*/ 9 w 6031"/>
                <a:gd name="T15" fmla="*/ 121 h 4243"/>
                <a:gd name="T16" fmla="*/ 2 w 6031"/>
                <a:gd name="T17" fmla="*/ 157 h 4243"/>
                <a:gd name="T18" fmla="*/ 0 w 6031"/>
                <a:gd name="T19" fmla="*/ 4069 h 4243"/>
                <a:gd name="T20" fmla="*/ 2 w 6031"/>
                <a:gd name="T21" fmla="*/ 4086 h 4243"/>
                <a:gd name="T22" fmla="*/ 9 w 6031"/>
                <a:gd name="T23" fmla="*/ 4120 h 4243"/>
                <a:gd name="T24" fmla="*/ 22 w 6031"/>
                <a:gd name="T25" fmla="*/ 4152 h 4243"/>
                <a:gd name="T26" fmla="*/ 41 w 6031"/>
                <a:gd name="T27" fmla="*/ 4179 h 4243"/>
                <a:gd name="T28" fmla="*/ 64 w 6031"/>
                <a:gd name="T29" fmla="*/ 4202 h 4243"/>
                <a:gd name="T30" fmla="*/ 91 w 6031"/>
                <a:gd name="T31" fmla="*/ 4221 h 4243"/>
                <a:gd name="T32" fmla="*/ 121 w 6031"/>
                <a:gd name="T33" fmla="*/ 4234 h 4243"/>
                <a:gd name="T34" fmla="*/ 155 w 6031"/>
                <a:gd name="T35" fmla="*/ 4241 h 4243"/>
                <a:gd name="T36" fmla="*/ 5859 w 6031"/>
                <a:gd name="T37" fmla="*/ 4243 h 4243"/>
                <a:gd name="T38" fmla="*/ 5876 w 6031"/>
                <a:gd name="T39" fmla="*/ 4241 h 4243"/>
                <a:gd name="T40" fmla="*/ 5910 w 6031"/>
                <a:gd name="T41" fmla="*/ 4234 h 4243"/>
                <a:gd name="T42" fmla="*/ 5941 w 6031"/>
                <a:gd name="T43" fmla="*/ 4221 h 4243"/>
                <a:gd name="T44" fmla="*/ 5968 w 6031"/>
                <a:gd name="T45" fmla="*/ 4202 h 4243"/>
                <a:gd name="T46" fmla="*/ 5992 w 6031"/>
                <a:gd name="T47" fmla="*/ 4179 h 4243"/>
                <a:gd name="T48" fmla="*/ 6010 w 6031"/>
                <a:gd name="T49" fmla="*/ 4152 h 4243"/>
                <a:gd name="T50" fmla="*/ 6024 w 6031"/>
                <a:gd name="T51" fmla="*/ 4120 h 4243"/>
                <a:gd name="T52" fmla="*/ 6031 w 6031"/>
                <a:gd name="T53" fmla="*/ 4086 h 4243"/>
                <a:gd name="T54" fmla="*/ 6031 w 6031"/>
                <a:gd name="T55" fmla="*/ 173 h 4243"/>
                <a:gd name="T56" fmla="*/ 6031 w 6031"/>
                <a:gd name="T57" fmla="*/ 157 h 4243"/>
                <a:gd name="T58" fmla="*/ 6024 w 6031"/>
                <a:gd name="T59" fmla="*/ 121 h 4243"/>
                <a:gd name="T60" fmla="*/ 6010 w 6031"/>
                <a:gd name="T61" fmla="*/ 91 h 4243"/>
                <a:gd name="T62" fmla="*/ 5992 w 6031"/>
                <a:gd name="T63" fmla="*/ 64 h 4243"/>
                <a:gd name="T64" fmla="*/ 5968 w 6031"/>
                <a:gd name="T65" fmla="*/ 40 h 4243"/>
                <a:gd name="T66" fmla="*/ 5941 w 6031"/>
                <a:gd name="T67" fmla="*/ 22 h 4243"/>
                <a:gd name="T68" fmla="*/ 5910 w 6031"/>
                <a:gd name="T69" fmla="*/ 9 h 4243"/>
                <a:gd name="T70" fmla="*/ 5876 w 6031"/>
                <a:gd name="T71" fmla="*/ 2 h 4243"/>
                <a:gd name="T72" fmla="*/ 5859 w 6031"/>
                <a:gd name="T73" fmla="*/ 0 h 4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031" h="4243">
                  <a:moveTo>
                    <a:pt x="5859" y="0"/>
                  </a:moveTo>
                  <a:lnTo>
                    <a:pt x="173" y="0"/>
                  </a:lnTo>
                  <a:lnTo>
                    <a:pt x="173" y="0"/>
                  </a:lnTo>
                  <a:lnTo>
                    <a:pt x="155" y="2"/>
                  </a:lnTo>
                  <a:lnTo>
                    <a:pt x="138" y="3"/>
                  </a:lnTo>
                  <a:lnTo>
                    <a:pt x="121" y="9"/>
                  </a:lnTo>
                  <a:lnTo>
                    <a:pt x="106" y="14"/>
                  </a:lnTo>
                  <a:lnTo>
                    <a:pt x="91" y="22"/>
                  </a:lnTo>
                  <a:lnTo>
                    <a:pt x="78" y="30"/>
                  </a:lnTo>
                  <a:lnTo>
                    <a:pt x="64" y="40"/>
                  </a:lnTo>
                  <a:lnTo>
                    <a:pt x="51" y="51"/>
                  </a:lnTo>
                  <a:lnTo>
                    <a:pt x="41" y="64"/>
                  </a:lnTo>
                  <a:lnTo>
                    <a:pt x="30" y="77"/>
                  </a:lnTo>
                  <a:lnTo>
                    <a:pt x="22" y="91"/>
                  </a:lnTo>
                  <a:lnTo>
                    <a:pt x="14" y="106"/>
                  </a:lnTo>
                  <a:lnTo>
                    <a:pt x="9" y="121"/>
                  </a:lnTo>
                  <a:lnTo>
                    <a:pt x="3" y="138"/>
                  </a:lnTo>
                  <a:lnTo>
                    <a:pt x="2" y="157"/>
                  </a:lnTo>
                  <a:lnTo>
                    <a:pt x="0" y="173"/>
                  </a:lnTo>
                  <a:lnTo>
                    <a:pt x="0" y="4069"/>
                  </a:lnTo>
                  <a:lnTo>
                    <a:pt x="0" y="4069"/>
                  </a:lnTo>
                  <a:lnTo>
                    <a:pt x="2" y="4086"/>
                  </a:lnTo>
                  <a:lnTo>
                    <a:pt x="3" y="4105"/>
                  </a:lnTo>
                  <a:lnTo>
                    <a:pt x="9" y="4120"/>
                  </a:lnTo>
                  <a:lnTo>
                    <a:pt x="14" y="4137"/>
                  </a:lnTo>
                  <a:lnTo>
                    <a:pt x="22" y="4152"/>
                  </a:lnTo>
                  <a:lnTo>
                    <a:pt x="30" y="4165"/>
                  </a:lnTo>
                  <a:lnTo>
                    <a:pt x="41" y="4179"/>
                  </a:lnTo>
                  <a:lnTo>
                    <a:pt x="51" y="4192"/>
                  </a:lnTo>
                  <a:lnTo>
                    <a:pt x="64" y="4202"/>
                  </a:lnTo>
                  <a:lnTo>
                    <a:pt x="78" y="4212"/>
                  </a:lnTo>
                  <a:lnTo>
                    <a:pt x="91" y="4221"/>
                  </a:lnTo>
                  <a:lnTo>
                    <a:pt x="106" y="4229"/>
                  </a:lnTo>
                  <a:lnTo>
                    <a:pt x="121" y="4234"/>
                  </a:lnTo>
                  <a:lnTo>
                    <a:pt x="138" y="4239"/>
                  </a:lnTo>
                  <a:lnTo>
                    <a:pt x="155" y="4241"/>
                  </a:lnTo>
                  <a:lnTo>
                    <a:pt x="173" y="4243"/>
                  </a:lnTo>
                  <a:lnTo>
                    <a:pt x="5859" y="4243"/>
                  </a:lnTo>
                  <a:lnTo>
                    <a:pt x="5859" y="4243"/>
                  </a:lnTo>
                  <a:lnTo>
                    <a:pt x="5876" y="4241"/>
                  </a:lnTo>
                  <a:lnTo>
                    <a:pt x="5893" y="4239"/>
                  </a:lnTo>
                  <a:lnTo>
                    <a:pt x="5910" y="4234"/>
                  </a:lnTo>
                  <a:lnTo>
                    <a:pt x="5926" y="4229"/>
                  </a:lnTo>
                  <a:lnTo>
                    <a:pt x="5941" y="4221"/>
                  </a:lnTo>
                  <a:lnTo>
                    <a:pt x="5955" y="4212"/>
                  </a:lnTo>
                  <a:lnTo>
                    <a:pt x="5968" y="4202"/>
                  </a:lnTo>
                  <a:lnTo>
                    <a:pt x="5980" y="4192"/>
                  </a:lnTo>
                  <a:lnTo>
                    <a:pt x="5992" y="4179"/>
                  </a:lnTo>
                  <a:lnTo>
                    <a:pt x="6002" y="4165"/>
                  </a:lnTo>
                  <a:lnTo>
                    <a:pt x="6010" y="4152"/>
                  </a:lnTo>
                  <a:lnTo>
                    <a:pt x="6017" y="4137"/>
                  </a:lnTo>
                  <a:lnTo>
                    <a:pt x="6024" y="4120"/>
                  </a:lnTo>
                  <a:lnTo>
                    <a:pt x="6027" y="4105"/>
                  </a:lnTo>
                  <a:lnTo>
                    <a:pt x="6031" y="4086"/>
                  </a:lnTo>
                  <a:lnTo>
                    <a:pt x="6031" y="4069"/>
                  </a:lnTo>
                  <a:lnTo>
                    <a:pt x="6031" y="173"/>
                  </a:lnTo>
                  <a:lnTo>
                    <a:pt x="6031" y="173"/>
                  </a:lnTo>
                  <a:lnTo>
                    <a:pt x="6031" y="157"/>
                  </a:lnTo>
                  <a:lnTo>
                    <a:pt x="6027" y="138"/>
                  </a:lnTo>
                  <a:lnTo>
                    <a:pt x="6024" y="121"/>
                  </a:lnTo>
                  <a:lnTo>
                    <a:pt x="6017" y="106"/>
                  </a:lnTo>
                  <a:lnTo>
                    <a:pt x="6010" y="91"/>
                  </a:lnTo>
                  <a:lnTo>
                    <a:pt x="6002" y="77"/>
                  </a:lnTo>
                  <a:lnTo>
                    <a:pt x="5992" y="64"/>
                  </a:lnTo>
                  <a:lnTo>
                    <a:pt x="5980" y="51"/>
                  </a:lnTo>
                  <a:lnTo>
                    <a:pt x="5968" y="40"/>
                  </a:lnTo>
                  <a:lnTo>
                    <a:pt x="5955" y="30"/>
                  </a:lnTo>
                  <a:lnTo>
                    <a:pt x="5941" y="22"/>
                  </a:lnTo>
                  <a:lnTo>
                    <a:pt x="5926" y="14"/>
                  </a:lnTo>
                  <a:lnTo>
                    <a:pt x="5910" y="9"/>
                  </a:lnTo>
                  <a:lnTo>
                    <a:pt x="5893" y="3"/>
                  </a:lnTo>
                  <a:lnTo>
                    <a:pt x="5876" y="2"/>
                  </a:lnTo>
                  <a:lnTo>
                    <a:pt x="5859" y="0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>
              <a:outerShdw blurRad="25400" algn="ctr" rotWithShape="0">
                <a:prstClr val="black">
                  <a:alpha val="61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>
                <a:latin typeface="K2D" panose="00000500000000000000" pitchFamily="2" charset="-34"/>
              </a:endParaRPr>
            </a:p>
          </p:txBody>
        </p:sp>
        <p:sp>
          <p:nvSpPr>
            <p:cNvPr id="19" name="9Slide.vn 4">
              <a:extLst>
                <a:ext uri="{FF2B5EF4-FFF2-40B4-BE49-F238E27FC236}">
                  <a16:creationId xmlns:a16="http://schemas.microsoft.com/office/drawing/2014/main" id="{838BE831-98C4-4DA1-B95C-84B293ECEAEE}"/>
                </a:ext>
              </a:extLst>
            </p:cNvPr>
            <p:cNvSpPr>
              <a:spLocks/>
            </p:cNvSpPr>
            <p:nvPr/>
          </p:nvSpPr>
          <p:spPr bwMode="auto">
            <a:xfrm>
              <a:off x="3892550" y="6342063"/>
              <a:ext cx="9520238" cy="441325"/>
            </a:xfrm>
            <a:custGeom>
              <a:avLst/>
              <a:gdLst>
                <a:gd name="T0" fmla="*/ 156 w 5997"/>
                <a:gd name="T1" fmla="*/ 278 h 278"/>
                <a:gd name="T2" fmla="*/ 5842 w 5997"/>
                <a:gd name="T3" fmla="*/ 278 h 278"/>
                <a:gd name="T4" fmla="*/ 5842 w 5997"/>
                <a:gd name="T5" fmla="*/ 278 h 278"/>
                <a:gd name="T6" fmla="*/ 5857 w 5997"/>
                <a:gd name="T7" fmla="*/ 276 h 278"/>
                <a:gd name="T8" fmla="*/ 5872 w 5997"/>
                <a:gd name="T9" fmla="*/ 275 h 278"/>
                <a:gd name="T10" fmla="*/ 5887 w 5997"/>
                <a:gd name="T11" fmla="*/ 269 h 278"/>
                <a:gd name="T12" fmla="*/ 5903 w 5997"/>
                <a:gd name="T13" fmla="*/ 264 h 278"/>
                <a:gd name="T14" fmla="*/ 5916 w 5997"/>
                <a:gd name="T15" fmla="*/ 258 h 278"/>
                <a:gd name="T16" fmla="*/ 5928 w 5997"/>
                <a:gd name="T17" fmla="*/ 251 h 278"/>
                <a:gd name="T18" fmla="*/ 5941 w 5997"/>
                <a:gd name="T19" fmla="*/ 241 h 278"/>
                <a:gd name="T20" fmla="*/ 5951 w 5997"/>
                <a:gd name="T21" fmla="*/ 231 h 278"/>
                <a:gd name="T22" fmla="*/ 5962 w 5997"/>
                <a:gd name="T23" fmla="*/ 221 h 278"/>
                <a:gd name="T24" fmla="*/ 5970 w 5997"/>
                <a:gd name="T25" fmla="*/ 209 h 278"/>
                <a:gd name="T26" fmla="*/ 5978 w 5997"/>
                <a:gd name="T27" fmla="*/ 195 h 278"/>
                <a:gd name="T28" fmla="*/ 5985 w 5997"/>
                <a:gd name="T29" fmla="*/ 182 h 278"/>
                <a:gd name="T30" fmla="*/ 5990 w 5997"/>
                <a:gd name="T31" fmla="*/ 167 h 278"/>
                <a:gd name="T32" fmla="*/ 5993 w 5997"/>
                <a:gd name="T33" fmla="*/ 153 h 278"/>
                <a:gd name="T34" fmla="*/ 5997 w 5997"/>
                <a:gd name="T35" fmla="*/ 137 h 278"/>
                <a:gd name="T36" fmla="*/ 5997 w 5997"/>
                <a:gd name="T37" fmla="*/ 121 h 278"/>
                <a:gd name="T38" fmla="*/ 5997 w 5997"/>
                <a:gd name="T39" fmla="*/ 0 h 278"/>
                <a:gd name="T40" fmla="*/ 0 w 5997"/>
                <a:gd name="T41" fmla="*/ 0 h 278"/>
                <a:gd name="T42" fmla="*/ 0 w 5997"/>
                <a:gd name="T43" fmla="*/ 121 h 278"/>
                <a:gd name="T44" fmla="*/ 0 w 5997"/>
                <a:gd name="T45" fmla="*/ 121 h 278"/>
                <a:gd name="T46" fmla="*/ 2 w 5997"/>
                <a:gd name="T47" fmla="*/ 137 h 278"/>
                <a:gd name="T48" fmla="*/ 3 w 5997"/>
                <a:gd name="T49" fmla="*/ 153 h 278"/>
                <a:gd name="T50" fmla="*/ 8 w 5997"/>
                <a:gd name="T51" fmla="*/ 167 h 278"/>
                <a:gd name="T52" fmla="*/ 13 w 5997"/>
                <a:gd name="T53" fmla="*/ 182 h 278"/>
                <a:gd name="T54" fmla="*/ 20 w 5997"/>
                <a:gd name="T55" fmla="*/ 195 h 278"/>
                <a:gd name="T56" fmla="*/ 27 w 5997"/>
                <a:gd name="T57" fmla="*/ 209 h 278"/>
                <a:gd name="T58" fmla="*/ 37 w 5997"/>
                <a:gd name="T59" fmla="*/ 221 h 278"/>
                <a:gd name="T60" fmla="*/ 47 w 5997"/>
                <a:gd name="T61" fmla="*/ 231 h 278"/>
                <a:gd name="T62" fmla="*/ 57 w 5997"/>
                <a:gd name="T63" fmla="*/ 241 h 278"/>
                <a:gd name="T64" fmla="*/ 69 w 5997"/>
                <a:gd name="T65" fmla="*/ 251 h 278"/>
                <a:gd name="T66" fmla="*/ 82 w 5997"/>
                <a:gd name="T67" fmla="*/ 258 h 278"/>
                <a:gd name="T68" fmla="*/ 96 w 5997"/>
                <a:gd name="T69" fmla="*/ 264 h 278"/>
                <a:gd name="T70" fmla="*/ 109 w 5997"/>
                <a:gd name="T71" fmla="*/ 269 h 278"/>
                <a:gd name="T72" fmla="*/ 124 w 5997"/>
                <a:gd name="T73" fmla="*/ 275 h 278"/>
                <a:gd name="T74" fmla="*/ 141 w 5997"/>
                <a:gd name="T75" fmla="*/ 276 h 278"/>
                <a:gd name="T76" fmla="*/ 156 w 5997"/>
                <a:gd name="T77" fmla="*/ 278 h 278"/>
                <a:gd name="T78" fmla="*/ 156 w 5997"/>
                <a:gd name="T79" fmla="*/ 278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997" h="278">
                  <a:moveTo>
                    <a:pt x="156" y="278"/>
                  </a:moveTo>
                  <a:lnTo>
                    <a:pt x="5842" y="278"/>
                  </a:lnTo>
                  <a:lnTo>
                    <a:pt x="5842" y="278"/>
                  </a:lnTo>
                  <a:lnTo>
                    <a:pt x="5857" y="276"/>
                  </a:lnTo>
                  <a:lnTo>
                    <a:pt x="5872" y="275"/>
                  </a:lnTo>
                  <a:lnTo>
                    <a:pt x="5887" y="269"/>
                  </a:lnTo>
                  <a:lnTo>
                    <a:pt x="5903" y="264"/>
                  </a:lnTo>
                  <a:lnTo>
                    <a:pt x="5916" y="258"/>
                  </a:lnTo>
                  <a:lnTo>
                    <a:pt x="5928" y="251"/>
                  </a:lnTo>
                  <a:lnTo>
                    <a:pt x="5941" y="241"/>
                  </a:lnTo>
                  <a:lnTo>
                    <a:pt x="5951" y="231"/>
                  </a:lnTo>
                  <a:lnTo>
                    <a:pt x="5962" y="221"/>
                  </a:lnTo>
                  <a:lnTo>
                    <a:pt x="5970" y="209"/>
                  </a:lnTo>
                  <a:lnTo>
                    <a:pt x="5978" y="195"/>
                  </a:lnTo>
                  <a:lnTo>
                    <a:pt x="5985" y="182"/>
                  </a:lnTo>
                  <a:lnTo>
                    <a:pt x="5990" y="167"/>
                  </a:lnTo>
                  <a:lnTo>
                    <a:pt x="5993" y="153"/>
                  </a:lnTo>
                  <a:lnTo>
                    <a:pt x="5997" y="137"/>
                  </a:lnTo>
                  <a:lnTo>
                    <a:pt x="5997" y="121"/>
                  </a:lnTo>
                  <a:lnTo>
                    <a:pt x="5997" y="0"/>
                  </a:lnTo>
                  <a:lnTo>
                    <a:pt x="0" y="0"/>
                  </a:lnTo>
                  <a:lnTo>
                    <a:pt x="0" y="121"/>
                  </a:lnTo>
                  <a:lnTo>
                    <a:pt x="0" y="121"/>
                  </a:lnTo>
                  <a:lnTo>
                    <a:pt x="2" y="137"/>
                  </a:lnTo>
                  <a:lnTo>
                    <a:pt x="3" y="153"/>
                  </a:lnTo>
                  <a:lnTo>
                    <a:pt x="8" y="167"/>
                  </a:lnTo>
                  <a:lnTo>
                    <a:pt x="13" y="182"/>
                  </a:lnTo>
                  <a:lnTo>
                    <a:pt x="20" y="195"/>
                  </a:lnTo>
                  <a:lnTo>
                    <a:pt x="27" y="209"/>
                  </a:lnTo>
                  <a:lnTo>
                    <a:pt x="37" y="221"/>
                  </a:lnTo>
                  <a:lnTo>
                    <a:pt x="47" y="231"/>
                  </a:lnTo>
                  <a:lnTo>
                    <a:pt x="57" y="241"/>
                  </a:lnTo>
                  <a:lnTo>
                    <a:pt x="69" y="251"/>
                  </a:lnTo>
                  <a:lnTo>
                    <a:pt x="82" y="258"/>
                  </a:lnTo>
                  <a:lnTo>
                    <a:pt x="96" y="264"/>
                  </a:lnTo>
                  <a:lnTo>
                    <a:pt x="109" y="269"/>
                  </a:lnTo>
                  <a:lnTo>
                    <a:pt x="124" y="275"/>
                  </a:lnTo>
                  <a:lnTo>
                    <a:pt x="141" y="276"/>
                  </a:lnTo>
                  <a:lnTo>
                    <a:pt x="156" y="278"/>
                  </a:lnTo>
                  <a:lnTo>
                    <a:pt x="156" y="278"/>
                  </a:ln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>
                <a:latin typeface="K2D" panose="00000500000000000000" pitchFamily="2" charset="-34"/>
              </a:endParaRPr>
            </a:p>
          </p:txBody>
        </p:sp>
        <p:sp>
          <p:nvSpPr>
            <p:cNvPr id="20" name="9Slide.vn 5">
              <a:extLst>
                <a:ext uri="{FF2B5EF4-FFF2-40B4-BE49-F238E27FC236}">
                  <a16:creationId xmlns:a16="http://schemas.microsoft.com/office/drawing/2014/main" id="{9441EC7C-061E-4558-9FF8-E9B0DA0F84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5288" y="533400"/>
              <a:ext cx="8897938" cy="5565775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>
                <a:latin typeface="K2D" panose="00000500000000000000" pitchFamily="2" charset="-34"/>
              </a:endParaRPr>
            </a:p>
          </p:txBody>
        </p:sp>
        <p:sp>
          <p:nvSpPr>
            <p:cNvPr id="21" name="9Slide.vn 6">
              <a:extLst>
                <a:ext uri="{FF2B5EF4-FFF2-40B4-BE49-F238E27FC236}">
                  <a16:creationId xmlns:a16="http://schemas.microsoft.com/office/drawing/2014/main" id="{F4AB6E09-791B-48E7-B2E0-4762432F77A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8438" y="6618288"/>
              <a:ext cx="11828463" cy="239713"/>
            </a:xfrm>
            <a:custGeom>
              <a:avLst/>
              <a:gdLst>
                <a:gd name="T0" fmla="*/ 7451 w 7451"/>
                <a:gd name="T1" fmla="*/ 0 h 151"/>
                <a:gd name="T2" fmla="*/ 4441 w 7451"/>
                <a:gd name="T3" fmla="*/ 1 h 151"/>
                <a:gd name="T4" fmla="*/ 4381 w 7451"/>
                <a:gd name="T5" fmla="*/ 35 h 151"/>
                <a:gd name="T6" fmla="*/ 3097 w 7451"/>
                <a:gd name="T7" fmla="*/ 35 h 151"/>
                <a:gd name="T8" fmla="*/ 3020 w 7451"/>
                <a:gd name="T9" fmla="*/ 1 h 151"/>
                <a:gd name="T10" fmla="*/ 0 w 7451"/>
                <a:gd name="T11" fmla="*/ 0 h 151"/>
                <a:gd name="T12" fmla="*/ 0 w 7451"/>
                <a:gd name="T13" fmla="*/ 35 h 151"/>
                <a:gd name="T14" fmla="*/ 0 w 7451"/>
                <a:gd name="T15" fmla="*/ 35 h 151"/>
                <a:gd name="T16" fmla="*/ 61 w 7451"/>
                <a:gd name="T17" fmla="*/ 53 h 151"/>
                <a:gd name="T18" fmla="*/ 98 w 7451"/>
                <a:gd name="T19" fmla="*/ 65 h 151"/>
                <a:gd name="T20" fmla="*/ 140 w 7451"/>
                <a:gd name="T21" fmla="*/ 75 h 151"/>
                <a:gd name="T22" fmla="*/ 140 w 7451"/>
                <a:gd name="T23" fmla="*/ 75 h 151"/>
                <a:gd name="T24" fmla="*/ 168 w 7451"/>
                <a:gd name="T25" fmla="*/ 82 h 151"/>
                <a:gd name="T26" fmla="*/ 216 w 7451"/>
                <a:gd name="T27" fmla="*/ 90 h 151"/>
                <a:gd name="T28" fmla="*/ 286 w 7451"/>
                <a:gd name="T29" fmla="*/ 102 h 151"/>
                <a:gd name="T30" fmla="*/ 384 w 7451"/>
                <a:gd name="T31" fmla="*/ 114 h 151"/>
                <a:gd name="T32" fmla="*/ 384 w 7451"/>
                <a:gd name="T33" fmla="*/ 114 h 151"/>
                <a:gd name="T34" fmla="*/ 438 w 7451"/>
                <a:gd name="T35" fmla="*/ 121 h 151"/>
                <a:gd name="T36" fmla="*/ 510 w 7451"/>
                <a:gd name="T37" fmla="*/ 127 h 151"/>
                <a:gd name="T38" fmla="*/ 601 w 7451"/>
                <a:gd name="T39" fmla="*/ 134 h 151"/>
                <a:gd name="T40" fmla="*/ 707 w 7451"/>
                <a:gd name="T41" fmla="*/ 141 h 151"/>
                <a:gd name="T42" fmla="*/ 707 w 7451"/>
                <a:gd name="T43" fmla="*/ 141 h 151"/>
                <a:gd name="T44" fmla="*/ 838 w 7451"/>
                <a:gd name="T45" fmla="*/ 146 h 151"/>
                <a:gd name="T46" fmla="*/ 924 w 7451"/>
                <a:gd name="T47" fmla="*/ 148 h 151"/>
                <a:gd name="T48" fmla="*/ 924 w 7451"/>
                <a:gd name="T49" fmla="*/ 148 h 151"/>
                <a:gd name="T50" fmla="*/ 1195 w 7451"/>
                <a:gd name="T51" fmla="*/ 149 h 151"/>
                <a:gd name="T52" fmla="*/ 1718 w 7451"/>
                <a:gd name="T53" fmla="*/ 151 h 151"/>
                <a:gd name="T54" fmla="*/ 3188 w 7451"/>
                <a:gd name="T55" fmla="*/ 151 h 151"/>
                <a:gd name="T56" fmla="*/ 5479 w 7451"/>
                <a:gd name="T57" fmla="*/ 149 h 151"/>
                <a:gd name="T58" fmla="*/ 5479 w 7451"/>
                <a:gd name="T59" fmla="*/ 149 h 151"/>
                <a:gd name="T60" fmla="*/ 5921 w 7451"/>
                <a:gd name="T61" fmla="*/ 151 h 151"/>
                <a:gd name="T62" fmla="*/ 6244 w 7451"/>
                <a:gd name="T63" fmla="*/ 151 h 151"/>
                <a:gd name="T64" fmla="*/ 6529 w 7451"/>
                <a:gd name="T65" fmla="*/ 148 h 151"/>
                <a:gd name="T66" fmla="*/ 6529 w 7451"/>
                <a:gd name="T67" fmla="*/ 148 h 151"/>
                <a:gd name="T68" fmla="*/ 6613 w 7451"/>
                <a:gd name="T69" fmla="*/ 146 h 151"/>
                <a:gd name="T70" fmla="*/ 6744 w 7451"/>
                <a:gd name="T71" fmla="*/ 141 h 151"/>
                <a:gd name="T72" fmla="*/ 6744 w 7451"/>
                <a:gd name="T73" fmla="*/ 141 h 151"/>
                <a:gd name="T74" fmla="*/ 6852 w 7451"/>
                <a:gd name="T75" fmla="*/ 134 h 151"/>
                <a:gd name="T76" fmla="*/ 6941 w 7451"/>
                <a:gd name="T77" fmla="*/ 127 h 151"/>
                <a:gd name="T78" fmla="*/ 7015 w 7451"/>
                <a:gd name="T79" fmla="*/ 121 h 151"/>
                <a:gd name="T80" fmla="*/ 7069 w 7451"/>
                <a:gd name="T81" fmla="*/ 114 h 151"/>
                <a:gd name="T82" fmla="*/ 7069 w 7451"/>
                <a:gd name="T83" fmla="*/ 114 h 151"/>
                <a:gd name="T84" fmla="*/ 7166 w 7451"/>
                <a:gd name="T85" fmla="*/ 102 h 151"/>
                <a:gd name="T86" fmla="*/ 7237 w 7451"/>
                <a:gd name="T87" fmla="*/ 90 h 151"/>
                <a:gd name="T88" fmla="*/ 7284 w 7451"/>
                <a:gd name="T89" fmla="*/ 82 h 151"/>
                <a:gd name="T90" fmla="*/ 7313 w 7451"/>
                <a:gd name="T91" fmla="*/ 75 h 151"/>
                <a:gd name="T92" fmla="*/ 7313 w 7451"/>
                <a:gd name="T93" fmla="*/ 75 h 151"/>
                <a:gd name="T94" fmla="*/ 7353 w 7451"/>
                <a:gd name="T95" fmla="*/ 65 h 151"/>
                <a:gd name="T96" fmla="*/ 7390 w 7451"/>
                <a:gd name="T97" fmla="*/ 53 h 151"/>
                <a:gd name="T98" fmla="*/ 7451 w 7451"/>
                <a:gd name="T99" fmla="*/ 35 h 151"/>
                <a:gd name="T100" fmla="*/ 7451 w 7451"/>
                <a:gd name="T101" fmla="*/ 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7451" h="151">
                  <a:moveTo>
                    <a:pt x="7451" y="0"/>
                  </a:moveTo>
                  <a:lnTo>
                    <a:pt x="4441" y="1"/>
                  </a:lnTo>
                  <a:lnTo>
                    <a:pt x="4381" y="35"/>
                  </a:lnTo>
                  <a:lnTo>
                    <a:pt x="3097" y="35"/>
                  </a:lnTo>
                  <a:lnTo>
                    <a:pt x="3020" y="1"/>
                  </a:lnTo>
                  <a:lnTo>
                    <a:pt x="0" y="0"/>
                  </a:lnTo>
                  <a:lnTo>
                    <a:pt x="0" y="35"/>
                  </a:lnTo>
                  <a:lnTo>
                    <a:pt x="0" y="35"/>
                  </a:lnTo>
                  <a:lnTo>
                    <a:pt x="61" y="53"/>
                  </a:lnTo>
                  <a:lnTo>
                    <a:pt x="98" y="65"/>
                  </a:lnTo>
                  <a:lnTo>
                    <a:pt x="140" y="75"/>
                  </a:lnTo>
                  <a:lnTo>
                    <a:pt x="140" y="75"/>
                  </a:lnTo>
                  <a:lnTo>
                    <a:pt x="168" y="82"/>
                  </a:lnTo>
                  <a:lnTo>
                    <a:pt x="216" y="90"/>
                  </a:lnTo>
                  <a:lnTo>
                    <a:pt x="286" y="102"/>
                  </a:lnTo>
                  <a:lnTo>
                    <a:pt x="384" y="114"/>
                  </a:lnTo>
                  <a:lnTo>
                    <a:pt x="384" y="114"/>
                  </a:lnTo>
                  <a:lnTo>
                    <a:pt x="438" y="121"/>
                  </a:lnTo>
                  <a:lnTo>
                    <a:pt x="510" y="127"/>
                  </a:lnTo>
                  <a:lnTo>
                    <a:pt x="601" y="134"/>
                  </a:lnTo>
                  <a:lnTo>
                    <a:pt x="707" y="141"/>
                  </a:lnTo>
                  <a:lnTo>
                    <a:pt x="707" y="141"/>
                  </a:lnTo>
                  <a:lnTo>
                    <a:pt x="838" y="146"/>
                  </a:lnTo>
                  <a:lnTo>
                    <a:pt x="924" y="148"/>
                  </a:lnTo>
                  <a:lnTo>
                    <a:pt x="924" y="148"/>
                  </a:lnTo>
                  <a:lnTo>
                    <a:pt x="1195" y="149"/>
                  </a:lnTo>
                  <a:lnTo>
                    <a:pt x="1718" y="151"/>
                  </a:lnTo>
                  <a:lnTo>
                    <a:pt x="3188" y="151"/>
                  </a:lnTo>
                  <a:lnTo>
                    <a:pt x="5479" y="149"/>
                  </a:lnTo>
                  <a:lnTo>
                    <a:pt x="5479" y="149"/>
                  </a:lnTo>
                  <a:lnTo>
                    <a:pt x="5921" y="151"/>
                  </a:lnTo>
                  <a:lnTo>
                    <a:pt x="6244" y="151"/>
                  </a:lnTo>
                  <a:lnTo>
                    <a:pt x="6529" y="148"/>
                  </a:lnTo>
                  <a:lnTo>
                    <a:pt x="6529" y="148"/>
                  </a:lnTo>
                  <a:lnTo>
                    <a:pt x="6613" y="146"/>
                  </a:lnTo>
                  <a:lnTo>
                    <a:pt x="6744" y="141"/>
                  </a:lnTo>
                  <a:lnTo>
                    <a:pt x="6744" y="141"/>
                  </a:lnTo>
                  <a:lnTo>
                    <a:pt x="6852" y="134"/>
                  </a:lnTo>
                  <a:lnTo>
                    <a:pt x="6941" y="127"/>
                  </a:lnTo>
                  <a:lnTo>
                    <a:pt x="7015" y="121"/>
                  </a:lnTo>
                  <a:lnTo>
                    <a:pt x="7069" y="114"/>
                  </a:lnTo>
                  <a:lnTo>
                    <a:pt x="7069" y="114"/>
                  </a:lnTo>
                  <a:lnTo>
                    <a:pt x="7166" y="102"/>
                  </a:lnTo>
                  <a:lnTo>
                    <a:pt x="7237" y="90"/>
                  </a:lnTo>
                  <a:lnTo>
                    <a:pt x="7284" y="82"/>
                  </a:lnTo>
                  <a:lnTo>
                    <a:pt x="7313" y="75"/>
                  </a:lnTo>
                  <a:lnTo>
                    <a:pt x="7313" y="75"/>
                  </a:lnTo>
                  <a:lnTo>
                    <a:pt x="7353" y="65"/>
                  </a:lnTo>
                  <a:lnTo>
                    <a:pt x="7390" y="53"/>
                  </a:lnTo>
                  <a:lnTo>
                    <a:pt x="7451" y="35"/>
                  </a:lnTo>
                  <a:lnTo>
                    <a:pt x="7451" y="0"/>
                  </a:lnTo>
                  <a:close/>
                </a:path>
              </a:pathLst>
            </a:custGeom>
            <a:solidFill>
              <a:srgbClr val="A5A6A8"/>
            </a:solidFill>
            <a:ln>
              <a:noFill/>
            </a:ln>
            <a:effectLst>
              <a:innerShdw blurRad="114300">
                <a:prstClr val="black">
                  <a:alpha val="70000"/>
                </a:prstClr>
              </a:inn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>
                <a:latin typeface="K2D" panose="00000500000000000000" pitchFamily="2" charset="-34"/>
              </a:endParaRPr>
            </a:p>
          </p:txBody>
        </p:sp>
        <p:sp>
          <p:nvSpPr>
            <p:cNvPr id="22" name="9Slide.vn 7">
              <a:extLst>
                <a:ext uri="{FF2B5EF4-FFF2-40B4-BE49-F238E27FC236}">
                  <a16:creationId xmlns:a16="http://schemas.microsoft.com/office/drawing/2014/main" id="{FF3498DC-8213-4932-9704-8122CCB4C5A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8438" y="6618288"/>
              <a:ext cx="11828463" cy="55563"/>
            </a:xfrm>
            <a:custGeom>
              <a:avLst/>
              <a:gdLst>
                <a:gd name="T0" fmla="*/ 7451 w 7451"/>
                <a:gd name="T1" fmla="*/ 35 h 35"/>
                <a:gd name="T2" fmla="*/ 0 w 7451"/>
                <a:gd name="T3" fmla="*/ 35 h 35"/>
                <a:gd name="T4" fmla="*/ 0 w 7451"/>
                <a:gd name="T5" fmla="*/ 0 h 35"/>
                <a:gd name="T6" fmla="*/ 3020 w 7451"/>
                <a:gd name="T7" fmla="*/ 0 h 35"/>
                <a:gd name="T8" fmla="*/ 3047 w 7451"/>
                <a:gd name="T9" fmla="*/ 18 h 35"/>
                <a:gd name="T10" fmla="*/ 4413 w 7451"/>
                <a:gd name="T11" fmla="*/ 18 h 35"/>
                <a:gd name="T12" fmla="*/ 4441 w 7451"/>
                <a:gd name="T13" fmla="*/ 0 h 35"/>
                <a:gd name="T14" fmla="*/ 7451 w 7451"/>
                <a:gd name="T15" fmla="*/ 0 h 35"/>
                <a:gd name="T16" fmla="*/ 7451 w 7451"/>
                <a:gd name="T17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51" h="35">
                  <a:moveTo>
                    <a:pt x="7451" y="35"/>
                  </a:moveTo>
                  <a:lnTo>
                    <a:pt x="0" y="35"/>
                  </a:lnTo>
                  <a:lnTo>
                    <a:pt x="0" y="0"/>
                  </a:lnTo>
                  <a:lnTo>
                    <a:pt x="3020" y="0"/>
                  </a:lnTo>
                  <a:lnTo>
                    <a:pt x="3047" y="18"/>
                  </a:lnTo>
                  <a:lnTo>
                    <a:pt x="4413" y="18"/>
                  </a:lnTo>
                  <a:lnTo>
                    <a:pt x="4441" y="0"/>
                  </a:lnTo>
                  <a:lnTo>
                    <a:pt x="7451" y="0"/>
                  </a:lnTo>
                  <a:lnTo>
                    <a:pt x="7451" y="35"/>
                  </a:lnTo>
                  <a:close/>
                </a:path>
              </a:pathLst>
            </a:custGeom>
            <a:gradFill>
              <a:gsLst>
                <a:gs pos="0">
                  <a:srgbClr val="96999A">
                    <a:lumMod val="70000"/>
                  </a:srgbClr>
                </a:gs>
                <a:gs pos="3000">
                  <a:srgbClr val="96999A"/>
                </a:gs>
                <a:gs pos="100000">
                  <a:srgbClr val="96999A">
                    <a:lumMod val="70000"/>
                  </a:srgbClr>
                </a:gs>
                <a:gs pos="97000">
                  <a:srgbClr val="96999A"/>
                </a:gs>
                <a:gs pos="91000">
                  <a:srgbClr val="DFE0E1"/>
                </a:gs>
                <a:gs pos="9000">
                  <a:srgbClr val="DFE0E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>
                <a:latin typeface="K2D" panose="00000500000000000000" pitchFamily="2" charset="-34"/>
              </a:endParaRPr>
            </a:p>
          </p:txBody>
        </p:sp>
        <p:sp>
          <p:nvSpPr>
            <p:cNvPr id="23" name="9Slide.vn 8">
              <a:extLst>
                <a:ext uri="{FF2B5EF4-FFF2-40B4-BE49-F238E27FC236}">
                  <a16:creationId xmlns:a16="http://schemas.microsoft.com/office/drawing/2014/main" id="{344E556A-A4C9-4D98-B474-D2B99294DACD}"/>
                </a:ext>
              </a:extLst>
            </p:cNvPr>
            <p:cNvSpPr>
              <a:spLocks/>
            </p:cNvSpPr>
            <p:nvPr/>
          </p:nvSpPr>
          <p:spPr bwMode="auto">
            <a:xfrm>
              <a:off x="7524750" y="6619875"/>
              <a:ext cx="2255838" cy="90488"/>
            </a:xfrm>
            <a:custGeom>
              <a:avLst/>
              <a:gdLst>
                <a:gd name="T0" fmla="*/ 1389 w 1421"/>
                <a:gd name="T1" fmla="*/ 2 h 57"/>
                <a:gd name="T2" fmla="*/ 32 w 1421"/>
                <a:gd name="T3" fmla="*/ 2 h 57"/>
                <a:gd name="T4" fmla="*/ 32 w 1421"/>
                <a:gd name="T5" fmla="*/ 2 h 57"/>
                <a:gd name="T6" fmla="*/ 17 w 1421"/>
                <a:gd name="T7" fmla="*/ 2 h 57"/>
                <a:gd name="T8" fmla="*/ 0 w 1421"/>
                <a:gd name="T9" fmla="*/ 0 h 57"/>
                <a:gd name="T10" fmla="*/ 0 w 1421"/>
                <a:gd name="T11" fmla="*/ 34 h 57"/>
                <a:gd name="T12" fmla="*/ 0 w 1421"/>
                <a:gd name="T13" fmla="*/ 34 h 57"/>
                <a:gd name="T14" fmla="*/ 20 w 1421"/>
                <a:gd name="T15" fmla="*/ 44 h 57"/>
                <a:gd name="T16" fmla="*/ 42 w 1421"/>
                <a:gd name="T17" fmla="*/ 51 h 57"/>
                <a:gd name="T18" fmla="*/ 64 w 1421"/>
                <a:gd name="T19" fmla="*/ 56 h 57"/>
                <a:gd name="T20" fmla="*/ 85 w 1421"/>
                <a:gd name="T21" fmla="*/ 57 h 57"/>
                <a:gd name="T22" fmla="*/ 1337 w 1421"/>
                <a:gd name="T23" fmla="*/ 57 h 57"/>
                <a:gd name="T24" fmla="*/ 1337 w 1421"/>
                <a:gd name="T25" fmla="*/ 57 h 57"/>
                <a:gd name="T26" fmla="*/ 1359 w 1421"/>
                <a:gd name="T27" fmla="*/ 56 h 57"/>
                <a:gd name="T28" fmla="*/ 1381 w 1421"/>
                <a:gd name="T29" fmla="*/ 51 h 57"/>
                <a:gd name="T30" fmla="*/ 1401 w 1421"/>
                <a:gd name="T31" fmla="*/ 44 h 57"/>
                <a:gd name="T32" fmla="*/ 1421 w 1421"/>
                <a:gd name="T33" fmla="*/ 34 h 57"/>
                <a:gd name="T34" fmla="*/ 1421 w 1421"/>
                <a:gd name="T35" fmla="*/ 0 h 57"/>
                <a:gd name="T36" fmla="*/ 1421 w 1421"/>
                <a:gd name="T37" fmla="*/ 0 h 57"/>
                <a:gd name="T38" fmla="*/ 1406 w 1421"/>
                <a:gd name="T39" fmla="*/ 2 h 57"/>
                <a:gd name="T40" fmla="*/ 1389 w 1421"/>
                <a:gd name="T41" fmla="*/ 2 h 57"/>
                <a:gd name="T42" fmla="*/ 1389 w 1421"/>
                <a:gd name="T43" fmla="*/ 2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21" h="57">
                  <a:moveTo>
                    <a:pt x="1389" y="2"/>
                  </a:moveTo>
                  <a:lnTo>
                    <a:pt x="32" y="2"/>
                  </a:lnTo>
                  <a:lnTo>
                    <a:pt x="32" y="2"/>
                  </a:lnTo>
                  <a:lnTo>
                    <a:pt x="17" y="2"/>
                  </a:lnTo>
                  <a:lnTo>
                    <a:pt x="0" y="0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20" y="44"/>
                  </a:lnTo>
                  <a:lnTo>
                    <a:pt x="42" y="51"/>
                  </a:lnTo>
                  <a:lnTo>
                    <a:pt x="64" y="56"/>
                  </a:lnTo>
                  <a:lnTo>
                    <a:pt x="85" y="57"/>
                  </a:lnTo>
                  <a:lnTo>
                    <a:pt x="1337" y="57"/>
                  </a:lnTo>
                  <a:lnTo>
                    <a:pt x="1337" y="57"/>
                  </a:lnTo>
                  <a:lnTo>
                    <a:pt x="1359" y="56"/>
                  </a:lnTo>
                  <a:lnTo>
                    <a:pt x="1381" y="51"/>
                  </a:lnTo>
                  <a:lnTo>
                    <a:pt x="1401" y="44"/>
                  </a:lnTo>
                  <a:lnTo>
                    <a:pt x="1421" y="34"/>
                  </a:lnTo>
                  <a:lnTo>
                    <a:pt x="1421" y="0"/>
                  </a:lnTo>
                  <a:lnTo>
                    <a:pt x="1421" y="0"/>
                  </a:lnTo>
                  <a:lnTo>
                    <a:pt x="1406" y="2"/>
                  </a:lnTo>
                  <a:lnTo>
                    <a:pt x="1389" y="2"/>
                  </a:lnTo>
                  <a:lnTo>
                    <a:pt x="1389" y="2"/>
                  </a:lnTo>
                  <a:close/>
                </a:path>
              </a:pathLst>
            </a:custGeom>
            <a:gradFill>
              <a:gsLst>
                <a:gs pos="0">
                  <a:srgbClr val="96999A">
                    <a:lumMod val="70000"/>
                  </a:srgbClr>
                </a:gs>
                <a:gs pos="3000">
                  <a:srgbClr val="96999A"/>
                </a:gs>
                <a:gs pos="100000">
                  <a:srgbClr val="96999A">
                    <a:lumMod val="70000"/>
                  </a:srgbClr>
                </a:gs>
                <a:gs pos="97000">
                  <a:srgbClr val="96999A"/>
                </a:gs>
                <a:gs pos="91000">
                  <a:srgbClr val="DFE0E1">
                    <a:lumMod val="95000"/>
                  </a:srgbClr>
                </a:gs>
                <a:gs pos="9000">
                  <a:srgbClr val="DFE0E1">
                    <a:lumMod val="95000"/>
                  </a:srgbClr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>
                <a:latin typeface="K2D" panose="00000500000000000000" pitchFamily="2" charset="-34"/>
              </a:endParaRPr>
            </a:p>
          </p:txBody>
        </p:sp>
      </p:grpSp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3219450" y="1400175"/>
            <a:ext cx="5762625" cy="3600450"/>
          </a:xfrm>
          <a:solidFill>
            <a:schemeClr val="bg1">
              <a:lumMod val="95000"/>
            </a:schemeClr>
          </a:solid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Thêm ảnh</a:t>
            </a:r>
          </a:p>
        </p:txBody>
      </p:sp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987783" y="93587"/>
            <a:ext cx="107165" cy="107007"/>
          </a:xfrm>
          <a:prstGeom prst="rect">
            <a:avLst/>
          </a:prstGeom>
        </p:spPr>
      </p:pic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66F8249F-933F-27B4-037F-1BE57AC729CC}"/>
              </a:ext>
            </a:extLst>
          </p:cNvPr>
          <p:cNvSpPr txBox="1">
            <a:spLocks/>
          </p:cNvSpPr>
          <p:nvPr userDrawn="1"/>
        </p:nvSpPr>
        <p:spPr>
          <a:xfrm>
            <a:off x="159150" y="6454898"/>
            <a:ext cx="4655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Barlow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7A8FBE-F383-41C2-9A02-D1D86CE96726}" type="slidenum">
              <a:rPr lang="en-US" smtClean="0">
                <a:latin typeface="K2D" panose="00000500000000000000" pitchFamily="2" charset="-34"/>
              </a:rPr>
              <a:pPr/>
              <a:t>‹#›</a:t>
            </a:fld>
            <a:endParaRPr lang="en-US">
              <a:latin typeface="K2D" panose="00000500000000000000" pitchFamily="2" charset="-34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72D8527-F93B-EB58-7740-2C078C40D098}"/>
              </a:ext>
            </a:extLst>
          </p:cNvPr>
          <p:cNvSpPr/>
          <p:nvPr userDrawn="1"/>
        </p:nvSpPr>
        <p:spPr>
          <a:xfrm>
            <a:off x="159150" y="6474525"/>
            <a:ext cx="653867" cy="298450"/>
          </a:xfrm>
          <a:prstGeom prst="rect">
            <a:avLst/>
          </a:prstGeom>
          <a:solidFill>
            <a:srgbClr val="1F5C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0">
                <a:latin typeface="K2D" panose="00000500000000000000" pitchFamily="2" charset="-34"/>
              </a:rPr>
              <a:t>CTU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02B52FF-C488-9746-1718-20EBF7C6F693}"/>
              </a:ext>
            </a:extLst>
          </p:cNvPr>
          <p:cNvSpPr/>
          <p:nvPr userDrawn="1"/>
        </p:nvSpPr>
        <p:spPr>
          <a:xfrm>
            <a:off x="11568430" y="6548263"/>
            <a:ext cx="340536" cy="170378"/>
          </a:xfrm>
          <a:prstGeom prst="rect">
            <a:avLst/>
          </a:prstGeom>
          <a:solidFill>
            <a:srgbClr val="00A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K2D" panose="00000500000000000000" pitchFamily="2" charset="-34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91F8AA-07ED-7376-C0C8-2331E007AE38}"/>
              </a:ext>
            </a:extLst>
          </p:cNvPr>
          <p:cNvSpPr txBox="1">
            <a:spLocks/>
          </p:cNvSpPr>
          <p:nvPr userDrawn="1"/>
        </p:nvSpPr>
        <p:spPr>
          <a:xfrm>
            <a:off x="11512613" y="6447278"/>
            <a:ext cx="4655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Barlow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7A8FBE-F383-41C2-9A02-D1D86CE96726}" type="slidenum">
              <a:rPr lang="en-US" sz="1000" smtClean="0">
                <a:latin typeface="K2D" panose="00000500000000000000" pitchFamily="2" charset="-34"/>
              </a:rPr>
              <a:pPr/>
              <a:t>‹#›</a:t>
            </a:fld>
            <a:endParaRPr lang="en-US" sz="1050">
              <a:latin typeface="K2D" panose="00000500000000000000" pitchFamily="2" charset="-34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998A477-5FFB-8A7A-8F05-0A80F04AEFB7}"/>
              </a:ext>
            </a:extLst>
          </p:cNvPr>
          <p:cNvGrpSpPr/>
          <p:nvPr userDrawn="1"/>
        </p:nvGrpSpPr>
        <p:grpSpPr>
          <a:xfrm>
            <a:off x="817685" y="6410864"/>
            <a:ext cx="2760487" cy="403790"/>
            <a:chOff x="741485" y="6410864"/>
            <a:chExt cx="2760487" cy="40379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1725ED5-67ED-5B9A-3DCA-1DE0F4C58341}"/>
                </a:ext>
              </a:extLst>
            </p:cNvPr>
            <p:cNvSpPr txBox="1"/>
            <p:nvPr/>
          </p:nvSpPr>
          <p:spPr>
            <a:xfrm>
              <a:off x="741485" y="6599210"/>
              <a:ext cx="192225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vi-VN" sz="800" b="0" i="0" u="none" strike="noStrike" kern="1200" cap="none" spc="0" normalizeH="0" baseline="0" noProof="0">
                  <a:ln>
                    <a:noFill/>
                  </a:ln>
                  <a:solidFill>
                    <a:srgbClr val="00AFEF"/>
                  </a:solidFill>
                  <a:effectLst/>
                  <a:uLnTx/>
                  <a:uFillTx/>
                  <a:latin typeface="Readex Pro" pitchFamily="2" charset="-78"/>
                  <a:ea typeface="+mn-ea"/>
                  <a:cs typeface="+mn-cs"/>
                </a:rPr>
                <a:t>Cộng đồng – Toàn diện – Ưu việt</a:t>
              </a:r>
              <a:endPara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AFEF"/>
                </a:solidFill>
                <a:effectLst/>
                <a:uLnTx/>
                <a:uFillTx/>
                <a:latin typeface="Readex Pro" pitchFamily="2" charset="-78"/>
                <a:ea typeface="+mn-ea"/>
                <a:cs typeface="+mn-cs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E9266B7-33A3-424D-B662-BE0A9937A840}"/>
                </a:ext>
              </a:extLst>
            </p:cNvPr>
            <p:cNvSpPr txBox="1"/>
            <p:nvPr/>
          </p:nvSpPr>
          <p:spPr>
            <a:xfrm>
              <a:off x="741485" y="6410864"/>
              <a:ext cx="27604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baseline="0">
                  <a:solidFill>
                    <a:srgbClr val="1F5CA9"/>
                  </a:solidFill>
                  <a:latin typeface="K2D" panose="00000500000000000000" pitchFamily="2" charset="-34"/>
                </a:rPr>
                <a:t>ĐẠI HỌC CẦN THƠ</a:t>
              </a:r>
              <a:endParaRPr lang="en-US" sz="1400" b="1">
                <a:solidFill>
                  <a:srgbClr val="1F5CA9"/>
                </a:solidFill>
                <a:latin typeface="K2D" panose="00000500000000000000" pitchFamily="2" charset="-34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A686A9F9-4156-B900-5857-6016C3E85FAB}"/>
              </a:ext>
            </a:extLst>
          </p:cNvPr>
          <p:cNvSpPr txBox="1"/>
          <p:nvPr userDrawn="1"/>
        </p:nvSpPr>
        <p:spPr>
          <a:xfrm>
            <a:off x="10032442" y="6467840"/>
            <a:ext cx="1502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0">
                <a:solidFill>
                  <a:srgbClr val="00AFEF"/>
                </a:solidFill>
                <a:latin typeface="K2D" panose="00000500000000000000" pitchFamily="2" charset="-34"/>
                <a:cs typeface="Readex Pro" pitchFamily="2" charset="-78"/>
              </a:rPr>
              <a:t>www.ctu.edu.vn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D0D5907-9052-863A-8BCC-EF17800E64D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583391" y="6481985"/>
            <a:ext cx="9339545" cy="118261"/>
          </a:xfrm>
          <a:prstGeom prst="rect">
            <a:avLst/>
          </a:prstGeom>
        </p:spPr>
      </p:pic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BF2144C9-292D-3866-E801-4F565FEE1A8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18484" y="6548263"/>
            <a:ext cx="2381966" cy="365125"/>
          </a:xfrm>
        </p:spPr>
        <p:txBody>
          <a:bodyPr/>
          <a:lstStyle>
            <a:lvl1pPr algn="r">
              <a:defRPr b="1">
                <a:latin typeface="K2D" panose="00000500000000000000" pitchFamily="2" charset="-34"/>
              </a:defRPr>
            </a:lvl1pPr>
          </a:lstStyle>
          <a:p>
            <a:fld id="{D86B3AB3-BDCC-41BF-8781-963E853753C3}" type="datetime1">
              <a:rPr lang="en-US" smtClean="0"/>
              <a:pPr/>
              <a:t>4/24/2025</a:t>
            </a:fld>
            <a:endParaRPr lang="en-US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9BEA6383-5223-C237-6EF3-C8B51BE5E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48263"/>
            <a:ext cx="4114800" cy="365125"/>
          </a:xfrm>
        </p:spPr>
        <p:txBody>
          <a:bodyPr/>
          <a:lstStyle>
            <a:lvl1pPr algn="l">
              <a:defRPr b="1">
                <a:latin typeface="K2D" panose="00000500000000000000" pitchFamily="2" charset="-34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53444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cboo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FDADA73C-32DA-6364-6627-ED34BFEF2D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2247" y="1727802"/>
            <a:ext cx="3453753" cy="3402396"/>
          </a:xfrm>
          <a:prstGeom prst="rect">
            <a:avLst/>
          </a:prstGeom>
        </p:spPr>
      </p:pic>
      <p:grpSp>
        <p:nvGrpSpPr>
          <p:cNvPr id="10" name="9Slide.vn 1">
            <a:extLst>
              <a:ext uri="{FF2B5EF4-FFF2-40B4-BE49-F238E27FC236}">
                <a16:creationId xmlns:a16="http://schemas.microsoft.com/office/drawing/2014/main" id="{2946107B-86B5-4108-B9D9-FBE88B6AF6A9}"/>
              </a:ext>
            </a:extLst>
          </p:cNvPr>
          <p:cNvGrpSpPr/>
          <p:nvPr userDrawn="1"/>
        </p:nvGrpSpPr>
        <p:grpSpPr>
          <a:xfrm>
            <a:off x="5868547" y="1080007"/>
            <a:ext cx="7666588" cy="4425443"/>
            <a:chOff x="2738438" y="30163"/>
            <a:chExt cx="11828463" cy="6827838"/>
          </a:xfrm>
        </p:grpSpPr>
        <p:sp>
          <p:nvSpPr>
            <p:cNvPr id="17" name="9Slide.vn 2">
              <a:extLst>
                <a:ext uri="{FF2B5EF4-FFF2-40B4-BE49-F238E27FC236}">
                  <a16:creationId xmlns:a16="http://schemas.microsoft.com/office/drawing/2014/main" id="{4C6E1B3E-70F8-4E17-8666-2C90A7910CF5}"/>
                </a:ext>
              </a:extLst>
            </p:cNvPr>
            <p:cNvSpPr>
              <a:spLocks/>
            </p:cNvSpPr>
            <p:nvPr/>
          </p:nvSpPr>
          <p:spPr bwMode="auto">
            <a:xfrm>
              <a:off x="3821113" y="30163"/>
              <a:ext cx="9663113" cy="6823075"/>
            </a:xfrm>
            <a:custGeom>
              <a:avLst/>
              <a:gdLst>
                <a:gd name="T0" fmla="*/ 201 w 6087"/>
                <a:gd name="T1" fmla="*/ 4298 h 4298"/>
                <a:gd name="T2" fmla="*/ 181 w 6087"/>
                <a:gd name="T3" fmla="*/ 4298 h 4298"/>
                <a:gd name="T4" fmla="*/ 141 w 6087"/>
                <a:gd name="T5" fmla="*/ 4289 h 4298"/>
                <a:gd name="T6" fmla="*/ 106 w 6087"/>
                <a:gd name="T7" fmla="*/ 4274 h 4298"/>
                <a:gd name="T8" fmla="*/ 74 w 6087"/>
                <a:gd name="T9" fmla="*/ 4252 h 4298"/>
                <a:gd name="T10" fmla="*/ 47 w 6087"/>
                <a:gd name="T11" fmla="*/ 4225 h 4298"/>
                <a:gd name="T12" fmla="*/ 25 w 6087"/>
                <a:gd name="T13" fmla="*/ 4193 h 4298"/>
                <a:gd name="T14" fmla="*/ 10 w 6087"/>
                <a:gd name="T15" fmla="*/ 4158 h 4298"/>
                <a:gd name="T16" fmla="*/ 1 w 6087"/>
                <a:gd name="T17" fmla="*/ 4118 h 4298"/>
                <a:gd name="T18" fmla="*/ 0 w 6087"/>
                <a:gd name="T19" fmla="*/ 201 h 4298"/>
                <a:gd name="T20" fmla="*/ 1 w 6087"/>
                <a:gd name="T21" fmla="*/ 181 h 4298"/>
                <a:gd name="T22" fmla="*/ 10 w 6087"/>
                <a:gd name="T23" fmla="*/ 141 h 4298"/>
                <a:gd name="T24" fmla="*/ 25 w 6087"/>
                <a:gd name="T25" fmla="*/ 105 h 4298"/>
                <a:gd name="T26" fmla="*/ 47 w 6087"/>
                <a:gd name="T27" fmla="*/ 74 h 4298"/>
                <a:gd name="T28" fmla="*/ 74 w 6087"/>
                <a:gd name="T29" fmla="*/ 47 h 4298"/>
                <a:gd name="T30" fmla="*/ 106 w 6087"/>
                <a:gd name="T31" fmla="*/ 25 h 4298"/>
                <a:gd name="T32" fmla="*/ 141 w 6087"/>
                <a:gd name="T33" fmla="*/ 10 h 4298"/>
                <a:gd name="T34" fmla="*/ 181 w 6087"/>
                <a:gd name="T35" fmla="*/ 1 h 4298"/>
                <a:gd name="T36" fmla="*/ 5887 w 6087"/>
                <a:gd name="T37" fmla="*/ 0 h 4298"/>
                <a:gd name="T38" fmla="*/ 5907 w 6087"/>
                <a:gd name="T39" fmla="*/ 1 h 4298"/>
                <a:gd name="T40" fmla="*/ 5946 w 6087"/>
                <a:gd name="T41" fmla="*/ 10 h 4298"/>
                <a:gd name="T42" fmla="*/ 5983 w 6087"/>
                <a:gd name="T43" fmla="*/ 25 h 4298"/>
                <a:gd name="T44" fmla="*/ 6015 w 6087"/>
                <a:gd name="T45" fmla="*/ 47 h 4298"/>
                <a:gd name="T46" fmla="*/ 6042 w 6087"/>
                <a:gd name="T47" fmla="*/ 74 h 4298"/>
                <a:gd name="T48" fmla="*/ 6064 w 6087"/>
                <a:gd name="T49" fmla="*/ 105 h 4298"/>
                <a:gd name="T50" fmla="*/ 6079 w 6087"/>
                <a:gd name="T51" fmla="*/ 141 h 4298"/>
                <a:gd name="T52" fmla="*/ 6087 w 6087"/>
                <a:gd name="T53" fmla="*/ 181 h 4298"/>
                <a:gd name="T54" fmla="*/ 6087 w 6087"/>
                <a:gd name="T55" fmla="*/ 4097 h 4298"/>
                <a:gd name="T56" fmla="*/ 6087 w 6087"/>
                <a:gd name="T57" fmla="*/ 4118 h 4298"/>
                <a:gd name="T58" fmla="*/ 6079 w 6087"/>
                <a:gd name="T59" fmla="*/ 4158 h 4298"/>
                <a:gd name="T60" fmla="*/ 6064 w 6087"/>
                <a:gd name="T61" fmla="*/ 4193 h 4298"/>
                <a:gd name="T62" fmla="*/ 6042 w 6087"/>
                <a:gd name="T63" fmla="*/ 4225 h 4298"/>
                <a:gd name="T64" fmla="*/ 6015 w 6087"/>
                <a:gd name="T65" fmla="*/ 4252 h 4298"/>
                <a:gd name="T66" fmla="*/ 5983 w 6087"/>
                <a:gd name="T67" fmla="*/ 4274 h 4298"/>
                <a:gd name="T68" fmla="*/ 5946 w 6087"/>
                <a:gd name="T69" fmla="*/ 4289 h 4298"/>
                <a:gd name="T70" fmla="*/ 5907 w 6087"/>
                <a:gd name="T71" fmla="*/ 4298 h 4298"/>
                <a:gd name="T72" fmla="*/ 5887 w 6087"/>
                <a:gd name="T73" fmla="*/ 4298 h 4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087" h="4298">
                  <a:moveTo>
                    <a:pt x="5887" y="4298"/>
                  </a:moveTo>
                  <a:lnTo>
                    <a:pt x="201" y="4298"/>
                  </a:lnTo>
                  <a:lnTo>
                    <a:pt x="201" y="4298"/>
                  </a:lnTo>
                  <a:lnTo>
                    <a:pt x="181" y="4298"/>
                  </a:lnTo>
                  <a:lnTo>
                    <a:pt x="161" y="4294"/>
                  </a:lnTo>
                  <a:lnTo>
                    <a:pt x="141" y="4289"/>
                  </a:lnTo>
                  <a:lnTo>
                    <a:pt x="122" y="4282"/>
                  </a:lnTo>
                  <a:lnTo>
                    <a:pt x="106" y="4274"/>
                  </a:lnTo>
                  <a:lnTo>
                    <a:pt x="89" y="4264"/>
                  </a:lnTo>
                  <a:lnTo>
                    <a:pt x="74" y="4252"/>
                  </a:lnTo>
                  <a:lnTo>
                    <a:pt x="58" y="4239"/>
                  </a:lnTo>
                  <a:lnTo>
                    <a:pt x="47" y="4225"/>
                  </a:lnTo>
                  <a:lnTo>
                    <a:pt x="35" y="4210"/>
                  </a:lnTo>
                  <a:lnTo>
                    <a:pt x="25" y="4193"/>
                  </a:lnTo>
                  <a:lnTo>
                    <a:pt x="16" y="4177"/>
                  </a:lnTo>
                  <a:lnTo>
                    <a:pt x="10" y="4158"/>
                  </a:lnTo>
                  <a:lnTo>
                    <a:pt x="5" y="4138"/>
                  </a:lnTo>
                  <a:lnTo>
                    <a:pt x="1" y="4118"/>
                  </a:lnTo>
                  <a:lnTo>
                    <a:pt x="0" y="4097"/>
                  </a:lnTo>
                  <a:lnTo>
                    <a:pt x="0" y="201"/>
                  </a:lnTo>
                  <a:lnTo>
                    <a:pt x="0" y="201"/>
                  </a:lnTo>
                  <a:lnTo>
                    <a:pt x="1" y="181"/>
                  </a:lnTo>
                  <a:lnTo>
                    <a:pt x="5" y="161"/>
                  </a:lnTo>
                  <a:lnTo>
                    <a:pt x="10" y="141"/>
                  </a:lnTo>
                  <a:lnTo>
                    <a:pt x="16" y="122"/>
                  </a:lnTo>
                  <a:lnTo>
                    <a:pt x="25" y="105"/>
                  </a:lnTo>
                  <a:lnTo>
                    <a:pt x="35" y="89"/>
                  </a:lnTo>
                  <a:lnTo>
                    <a:pt x="47" y="74"/>
                  </a:lnTo>
                  <a:lnTo>
                    <a:pt x="58" y="58"/>
                  </a:lnTo>
                  <a:lnTo>
                    <a:pt x="74" y="47"/>
                  </a:lnTo>
                  <a:lnTo>
                    <a:pt x="89" y="35"/>
                  </a:lnTo>
                  <a:lnTo>
                    <a:pt x="106" y="25"/>
                  </a:lnTo>
                  <a:lnTo>
                    <a:pt x="122" y="16"/>
                  </a:lnTo>
                  <a:lnTo>
                    <a:pt x="141" y="10"/>
                  </a:lnTo>
                  <a:lnTo>
                    <a:pt x="161" y="5"/>
                  </a:lnTo>
                  <a:lnTo>
                    <a:pt x="181" y="1"/>
                  </a:lnTo>
                  <a:lnTo>
                    <a:pt x="201" y="0"/>
                  </a:lnTo>
                  <a:lnTo>
                    <a:pt x="5887" y="0"/>
                  </a:lnTo>
                  <a:lnTo>
                    <a:pt x="5887" y="0"/>
                  </a:lnTo>
                  <a:lnTo>
                    <a:pt x="5907" y="1"/>
                  </a:lnTo>
                  <a:lnTo>
                    <a:pt x="5927" y="5"/>
                  </a:lnTo>
                  <a:lnTo>
                    <a:pt x="5946" y="10"/>
                  </a:lnTo>
                  <a:lnTo>
                    <a:pt x="5964" y="16"/>
                  </a:lnTo>
                  <a:lnTo>
                    <a:pt x="5983" y="25"/>
                  </a:lnTo>
                  <a:lnTo>
                    <a:pt x="6000" y="35"/>
                  </a:lnTo>
                  <a:lnTo>
                    <a:pt x="6015" y="47"/>
                  </a:lnTo>
                  <a:lnTo>
                    <a:pt x="6028" y="58"/>
                  </a:lnTo>
                  <a:lnTo>
                    <a:pt x="6042" y="74"/>
                  </a:lnTo>
                  <a:lnTo>
                    <a:pt x="6054" y="89"/>
                  </a:lnTo>
                  <a:lnTo>
                    <a:pt x="6064" y="105"/>
                  </a:lnTo>
                  <a:lnTo>
                    <a:pt x="6072" y="122"/>
                  </a:lnTo>
                  <a:lnTo>
                    <a:pt x="6079" y="141"/>
                  </a:lnTo>
                  <a:lnTo>
                    <a:pt x="6084" y="161"/>
                  </a:lnTo>
                  <a:lnTo>
                    <a:pt x="6087" y="181"/>
                  </a:lnTo>
                  <a:lnTo>
                    <a:pt x="6087" y="201"/>
                  </a:lnTo>
                  <a:lnTo>
                    <a:pt x="6087" y="4097"/>
                  </a:lnTo>
                  <a:lnTo>
                    <a:pt x="6087" y="4097"/>
                  </a:lnTo>
                  <a:lnTo>
                    <a:pt x="6087" y="4118"/>
                  </a:lnTo>
                  <a:lnTo>
                    <a:pt x="6084" y="4138"/>
                  </a:lnTo>
                  <a:lnTo>
                    <a:pt x="6079" y="4158"/>
                  </a:lnTo>
                  <a:lnTo>
                    <a:pt x="6072" y="4177"/>
                  </a:lnTo>
                  <a:lnTo>
                    <a:pt x="6064" y="4193"/>
                  </a:lnTo>
                  <a:lnTo>
                    <a:pt x="6054" y="4210"/>
                  </a:lnTo>
                  <a:lnTo>
                    <a:pt x="6042" y="4225"/>
                  </a:lnTo>
                  <a:lnTo>
                    <a:pt x="6028" y="4239"/>
                  </a:lnTo>
                  <a:lnTo>
                    <a:pt x="6015" y="4252"/>
                  </a:lnTo>
                  <a:lnTo>
                    <a:pt x="6000" y="4264"/>
                  </a:lnTo>
                  <a:lnTo>
                    <a:pt x="5983" y="4274"/>
                  </a:lnTo>
                  <a:lnTo>
                    <a:pt x="5964" y="4282"/>
                  </a:lnTo>
                  <a:lnTo>
                    <a:pt x="5946" y="4289"/>
                  </a:lnTo>
                  <a:lnTo>
                    <a:pt x="5927" y="4294"/>
                  </a:lnTo>
                  <a:lnTo>
                    <a:pt x="5907" y="4298"/>
                  </a:lnTo>
                  <a:lnTo>
                    <a:pt x="5887" y="4298"/>
                  </a:lnTo>
                  <a:lnTo>
                    <a:pt x="5887" y="4298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B0B2B4"/>
                </a:gs>
                <a:gs pos="100000">
                  <a:srgbClr val="DFE0E1"/>
                </a:gs>
              </a:gsLst>
              <a:lin ang="0" scaled="1"/>
              <a:tileRect/>
            </a:gradFill>
            <a:ln>
              <a:noFill/>
            </a:ln>
            <a:effectLst>
              <a:innerShdw blurRad="63500">
                <a:prstClr val="black">
                  <a:alpha val="40000"/>
                </a:prstClr>
              </a:inn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>
                <a:latin typeface="K2D" panose="00000500000000000000" pitchFamily="2" charset="-34"/>
              </a:endParaRPr>
            </a:p>
          </p:txBody>
        </p:sp>
        <p:sp>
          <p:nvSpPr>
            <p:cNvPr id="18" name="9Slide.vn 3">
              <a:extLst>
                <a:ext uri="{FF2B5EF4-FFF2-40B4-BE49-F238E27FC236}">
                  <a16:creationId xmlns:a16="http://schemas.microsoft.com/office/drawing/2014/main" id="{1C3B9052-DF89-48DA-900D-596E0ADF2E86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5563" y="74613"/>
              <a:ext cx="9574213" cy="6735763"/>
            </a:xfrm>
            <a:custGeom>
              <a:avLst/>
              <a:gdLst>
                <a:gd name="T0" fmla="*/ 173 w 6031"/>
                <a:gd name="T1" fmla="*/ 0 h 4243"/>
                <a:gd name="T2" fmla="*/ 155 w 6031"/>
                <a:gd name="T3" fmla="*/ 2 h 4243"/>
                <a:gd name="T4" fmla="*/ 121 w 6031"/>
                <a:gd name="T5" fmla="*/ 9 h 4243"/>
                <a:gd name="T6" fmla="*/ 91 w 6031"/>
                <a:gd name="T7" fmla="*/ 22 h 4243"/>
                <a:gd name="T8" fmla="*/ 64 w 6031"/>
                <a:gd name="T9" fmla="*/ 40 h 4243"/>
                <a:gd name="T10" fmla="*/ 41 w 6031"/>
                <a:gd name="T11" fmla="*/ 64 h 4243"/>
                <a:gd name="T12" fmla="*/ 22 w 6031"/>
                <a:gd name="T13" fmla="*/ 91 h 4243"/>
                <a:gd name="T14" fmla="*/ 9 w 6031"/>
                <a:gd name="T15" fmla="*/ 121 h 4243"/>
                <a:gd name="T16" fmla="*/ 2 w 6031"/>
                <a:gd name="T17" fmla="*/ 157 h 4243"/>
                <a:gd name="T18" fmla="*/ 0 w 6031"/>
                <a:gd name="T19" fmla="*/ 4069 h 4243"/>
                <a:gd name="T20" fmla="*/ 2 w 6031"/>
                <a:gd name="T21" fmla="*/ 4086 h 4243"/>
                <a:gd name="T22" fmla="*/ 9 w 6031"/>
                <a:gd name="T23" fmla="*/ 4120 h 4243"/>
                <a:gd name="T24" fmla="*/ 22 w 6031"/>
                <a:gd name="T25" fmla="*/ 4152 h 4243"/>
                <a:gd name="T26" fmla="*/ 41 w 6031"/>
                <a:gd name="T27" fmla="*/ 4179 h 4243"/>
                <a:gd name="T28" fmla="*/ 64 w 6031"/>
                <a:gd name="T29" fmla="*/ 4202 h 4243"/>
                <a:gd name="T30" fmla="*/ 91 w 6031"/>
                <a:gd name="T31" fmla="*/ 4221 h 4243"/>
                <a:gd name="T32" fmla="*/ 121 w 6031"/>
                <a:gd name="T33" fmla="*/ 4234 h 4243"/>
                <a:gd name="T34" fmla="*/ 155 w 6031"/>
                <a:gd name="T35" fmla="*/ 4241 h 4243"/>
                <a:gd name="T36" fmla="*/ 5859 w 6031"/>
                <a:gd name="T37" fmla="*/ 4243 h 4243"/>
                <a:gd name="T38" fmla="*/ 5876 w 6031"/>
                <a:gd name="T39" fmla="*/ 4241 h 4243"/>
                <a:gd name="T40" fmla="*/ 5910 w 6031"/>
                <a:gd name="T41" fmla="*/ 4234 h 4243"/>
                <a:gd name="T42" fmla="*/ 5941 w 6031"/>
                <a:gd name="T43" fmla="*/ 4221 h 4243"/>
                <a:gd name="T44" fmla="*/ 5968 w 6031"/>
                <a:gd name="T45" fmla="*/ 4202 h 4243"/>
                <a:gd name="T46" fmla="*/ 5992 w 6031"/>
                <a:gd name="T47" fmla="*/ 4179 h 4243"/>
                <a:gd name="T48" fmla="*/ 6010 w 6031"/>
                <a:gd name="T49" fmla="*/ 4152 h 4243"/>
                <a:gd name="T50" fmla="*/ 6024 w 6031"/>
                <a:gd name="T51" fmla="*/ 4120 h 4243"/>
                <a:gd name="T52" fmla="*/ 6031 w 6031"/>
                <a:gd name="T53" fmla="*/ 4086 h 4243"/>
                <a:gd name="T54" fmla="*/ 6031 w 6031"/>
                <a:gd name="T55" fmla="*/ 173 h 4243"/>
                <a:gd name="T56" fmla="*/ 6031 w 6031"/>
                <a:gd name="T57" fmla="*/ 157 h 4243"/>
                <a:gd name="T58" fmla="*/ 6024 w 6031"/>
                <a:gd name="T59" fmla="*/ 121 h 4243"/>
                <a:gd name="T60" fmla="*/ 6010 w 6031"/>
                <a:gd name="T61" fmla="*/ 91 h 4243"/>
                <a:gd name="T62" fmla="*/ 5992 w 6031"/>
                <a:gd name="T63" fmla="*/ 64 h 4243"/>
                <a:gd name="T64" fmla="*/ 5968 w 6031"/>
                <a:gd name="T65" fmla="*/ 40 h 4243"/>
                <a:gd name="T66" fmla="*/ 5941 w 6031"/>
                <a:gd name="T67" fmla="*/ 22 h 4243"/>
                <a:gd name="T68" fmla="*/ 5910 w 6031"/>
                <a:gd name="T69" fmla="*/ 9 h 4243"/>
                <a:gd name="T70" fmla="*/ 5876 w 6031"/>
                <a:gd name="T71" fmla="*/ 2 h 4243"/>
                <a:gd name="T72" fmla="*/ 5859 w 6031"/>
                <a:gd name="T73" fmla="*/ 0 h 4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031" h="4243">
                  <a:moveTo>
                    <a:pt x="5859" y="0"/>
                  </a:moveTo>
                  <a:lnTo>
                    <a:pt x="173" y="0"/>
                  </a:lnTo>
                  <a:lnTo>
                    <a:pt x="173" y="0"/>
                  </a:lnTo>
                  <a:lnTo>
                    <a:pt x="155" y="2"/>
                  </a:lnTo>
                  <a:lnTo>
                    <a:pt x="138" y="3"/>
                  </a:lnTo>
                  <a:lnTo>
                    <a:pt x="121" y="9"/>
                  </a:lnTo>
                  <a:lnTo>
                    <a:pt x="106" y="14"/>
                  </a:lnTo>
                  <a:lnTo>
                    <a:pt x="91" y="22"/>
                  </a:lnTo>
                  <a:lnTo>
                    <a:pt x="78" y="30"/>
                  </a:lnTo>
                  <a:lnTo>
                    <a:pt x="64" y="40"/>
                  </a:lnTo>
                  <a:lnTo>
                    <a:pt x="51" y="51"/>
                  </a:lnTo>
                  <a:lnTo>
                    <a:pt x="41" y="64"/>
                  </a:lnTo>
                  <a:lnTo>
                    <a:pt x="30" y="77"/>
                  </a:lnTo>
                  <a:lnTo>
                    <a:pt x="22" y="91"/>
                  </a:lnTo>
                  <a:lnTo>
                    <a:pt x="14" y="106"/>
                  </a:lnTo>
                  <a:lnTo>
                    <a:pt x="9" y="121"/>
                  </a:lnTo>
                  <a:lnTo>
                    <a:pt x="3" y="138"/>
                  </a:lnTo>
                  <a:lnTo>
                    <a:pt x="2" y="157"/>
                  </a:lnTo>
                  <a:lnTo>
                    <a:pt x="0" y="173"/>
                  </a:lnTo>
                  <a:lnTo>
                    <a:pt x="0" y="4069"/>
                  </a:lnTo>
                  <a:lnTo>
                    <a:pt x="0" y="4069"/>
                  </a:lnTo>
                  <a:lnTo>
                    <a:pt x="2" y="4086"/>
                  </a:lnTo>
                  <a:lnTo>
                    <a:pt x="3" y="4105"/>
                  </a:lnTo>
                  <a:lnTo>
                    <a:pt x="9" y="4120"/>
                  </a:lnTo>
                  <a:lnTo>
                    <a:pt x="14" y="4137"/>
                  </a:lnTo>
                  <a:lnTo>
                    <a:pt x="22" y="4152"/>
                  </a:lnTo>
                  <a:lnTo>
                    <a:pt x="30" y="4165"/>
                  </a:lnTo>
                  <a:lnTo>
                    <a:pt x="41" y="4179"/>
                  </a:lnTo>
                  <a:lnTo>
                    <a:pt x="51" y="4192"/>
                  </a:lnTo>
                  <a:lnTo>
                    <a:pt x="64" y="4202"/>
                  </a:lnTo>
                  <a:lnTo>
                    <a:pt x="78" y="4212"/>
                  </a:lnTo>
                  <a:lnTo>
                    <a:pt x="91" y="4221"/>
                  </a:lnTo>
                  <a:lnTo>
                    <a:pt x="106" y="4229"/>
                  </a:lnTo>
                  <a:lnTo>
                    <a:pt x="121" y="4234"/>
                  </a:lnTo>
                  <a:lnTo>
                    <a:pt x="138" y="4239"/>
                  </a:lnTo>
                  <a:lnTo>
                    <a:pt x="155" y="4241"/>
                  </a:lnTo>
                  <a:lnTo>
                    <a:pt x="173" y="4243"/>
                  </a:lnTo>
                  <a:lnTo>
                    <a:pt x="5859" y="4243"/>
                  </a:lnTo>
                  <a:lnTo>
                    <a:pt x="5859" y="4243"/>
                  </a:lnTo>
                  <a:lnTo>
                    <a:pt x="5876" y="4241"/>
                  </a:lnTo>
                  <a:lnTo>
                    <a:pt x="5893" y="4239"/>
                  </a:lnTo>
                  <a:lnTo>
                    <a:pt x="5910" y="4234"/>
                  </a:lnTo>
                  <a:lnTo>
                    <a:pt x="5926" y="4229"/>
                  </a:lnTo>
                  <a:lnTo>
                    <a:pt x="5941" y="4221"/>
                  </a:lnTo>
                  <a:lnTo>
                    <a:pt x="5955" y="4212"/>
                  </a:lnTo>
                  <a:lnTo>
                    <a:pt x="5968" y="4202"/>
                  </a:lnTo>
                  <a:lnTo>
                    <a:pt x="5980" y="4192"/>
                  </a:lnTo>
                  <a:lnTo>
                    <a:pt x="5992" y="4179"/>
                  </a:lnTo>
                  <a:lnTo>
                    <a:pt x="6002" y="4165"/>
                  </a:lnTo>
                  <a:lnTo>
                    <a:pt x="6010" y="4152"/>
                  </a:lnTo>
                  <a:lnTo>
                    <a:pt x="6017" y="4137"/>
                  </a:lnTo>
                  <a:lnTo>
                    <a:pt x="6024" y="4120"/>
                  </a:lnTo>
                  <a:lnTo>
                    <a:pt x="6027" y="4105"/>
                  </a:lnTo>
                  <a:lnTo>
                    <a:pt x="6031" y="4086"/>
                  </a:lnTo>
                  <a:lnTo>
                    <a:pt x="6031" y="4069"/>
                  </a:lnTo>
                  <a:lnTo>
                    <a:pt x="6031" y="173"/>
                  </a:lnTo>
                  <a:lnTo>
                    <a:pt x="6031" y="173"/>
                  </a:lnTo>
                  <a:lnTo>
                    <a:pt x="6031" y="157"/>
                  </a:lnTo>
                  <a:lnTo>
                    <a:pt x="6027" y="138"/>
                  </a:lnTo>
                  <a:lnTo>
                    <a:pt x="6024" y="121"/>
                  </a:lnTo>
                  <a:lnTo>
                    <a:pt x="6017" y="106"/>
                  </a:lnTo>
                  <a:lnTo>
                    <a:pt x="6010" y="91"/>
                  </a:lnTo>
                  <a:lnTo>
                    <a:pt x="6002" y="77"/>
                  </a:lnTo>
                  <a:lnTo>
                    <a:pt x="5992" y="64"/>
                  </a:lnTo>
                  <a:lnTo>
                    <a:pt x="5980" y="51"/>
                  </a:lnTo>
                  <a:lnTo>
                    <a:pt x="5968" y="40"/>
                  </a:lnTo>
                  <a:lnTo>
                    <a:pt x="5955" y="30"/>
                  </a:lnTo>
                  <a:lnTo>
                    <a:pt x="5941" y="22"/>
                  </a:lnTo>
                  <a:lnTo>
                    <a:pt x="5926" y="14"/>
                  </a:lnTo>
                  <a:lnTo>
                    <a:pt x="5910" y="9"/>
                  </a:lnTo>
                  <a:lnTo>
                    <a:pt x="5893" y="3"/>
                  </a:lnTo>
                  <a:lnTo>
                    <a:pt x="5876" y="2"/>
                  </a:lnTo>
                  <a:lnTo>
                    <a:pt x="5859" y="0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>
              <a:outerShdw blurRad="25400" algn="ctr" rotWithShape="0">
                <a:prstClr val="black">
                  <a:alpha val="61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>
                <a:latin typeface="K2D" panose="00000500000000000000" pitchFamily="2" charset="-34"/>
              </a:endParaRPr>
            </a:p>
          </p:txBody>
        </p:sp>
        <p:sp>
          <p:nvSpPr>
            <p:cNvPr id="19" name="9Slide.vn 4">
              <a:extLst>
                <a:ext uri="{FF2B5EF4-FFF2-40B4-BE49-F238E27FC236}">
                  <a16:creationId xmlns:a16="http://schemas.microsoft.com/office/drawing/2014/main" id="{838BE831-98C4-4DA1-B95C-84B293ECEAEE}"/>
                </a:ext>
              </a:extLst>
            </p:cNvPr>
            <p:cNvSpPr>
              <a:spLocks/>
            </p:cNvSpPr>
            <p:nvPr/>
          </p:nvSpPr>
          <p:spPr bwMode="auto">
            <a:xfrm>
              <a:off x="3892550" y="6342063"/>
              <a:ext cx="9520238" cy="441325"/>
            </a:xfrm>
            <a:custGeom>
              <a:avLst/>
              <a:gdLst>
                <a:gd name="T0" fmla="*/ 156 w 5997"/>
                <a:gd name="T1" fmla="*/ 278 h 278"/>
                <a:gd name="T2" fmla="*/ 5842 w 5997"/>
                <a:gd name="T3" fmla="*/ 278 h 278"/>
                <a:gd name="T4" fmla="*/ 5842 w 5997"/>
                <a:gd name="T5" fmla="*/ 278 h 278"/>
                <a:gd name="T6" fmla="*/ 5857 w 5997"/>
                <a:gd name="T7" fmla="*/ 276 h 278"/>
                <a:gd name="T8" fmla="*/ 5872 w 5997"/>
                <a:gd name="T9" fmla="*/ 275 h 278"/>
                <a:gd name="T10" fmla="*/ 5887 w 5997"/>
                <a:gd name="T11" fmla="*/ 269 h 278"/>
                <a:gd name="T12" fmla="*/ 5903 w 5997"/>
                <a:gd name="T13" fmla="*/ 264 h 278"/>
                <a:gd name="T14" fmla="*/ 5916 w 5997"/>
                <a:gd name="T15" fmla="*/ 258 h 278"/>
                <a:gd name="T16" fmla="*/ 5928 w 5997"/>
                <a:gd name="T17" fmla="*/ 251 h 278"/>
                <a:gd name="T18" fmla="*/ 5941 w 5997"/>
                <a:gd name="T19" fmla="*/ 241 h 278"/>
                <a:gd name="T20" fmla="*/ 5951 w 5997"/>
                <a:gd name="T21" fmla="*/ 231 h 278"/>
                <a:gd name="T22" fmla="*/ 5962 w 5997"/>
                <a:gd name="T23" fmla="*/ 221 h 278"/>
                <a:gd name="T24" fmla="*/ 5970 w 5997"/>
                <a:gd name="T25" fmla="*/ 209 h 278"/>
                <a:gd name="T26" fmla="*/ 5978 w 5997"/>
                <a:gd name="T27" fmla="*/ 195 h 278"/>
                <a:gd name="T28" fmla="*/ 5985 w 5997"/>
                <a:gd name="T29" fmla="*/ 182 h 278"/>
                <a:gd name="T30" fmla="*/ 5990 w 5997"/>
                <a:gd name="T31" fmla="*/ 167 h 278"/>
                <a:gd name="T32" fmla="*/ 5993 w 5997"/>
                <a:gd name="T33" fmla="*/ 153 h 278"/>
                <a:gd name="T34" fmla="*/ 5997 w 5997"/>
                <a:gd name="T35" fmla="*/ 137 h 278"/>
                <a:gd name="T36" fmla="*/ 5997 w 5997"/>
                <a:gd name="T37" fmla="*/ 121 h 278"/>
                <a:gd name="T38" fmla="*/ 5997 w 5997"/>
                <a:gd name="T39" fmla="*/ 0 h 278"/>
                <a:gd name="T40" fmla="*/ 0 w 5997"/>
                <a:gd name="T41" fmla="*/ 0 h 278"/>
                <a:gd name="T42" fmla="*/ 0 w 5997"/>
                <a:gd name="T43" fmla="*/ 121 h 278"/>
                <a:gd name="T44" fmla="*/ 0 w 5997"/>
                <a:gd name="T45" fmla="*/ 121 h 278"/>
                <a:gd name="T46" fmla="*/ 2 w 5997"/>
                <a:gd name="T47" fmla="*/ 137 h 278"/>
                <a:gd name="T48" fmla="*/ 3 w 5997"/>
                <a:gd name="T49" fmla="*/ 153 h 278"/>
                <a:gd name="T50" fmla="*/ 8 w 5997"/>
                <a:gd name="T51" fmla="*/ 167 h 278"/>
                <a:gd name="T52" fmla="*/ 13 w 5997"/>
                <a:gd name="T53" fmla="*/ 182 h 278"/>
                <a:gd name="T54" fmla="*/ 20 w 5997"/>
                <a:gd name="T55" fmla="*/ 195 h 278"/>
                <a:gd name="T56" fmla="*/ 27 w 5997"/>
                <a:gd name="T57" fmla="*/ 209 h 278"/>
                <a:gd name="T58" fmla="*/ 37 w 5997"/>
                <a:gd name="T59" fmla="*/ 221 h 278"/>
                <a:gd name="T60" fmla="*/ 47 w 5997"/>
                <a:gd name="T61" fmla="*/ 231 h 278"/>
                <a:gd name="T62" fmla="*/ 57 w 5997"/>
                <a:gd name="T63" fmla="*/ 241 h 278"/>
                <a:gd name="T64" fmla="*/ 69 w 5997"/>
                <a:gd name="T65" fmla="*/ 251 h 278"/>
                <a:gd name="T66" fmla="*/ 82 w 5997"/>
                <a:gd name="T67" fmla="*/ 258 h 278"/>
                <a:gd name="T68" fmla="*/ 96 w 5997"/>
                <a:gd name="T69" fmla="*/ 264 h 278"/>
                <a:gd name="T70" fmla="*/ 109 w 5997"/>
                <a:gd name="T71" fmla="*/ 269 h 278"/>
                <a:gd name="T72" fmla="*/ 124 w 5997"/>
                <a:gd name="T73" fmla="*/ 275 h 278"/>
                <a:gd name="T74" fmla="*/ 141 w 5997"/>
                <a:gd name="T75" fmla="*/ 276 h 278"/>
                <a:gd name="T76" fmla="*/ 156 w 5997"/>
                <a:gd name="T77" fmla="*/ 278 h 278"/>
                <a:gd name="T78" fmla="*/ 156 w 5997"/>
                <a:gd name="T79" fmla="*/ 278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997" h="278">
                  <a:moveTo>
                    <a:pt x="156" y="278"/>
                  </a:moveTo>
                  <a:lnTo>
                    <a:pt x="5842" y="278"/>
                  </a:lnTo>
                  <a:lnTo>
                    <a:pt x="5842" y="278"/>
                  </a:lnTo>
                  <a:lnTo>
                    <a:pt x="5857" y="276"/>
                  </a:lnTo>
                  <a:lnTo>
                    <a:pt x="5872" y="275"/>
                  </a:lnTo>
                  <a:lnTo>
                    <a:pt x="5887" y="269"/>
                  </a:lnTo>
                  <a:lnTo>
                    <a:pt x="5903" y="264"/>
                  </a:lnTo>
                  <a:lnTo>
                    <a:pt x="5916" y="258"/>
                  </a:lnTo>
                  <a:lnTo>
                    <a:pt x="5928" y="251"/>
                  </a:lnTo>
                  <a:lnTo>
                    <a:pt x="5941" y="241"/>
                  </a:lnTo>
                  <a:lnTo>
                    <a:pt x="5951" y="231"/>
                  </a:lnTo>
                  <a:lnTo>
                    <a:pt x="5962" y="221"/>
                  </a:lnTo>
                  <a:lnTo>
                    <a:pt x="5970" y="209"/>
                  </a:lnTo>
                  <a:lnTo>
                    <a:pt x="5978" y="195"/>
                  </a:lnTo>
                  <a:lnTo>
                    <a:pt x="5985" y="182"/>
                  </a:lnTo>
                  <a:lnTo>
                    <a:pt x="5990" y="167"/>
                  </a:lnTo>
                  <a:lnTo>
                    <a:pt x="5993" y="153"/>
                  </a:lnTo>
                  <a:lnTo>
                    <a:pt x="5997" y="137"/>
                  </a:lnTo>
                  <a:lnTo>
                    <a:pt x="5997" y="121"/>
                  </a:lnTo>
                  <a:lnTo>
                    <a:pt x="5997" y="0"/>
                  </a:lnTo>
                  <a:lnTo>
                    <a:pt x="0" y="0"/>
                  </a:lnTo>
                  <a:lnTo>
                    <a:pt x="0" y="121"/>
                  </a:lnTo>
                  <a:lnTo>
                    <a:pt x="0" y="121"/>
                  </a:lnTo>
                  <a:lnTo>
                    <a:pt x="2" y="137"/>
                  </a:lnTo>
                  <a:lnTo>
                    <a:pt x="3" y="153"/>
                  </a:lnTo>
                  <a:lnTo>
                    <a:pt x="8" y="167"/>
                  </a:lnTo>
                  <a:lnTo>
                    <a:pt x="13" y="182"/>
                  </a:lnTo>
                  <a:lnTo>
                    <a:pt x="20" y="195"/>
                  </a:lnTo>
                  <a:lnTo>
                    <a:pt x="27" y="209"/>
                  </a:lnTo>
                  <a:lnTo>
                    <a:pt x="37" y="221"/>
                  </a:lnTo>
                  <a:lnTo>
                    <a:pt x="47" y="231"/>
                  </a:lnTo>
                  <a:lnTo>
                    <a:pt x="57" y="241"/>
                  </a:lnTo>
                  <a:lnTo>
                    <a:pt x="69" y="251"/>
                  </a:lnTo>
                  <a:lnTo>
                    <a:pt x="82" y="258"/>
                  </a:lnTo>
                  <a:lnTo>
                    <a:pt x="96" y="264"/>
                  </a:lnTo>
                  <a:lnTo>
                    <a:pt x="109" y="269"/>
                  </a:lnTo>
                  <a:lnTo>
                    <a:pt x="124" y="275"/>
                  </a:lnTo>
                  <a:lnTo>
                    <a:pt x="141" y="276"/>
                  </a:lnTo>
                  <a:lnTo>
                    <a:pt x="156" y="278"/>
                  </a:lnTo>
                  <a:lnTo>
                    <a:pt x="156" y="278"/>
                  </a:ln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>
                <a:latin typeface="K2D" panose="00000500000000000000" pitchFamily="2" charset="-34"/>
              </a:endParaRPr>
            </a:p>
          </p:txBody>
        </p:sp>
        <p:sp>
          <p:nvSpPr>
            <p:cNvPr id="20" name="9Slide.vn 5">
              <a:extLst>
                <a:ext uri="{FF2B5EF4-FFF2-40B4-BE49-F238E27FC236}">
                  <a16:creationId xmlns:a16="http://schemas.microsoft.com/office/drawing/2014/main" id="{9441EC7C-061E-4558-9FF8-E9B0DA0F84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5288" y="533400"/>
              <a:ext cx="8897938" cy="5565775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>
                <a:latin typeface="K2D" panose="00000500000000000000" pitchFamily="2" charset="-34"/>
              </a:endParaRPr>
            </a:p>
          </p:txBody>
        </p:sp>
        <p:sp>
          <p:nvSpPr>
            <p:cNvPr id="21" name="9Slide.vn 6">
              <a:extLst>
                <a:ext uri="{FF2B5EF4-FFF2-40B4-BE49-F238E27FC236}">
                  <a16:creationId xmlns:a16="http://schemas.microsoft.com/office/drawing/2014/main" id="{F4AB6E09-791B-48E7-B2E0-4762432F77A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8438" y="6618288"/>
              <a:ext cx="11828463" cy="239713"/>
            </a:xfrm>
            <a:custGeom>
              <a:avLst/>
              <a:gdLst>
                <a:gd name="T0" fmla="*/ 7451 w 7451"/>
                <a:gd name="T1" fmla="*/ 0 h 151"/>
                <a:gd name="T2" fmla="*/ 4441 w 7451"/>
                <a:gd name="T3" fmla="*/ 1 h 151"/>
                <a:gd name="T4" fmla="*/ 4381 w 7451"/>
                <a:gd name="T5" fmla="*/ 35 h 151"/>
                <a:gd name="T6" fmla="*/ 3097 w 7451"/>
                <a:gd name="T7" fmla="*/ 35 h 151"/>
                <a:gd name="T8" fmla="*/ 3020 w 7451"/>
                <a:gd name="T9" fmla="*/ 1 h 151"/>
                <a:gd name="T10" fmla="*/ 0 w 7451"/>
                <a:gd name="T11" fmla="*/ 0 h 151"/>
                <a:gd name="T12" fmla="*/ 0 w 7451"/>
                <a:gd name="T13" fmla="*/ 35 h 151"/>
                <a:gd name="T14" fmla="*/ 0 w 7451"/>
                <a:gd name="T15" fmla="*/ 35 h 151"/>
                <a:gd name="T16" fmla="*/ 61 w 7451"/>
                <a:gd name="T17" fmla="*/ 53 h 151"/>
                <a:gd name="T18" fmla="*/ 98 w 7451"/>
                <a:gd name="T19" fmla="*/ 65 h 151"/>
                <a:gd name="T20" fmla="*/ 140 w 7451"/>
                <a:gd name="T21" fmla="*/ 75 h 151"/>
                <a:gd name="T22" fmla="*/ 140 w 7451"/>
                <a:gd name="T23" fmla="*/ 75 h 151"/>
                <a:gd name="T24" fmla="*/ 168 w 7451"/>
                <a:gd name="T25" fmla="*/ 82 h 151"/>
                <a:gd name="T26" fmla="*/ 216 w 7451"/>
                <a:gd name="T27" fmla="*/ 90 h 151"/>
                <a:gd name="T28" fmla="*/ 286 w 7451"/>
                <a:gd name="T29" fmla="*/ 102 h 151"/>
                <a:gd name="T30" fmla="*/ 384 w 7451"/>
                <a:gd name="T31" fmla="*/ 114 h 151"/>
                <a:gd name="T32" fmla="*/ 384 w 7451"/>
                <a:gd name="T33" fmla="*/ 114 h 151"/>
                <a:gd name="T34" fmla="*/ 438 w 7451"/>
                <a:gd name="T35" fmla="*/ 121 h 151"/>
                <a:gd name="T36" fmla="*/ 510 w 7451"/>
                <a:gd name="T37" fmla="*/ 127 h 151"/>
                <a:gd name="T38" fmla="*/ 601 w 7451"/>
                <a:gd name="T39" fmla="*/ 134 h 151"/>
                <a:gd name="T40" fmla="*/ 707 w 7451"/>
                <a:gd name="T41" fmla="*/ 141 h 151"/>
                <a:gd name="T42" fmla="*/ 707 w 7451"/>
                <a:gd name="T43" fmla="*/ 141 h 151"/>
                <a:gd name="T44" fmla="*/ 838 w 7451"/>
                <a:gd name="T45" fmla="*/ 146 h 151"/>
                <a:gd name="T46" fmla="*/ 924 w 7451"/>
                <a:gd name="T47" fmla="*/ 148 h 151"/>
                <a:gd name="T48" fmla="*/ 924 w 7451"/>
                <a:gd name="T49" fmla="*/ 148 h 151"/>
                <a:gd name="T50" fmla="*/ 1195 w 7451"/>
                <a:gd name="T51" fmla="*/ 149 h 151"/>
                <a:gd name="T52" fmla="*/ 1718 w 7451"/>
                <a:gd name="T53" fmla="*/ 151 h 151"/>
                <a:gd name="T54" fmla="*/ 3188 w 7451"/>
                <a:gd name="T55" fmla="*/ 151 h 151"/>
                <a:gd name="T56" fmla="*/ 5479 w 7451"/>
                <a:gd name="T57" fmla="*/ 149 h 151"/>
                <a:gd name="T58" fmla="*/ 5479 w 7451"/>
                <a:gd name="T59" fmla="*/ 149 h 151"/>
                <a:gd name="T60" fmla="*/ 5921 w 7451"/>
                <a:gd name="T61" fmla="*/ 151 h 151"/>
                <a:gd name="T62" fmla="*/ 6244 w 7451"/>
                <a:gd name="T63" fmla="*/ 151 h 151"/>
                <a:gd name="T64" fmla="*/ 6529 w 7451"/>
                <a:gd name="T65" fmla="*/ 148 h 151"/>
                <a:gd name="T66" fmla="*/ 6529 w 7451"/>
                <a:gd name="T67" fmla="*/ 148 h 151"/>
                <a:gd name="T68" fmla="*/ 6613 w 7451"/>
                <a:gd name="T69" fmla="*/ 146 h 151"/>
                <a:gd name="T70" fmla="*/ 6744 w 7451"/>
                <a:gd name="T71" fmla="*/ 141 h 151"/>
                <a:gd name="T72" fmla="*/ 6744 w 7451"/>
                <a:gd name="T73" fmla="*/ 141 h 151"/>
                <a:gd name="T74" fmla="*/ 6852 w 7451"/>
                <a:gd name="T75" fmla="*/ 134 h 151"/>
                <a:gd name="T76" fmla="*/ 6941 w 7451"/>
                <a:gd name="T77" fmla="*/ 127 h 151"/>
                <a:gd name="T78" fmla="*/ 7015 w 7451"/>
                <a:gd name="T79" fmla="*/ 121 h 151"/>
                <a:gd name="T80" fmla="*/ 7069 w 7451"/>
                <a:gd name="T81" fmla="*/ 114 h 151"/>
                <a:gd name="T82" fmla="*/ 7069 w 7451"/>
                <a:gd name="T83" fmla="*/ 114 h 151"/>
                <a:gd name="T84" fmla="*/ 7166 w 7451"/>
                <a:gd name="T85" fmla="*/ 102 h 151"/>
                <a:gd name="T86" fmla="*/ 7237 w 7451"/>
                <a:gd name="T87" fmla="*/ 90 h 151"/>
                <a:gd name="T88" fmla="*/ 7284 w 7451"/>
                <a:gd name="T89" fmla="*/ 82 h 151"/>
                <a:gd name="T90" fmla="*/ 7313 w 7451"/>
                <a:gd name="T91" fmla="*/ 75 h 151"/>
                <a:gd name="T92" fmla="*/ 7313 w 7451"/>
                <a:gd name="T93" fmla="*/ 75 h 151"/>
                <a:gd name="T94" fmla="*/ 7353 w 7451"/>
                <a:gd name="T95" fmla="*/ 65 h 151"/>
                <a:gd name="T96" fmla="*/ 7390 w 7451"/>
                <a:gd name="T97" fmla="*/ 53 h 151"/>
                <a:gd name="T98" fmla="*/ 7451 w 7451"/>
                <a:gd name="T99" fmla="*/ 35 h 151"/>
                <a:gd name="T100" fmla="*/ 7451 w 7451"/>
                <a:gd name="T101" fmla="*/ 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7451" h="151">
                  <a:moveTo>
                    <a:pt x="7451" y="0"/>
                  </a:moveTo>
                  <a:lnTo>
                    <a:pt x="4441" y="1"/>
                  </a:lnTo>
                  <a:lnTo>
                    <a:pt x="4381" y="35"/>
                  </a:lnTo>
                  <a:lnTo>
                    <a:pt x="3097" y="35"/>
                  </a:lnTo>
                  <a:lnTo>
                    <a:pt x="3020" y="1"/>
                  </a:lnTo>
                  <a:lnTo>
                    <a:pt x="0" y="0"/>
                  </a:lnTo>
                  <a:lnTo>
                    <a:pt x="0" y="35"/>
                  </a:lnTo>
                  <a:lnTo>
                    <a:pt x="0" y="35"/>
                  </a:lnTo>
                  <a:lnTo>
                    <a:pt x="61" y="53"/>
                  </a:lnTo>
                  <a:lnTo>
                    <a:pt x="98" y="65"/>
                  </a:lnTo>
                  <a:lnTo>
                    <a:pt x="140" y="75"/>
                  </a:lnTo>
                  <a:lnTo>
                    <a:pt x="140" y="75"/>
                  </a:lnTo>
                  <a:lnTo>
                    <a:pt x="168" y="82"/>
                  </a:lnTo>
                  <a:lnTo>
                    <a:pt x="216" y="90"/>
                  </a:lnTo>
                  <a:lnTo>
                    <a:pt x="286" y="102"/>
                  </a:lnTo>
                  <a:lnTo>
                    <a:pt x="384" y="114"/>
                  </a:lnTo>
                  <a:lnTo>
                    <a:pt x="384" y="114"/>
                  </a:lnTo>
                  <a:lnTo>
                    <a:pt x="438" y="121"/>
                  </a:lnTo>
                  <a:lnTo>
                    <a:pt x="510" y="127"/>
                  </a:lnTo>
                  <a:lnTo>
                    <a:pt x="601" y="134"/>
                  </a:lnTo>
                  <a:lnTo>
                    <a:pt x="707" y="141"/>
                  </a:lnTo>
                  <a:lnTo>
                    <a:pt x="707" y="141"/>
                  </a:lnTo>
                  <a:lnTo>
                    <a:pt x="838" y="146"/>
                  </a:lnTo>
                  <a:lnTo>
                    <a:pt x="924" y="148"/>
                  </a:lnTo>
                  <a:lnTo>
                    <a:pt x="924" y="148"/>
                  </a:lnTo>
                  <a:lnTo>
                    <a:pt x="1195" y="149"/>
                  </a:lnTo>
                  <a:lnTo>
                    <a:pt x="1718" y="151"/>
                  </a:lnTo>
                  <a:lnTo>
                    <a:pt x="3188" y="151"/>
                  </a:lnTo>
                  <a:lnTo>
                    <a:pt x="5479" y="149"/>
                  </a:lnTo>
                  <a:lnTo>
                    <a:pt x="5479" y="149"/>
                  </a:lnTo>
                  <a:lnTo>
                    <a:pt x="5921" y="151"/>
                  </a:lnTo>
                  <a:lnTo>
                    <a:pt x="6244" y="151"/>
                  </a:lnTo>
                  <a:lnTo>
                    <a:pt x="6529" y="148"/>
                  </a:lnTo>
                  <a:lnTo>
                    <a:pt x="6529" y="148"/>
                  </a:lnTo>
                  <a:lnTo>
                    <a:pt x="6613" y="146"/>
                  </a:lnTo>
                  <a:lnTo>
                    <a:pt x="6744" y="141"/>
                  </a:lnTo>
                  <a:lnTo>
                    <a:pt x="6744" y="141"/>
                  </a:lnTo>
                  <a:lnTo>
                    <a:pt x="6852" y="134"/>
                  </a:lnTo>
                  <a:lnTo>
                    <a:pt x="6941" y="127"/>
                  </a:lnTo>
                  <a:lnTo>
                    <a:pt x="7015" y="121"/>
                  </a:lnTo>
                  <a:lnTo>
                    <a:pt x="7069" y="114"/>
                  </a:lnTo>
                  <a:lnTo>
                    <a:pt x="7069" y="114"/>
                  </a:lnTo>
                  <a:lnTo>
                    <a:pt x="7166" y="102"/>
                  </a:lnTo>
                  <a:lnTo>
                    <a:pt x="7237" y="90"/>
                  </a:lnTo>
                  <a:lnTo>
                    <a:pt x="7284" y="82"/>
                  </a:lnTo>
                  <a:lnTo>
                    <a:pt x="7313" y="75"/>
                  </a:lnTo>
                  <a:lnTo>
                    <a:pt x="7313" y="75"/>
                  </a:lnTo>
                  <a:lnTo>
                    <a:pt x="7353" y="65"/>
                  </a:lnTo>
                  <a:lnTo>
                    <a:pt x="7390" y="53"/>
                  </a:lnTo>
                  <a:lnTo>
                    <a:pt x="7451" y="35"/>
                  </a:lnTo>
                  <a:lnTo>
                    <a:pt x="7451" y="0"/>
                  </a:lnTo>
                  <a:close/>
                </a:path>
              </a:pathLst>
            </a:custGeom>
            <a:solidFill>
              <a:srgbClr val="A5A6A8"/>
            </a:solidFill>
            <a:ln>
              <a:noFill/>
            </a:ln>
            <a:effectLst>
              <a:innerShdw blurRad="114300">
                <a:prstClr val="black">
                  <a:alpha val="70000"/>
                </a:prstClr>
              </a:inn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>
                <a:latin typeface="K2D" panose="00000500000000000000" pitchFamily="2" charset="-34"/>
              </a:endParaRPr>
            </a:p>
          </p:txBody>
        </p:sp>
        <p:sp>
          <p:nvSpPr>
            <p:cNvPr id="22" name="9Slide.vn 7">
              <a:extLst>
                <a:ext uri="{FF2B5EF4-FFF2-40B4-BE49-F238E27FC236}">
                  <a16:creationId xmlns:a16="http://schemas.microsoft.com/office/drawing/2014/main" id="{FF3498DC-8213-4932-9704-8122CCB4C5A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8438" y="6618288"/>
              <a:ext cx="11828463" cy="55563"/>
            </a:xfrm>
            <a:custGeom>
              <a:avLst/>
              <a:gdLst>
                <a:gd name="T0" fmla="*/ 7451 w 7451"/>
                <a:gd name="T1" fmla="*/ 35 h 35"/>
                <a:gd name="T2" fmla="*/ 0 w 7451"/>
                <a:gd name="T3" fmla="*/ 35 h 35"/>
                <a:gd name="T4" fmla="*/ 0 w 7451"/>
                <a:gd name="T5" fmla="*/ 0 h 35"/>
                <a:gd name="T6" fmla="*/ 3020 w 7451"/>
                <a:gd name="T7" fmla="*/ 0 h 35"/>
                <a:gd name="T8" fmla="*/ 3047 w 7451"/>
                <a:gd name="T9" fmla="*/ 18 h 35"/>
                <a:gd name="T10" fmla="*/ 4413 w 7451"/>
                <a:gd name="T11" fmla="*/ 18 h 35"/>
                <a:gd name="T12" fmla="*/ 4441 w 7451"/>
                <a:gd name="T13" fmla="*/ 0 h 35"/>
                <a:gd name="T14" fmla="*/ 7451 w 7451"/>
                <a:gd name="T15" fmla="*/ 0 h 35"/>
                <a:gd name="T16" fmla="*/ 7451 w 7451"/>
                <a:gd name="T17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51" h="35">
                  <a:moveTo>
                    <a:pt x="7451" y="35"/>
                  </a:moveTo>
                  <a:lnTo>
                    <a:pt x="0" y="35"/>
                  </a:lnTo>
                  <a:lnTo>
                    <a:pt x="0" y="0"/>
                  </a:lnTo>
                  <a:lnTo>
                    <a:pt x="3020" y="0"/>
                  </a:lnTo>
                  <a:lnTo>
                    <a:pt x="3047" y="18"/>
                  </a:lnTo>
                  <a:lnTo>
                    <a:pt x="4413" y="18"/>
                  </a:lnTo>
                  <a:lnTo>
                    <a:pt x="4441" y="0"/>
                  </a:lnTo>
                  <a:lnTo>
                    <a:pt x="7451" y="0"/>
                  </a:lnTo>
                  <a:lnTo>
                    <a:pt x="7451" y="35"/>
                  </a:lnTo>
                  <a:close/>
                </a:path>
              </a:pathLst>
            </a:custGeom>
            <a:gradFill>
              <a:gsLst>
                <a:gs pos="0">
                  <a:srgbClr val="96999A">
                    <a:lumMod val="70000"/>
                  </a:srgbClr>
                </a:gs>
                <a:gs pos="3000">
                  <a:srgbClr val="96999A"/>
                </a:gs>
                <a:gs pos="100000">
                  <a:srgbClr val="96999A">
                    <a:lumMod val="70000"/>
                  </a:srgbClr>
                </a:gs>
                <a:gs pos="97000">
                  <a:srgbClr val="96999A"/>
                </a:gs>
                <a:gs pos="91000">
                  <a:srgbClr val="DFE0E1"/>
                </a:gs>
                <a:gs pos="9000">
                  <a:srgbClr val="DFE0E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>
                <a:latin typeface="K2D" panose="00000500000000000000" pitchFamily="2" charset="-34"/>
              </a:endParaRPr>
            </a:p>
          </p:txBody>
        </p:sp>
        <p:sp>
          <p:nvSpPr>
            <p:cNvPr id="23" name="9Slide.vn 8">
              <a:extLst>
                <a:ext uri="{FF2B5EF4-FFF2-40B4-BE49-F238E27FC236}">
                  <a16:creationId xmlns:a16="http://schemas.microsoft.com/office/drawing/2014/main" id="{344E556A-A4C9-4D98-B474-D2B99294DACD}"/>
                </a:ext>
              </a:extLst>
            </p:cNvPr>
            <p:cNvSpPr>
              <a:spLocks/>
            </p:cNvSpPr>
            <p:nvPr/>
          </p:nvSpPr>
          <p:spPr bwMode="auto">
            <a:xfrm>
              <a:off x="7524750" y="6619875"/>
              <a:ext cx="2255838" cy="90488"/>
            </a:xfrm>
            <a:custGeom>
              <a:avLst/>
              <a:gdLst>
                <a:gd name="T0" fmla="*/ 1389 w 1421"/>
                <a:gd name="T1" fmla="*/ 2 h 57"/>
                <a:gd name="T2" fmla="*/ 32 w 1421"/>
                <a:gd name="T3" fmla="*/ 2 h 57"/>
                <a:gd name="T4" fmla="*/ 32 w 1421"/>
                <a:gd name="T5" fmla="*/ 2 h 57"/>
                <a:gd name="T6" fmla="*/ 17 w 1421"/>
                <a:gd name="T7" fmla="*/ 2 h 57"/>
                <a:gd name="T8" fmla="*/ 0 w 1421"/>
                <a:gd name="T9" fmla="*/ 0 h 57"/>
                <a:gd name="T10" fmla="*/ 0 w 1421"/>
                <a:gd name="T11" fmla="*/ 34 h 57"/>
                <a:gd name="T12" fmla="*/ 0 w 1421"/>
                <a:gd name="T13" fmla="*/ 34 h 57"/>
                <a:gd name="T14" fmla="*/ 20 w 1421"/>
                <a:gd name="T15" fmla="*/ 44 h 57"/>
                <a:gd name="T16" fmla="*/ 42 w 1421"/>
                <a:gd name="T17" fmla="*/ 51 h 57"/>
                <a:gd name="T18" fmla="*/ 64 w 1421"/>
                <a:gd name="T19" fmla="*/ 56 h 57"/>
                <a:gd name="T20" fmla="*/ 85 w 1421"/>
                <a:gd name="T21" fmla="*/ 57 h 57"/>
                <a:gd name="T22" fmla="*/ 1337 w 1421"/>
                <a:gd name="T23" fmla="*/ 57 h 57"/>
                <a:gd name="T24" fmla="*/ 1337 w 1421"/>
                <a:gd name="T25" fmla="*/ 57 h 57"/>
                <a:gd name="T26" fmla="*/ 1359 w 1421"/>
                <a:gd name="T27" fmla="*/ 56 h 57"/>
                <a:gd name="T28" fmla="*/ 1381 w 1421"/>
                <a:gd name="T29" fmla="*/ 51 h 57"/>
                <a:gd name="T30" fmla="*/ 1401 w 1421"/>
                <a:gd name="T31" fmla="*/ 44 h 57"/>
                <a:gd name="T32" fmla="*/ 1421 w 1421"/>
                <a:gd name="T33" fmla="*/ 34 h 57"/>
                <a:gd name="T34" fmla="*/ 1421 w 1421"/>
                <a:gd name="T35" fmla="*/ 0 h 57"/>
                <a:gd name="T36" fmla="*/ 1421 w 1421"/>
                <a:gd name="T37" fmla="*/ 0 h 57"/>
                <a:gd name="T38" fmla="*/ 1406 w 1421"/>
                <a:gd name="T39" fmla="*/ 2 h 57"/>
                <a:gd name="T40" fmla="*/ 1389 w 1421"/>
                <a:gd name="T41" fmla="*/ 2 h 57"/>
                <a:gd name="T42" fmla="*/ 1389 w 1421"/>
                <a:gd name="T43" fmla="*/ 2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21" h="57">
                  <a:moveTo>
                    <a:pt x="1389" y="2"/>
                  </a:moveTo>
                  <a:lnTo>
                    <a:pt x="32" y="2"/>
                  </a:lnTo>
                  <a:lnTo>
                    <a:pt x="32" y="2"/>
                  </a:lnTo>
                  <a:lnTo>
                    <a:pt x="17" y="2"/>
                  </a:lnTo>
                  <a:lnTo>
                    <a:pt x="0" y="0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20" y="44"/>
                  </a:lnTo>
                  <a:lnTo>
                    <a:pt x="42" y="51"/>
                  </a:lnTo>
                  <a:lnTo>
                    <a:pt x="64" y="56"/>
                  </a:lnTo>
                  <a:lnTo>
                    <a:pt x="85" y="57"/>
                  </a:lnTo>
                  <a:lnTo>
                    <a:pt x="1337" y="57"/>
                  </a:lnTo>
                  <a:lnTo>
                    <a:pt x="1337" y="57"/>
                  </a:lnTo>
                  <a:lnTo>
                    <a:pt x="1359" y="56"/>
                  </a:lnTo>
                  <a:lnTo>
                    <a:pt x="1381" y="51"/>
                  </a:lnTo>
                  <a:lnTo>
                    <a:pt x="1401" y="44"/>
                  </a:lnTo>
                  <a:lnTo>
                    <a:pt x="1421" y="34"/>
                  </a:lnTo>
                  <a:lnTo>
                    <a:pt x="1421" y="0"/>
                  </a:lnTo>
                  <a:lnTo>
                    <a:pt x="1421" y="0"/>
                  </a:lnTo>
                  <a:lnTo>
                    <a:pt x="1406" y="2"/>
                  </a:lnTo>
                  <a:lnTo>
                    <a:pt x="1389" y="2"/>
                  </a:lnTo>
                  <a:lnTo>
                    <a:pt x="1389" y="2"/>
                  </a:lnTo>
                  <a:close/>
                </a:path>
              </a:pathLst>
            </a:custGeom>
            <a:gradFill>
              <a:gsLst>
                <a:gs pos="0">
                  <a:srgbClr val="96999A">
                    <a:lumMod val="70000"/>
                  </a:srgbClr>
                </a:gs>
                <a:gs pos="3000">
                  <a:srgbClr val="96999A"/>
                </a:gs>
                <a:gs pos="100000">
                  <a:srgbClr val="96999A">
                    <a:lumMod val="70000"/>
                  </a:srgbClr>
                </a:gs>
                <a:gs pos="97000">
                  <a:srgbClr val="96999A"/>
                </a:gs>
                <a:gs pos="91000">
                  <a:srgbClr val="DFE0E1">
                    <a:lumMod val="95000"/>
                  </a:srgbClr>
                </a:gs>
                <a:gs pos="9000">
                  <a:srgbClr val="DFE0E1">
                    <a:lumMod val="95000"/>
                  </a:srgbClr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>
                <a:latin typeface="K2D" panose="00000500000000000000" pitchFamily="2" charset="-34"/>
              </a:endParaRPr>
            </a:p>
          </p:txBody>
        </p:sp>
      </p:grpSp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6825291" y="1400175"/>
            <a:ext cx="5762625" cy="3600450"/>
          </a:xfrm>
          <a:solidFill>
            <a:schemeClr val="bg1">
              <a:lumMod val="95000"/>
            </a:schemeClr>
          </a:solid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Thêm ảnh</a:t>
            </a:r>
          </a:p>
        </p:txBody>
      </p:sp>
      <p:sp>
        <p:nvSpPr>
          <p:cNvPr id="24" name="Title 1"/>
          <p:cNvSpPr>
            <a:spLocks noGrp="1"/>
          </p:cNvSpPr>
          <p:nvPr>
            <p:ph type="ctrTitle" hasCustomPrompt="1"/>
          </p:nvPr>
        </p:nvSpPr>
        <p:spPr>
          <a:xfrm>
            <a:off x="514349" y="1400175"/>
            <a:ext cx="5153025" cy="1655762"/>
          </a:xfrm>
        </p:spPr>
        <p:txBody>
          <a:bodyPr anchor="b" anchorCtr="0">
            <a:noAutofit/>
          </a:bodyPr>
          <a:lstStyle>
            <a:lvl1pPr algn="l">
              <a:defRPr lang="en-US" sz="4000" b="1" kern="1200" baseline="0" dirty="0">
                <a:solidFill>
                  <a:srgbClr val="0070C0"/>
                </a:solidFill>
                <a:latin typeface="K2D" panose="00000500000000000000" pitchFamily="2" charset="-34"/>
                <a:ea typeface="+mj-ea"/>
                <a:cs typeface="+mj-cs"/>
              </a:defRPr>
            </a:lvl1pPr>
          </a:lstStyle>
          <a:p>
            <a:r>
              <a:rPr lang="en-US"/>
              <a:t>Tiêu đề</a:t>
            </a:r>
            <a:endParaRPr lang="en-US" dirty="0"/>
          </a:p>
        </p:txBody>
      </p:sp>
      <p:sp>
        <p:nvSpPr>
          <p:cNvPr id="2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14348" y="3160711"/>
            <a:ext cx="5153026" cy="1839914"/>
          </a:xfrm>
        </p:spPr>
        <p:txBody>
          <a:bodyPr anchor="t" anchorCtr="0">
            <a:noAutofit/>
          </a:bodyPr>
          <a:lstStyle>
            <a:lvl1pPr marL="0" indent="0" algn="l">
              <a:buNone/>
              <a:defRPr sz="2000" baseline="0">
                <a:solidFill>
                  <a:schemeClr val="tx1">
                    <a:lumMod val="65000"/>
                    <a:lumOff val="35000"/>
                  </a:schemeClr>
                </a:solidFill>
                <a:latin typeface="Readex Pro" pitchFamily="2" charset="-78"/>
                <a:cs typeface="Readex Pro" pitchFamily="2" charset="-7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Nội dung</a:t>
            </a:r>
            <a:endParaRPr lang="en-US" dirty="0"/>
          </a:p>
        </p:txBody>
      </p:sp>
      <p:pic>
        <p:nvPicPr>
          <p:cNvPr id="31" name="Picture 3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987783" y="93587"/>
            <a:ext cx="107165" cy="107007"/>
          </a:xfrm>
          <a:prstGeom prst="rect">
            <a:avLst/>
          </a:prstGeom>
        </p:spPr>
      </p:pic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1005A496-97A9-F2E6-5A93-82ED29991805}"/>
              </a:ext>
            </a:extLst>
          </p:cNvPr>
          <p:cNvSpPr txBox="1">
            <a:spLocks/>
          </p:cNvSpPr>
          <p:nvPr userDrawn="1"/>
        </p:nvSpPr>
        <p:spPr>
          <a:xfrm>
            <a:off x="159150" y="6454898"/>
            <a:ext cx="4655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Barlow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7A8FBE-F383-41C2-9A02-D1D86CE96726}" type="slidenum">
              <a:rPr lang="en-US" smtClean="0">
                <a:latin typeface="K2D" panose="00000500000000000000" pitchFamily="2" charset="-34"/>
              </a:rPr>
              <a:pPr/>
              <a:t>‹#›</a:t>
            </a:fld>
            <a:endParaRPr lang="en-US">
              <a:latin typeface="K2D" panose="00000500000000000000" pitchFamily="2" charset="-34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C5E9CB3-D945-22DB-F3B1-01E643966ACF}"/>
              </a:ext>
            </a:extLst>
          </p:cNvPr>
          <p:cNvSpPr/>
          <p:nvPr userDrawn="1"/>
        </p:nvSpPr>
        <p:spPr>
          <a:xfrm>
            <a:off x="159150" y="6474525"/>
            <a:ext cx="653867" cy="298450"/>
          </a:xfrm>
          <a:prstGeom prst="rect">
            <a:avLst/>
          </a:prstGeom>
          <a:solidFill>
            <a:srgbClr val="1F5C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0">
                <a:latin typeface="K2D" panose="00000500000000000000" pitchFamily="2" charset="-34"/>
              </a:rPr>
              <a:t>CTU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4D6A3BA-05EA-D4A6-D520-6A0BBE9ACFC1}"/>
              </a:ext>
            </a:extLst>
          </p:cNvPr>
          <p:cNvSpPr/>
          <p:nvPr userDrawn="1"/>
        </p:nvSpPr>
        <p:spPr>
          <a:xfrm>
            <a:off x="11568430" y="6548263"/>
            <a:ext cx="340536" cy="170378"/>
          </a:xfrm>
          <a:prstGeom prst="rect">
            <a:avLst/>
          </a:prstGeom>
          <a:solidFill>
            <a:srgbClr val="00A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K2D" panose="00000500000000000000" pitchFamily="2" charset="-34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81D0D4-C58F-2943-9F96-7367FEA221D7}"/>
              </a:ext>
            </a:extLst>
          </p:cNvPr>
          <p:cNvSpPr txBox="1">
            <a:spLocks/>
          </p:cNvSpPr>
          <p:nvPr userDrawn="1"/>
        </p:nvSpPr>
        <p:spPr>
          <a:xfrm>
            <a:off x="11512613" y="6447278"/>
            <a:ext cx="4655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Barlow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7A8FBE-F383-41C2-9A02-D1D86CE96726}" type="slidenum">
              <a:rPr lang="en-US" sz="1000" smtClean="0">
                <a:latin typeface="K2D" panose="00000500000000000000" pitchFamily="2" charset="-34"/>
              </a:rPr>
              <a:pPr/>
              <a:t>‹#›</a:t>
            </a:fld>
            <a:endParaRPr lang="en-US" sz="1050">
              <a:latin typeface="K2D" panose="00000500000000000000" pitchFamily="2" charset="-34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5313E83-E883-5D3C-7410-B094E1918C1E}"/>
              </a:ext>
            </a:extLst>
          </p:cNvPr>
          <p:cNvGrpSpPr/>
          <p:nvPr userDrawn="1"/>
        </p:nvGrpSpPr>
        <p:grpSpPr>
          <a:xfrm>
            <a:off x="817685" y="6410864"/>
            <a:ext cx="2760487" cy="403790"/>
            <a:chOff x="741485" y="6410864"/>
            <a:chExt cx="2760487" cy="40379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D148F3C-F670-4585-6238-F7F73412182A}"/>
                </a:ext>
              </a:extLst>
            </p:cNvPr>
            <p:cNvSpPr txBox="1"/>
            <p:nvPr/>
          </p:nvSpPr>
          <p:spPr>
            <a:xfrm>
              <a:off x="741485" y="6599210"/>
              <a:ext cx="192225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vi-VN" sz="800" b="0" i="0" u="none" strike="noStrike" kern="1200" cap="none" spc="0" normalizeH="0" baseline="0" noProof="0">
                  <a:ln>
                    <a:noFill/>
                  </a:ln>
                  <a:solidFill>
                    <a:srgbClr val="00AFEF"/>
                  </a:solidFill>
                  <a:effectLst/>
                  <a:uLnTx/>
                  <a:uFillTx/>
                  <a:latin typeface="Readex Pro" pitchFamily="2" charset="-78"/>
                  <a:ea typeface="+mn-ea"/>
                  <a:cs typeface="+mn-cs"/>
                </a:rPr>
                <a:t>Cộng đồng – Toàn diện – Ưu việt</a:t>
              </a:r>
              <a:endPara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AFEF"/>
                </a:solidFill>
                <a:effectLst/>
                <a:uLnTx/>
                <a:uFillTx/>
                <a:latin typeface="Readex Pro" pitchFamily="2" charset="-78"/>
                <a:ea typeface="+mn-ea"/>
                <a:cs typeface="+mn-cs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D5B6593-3DAF-E642-22A3-B33B2E999E01}"/>
                </a:ext>
              </a:extLst>
            </p:cNvPr>
            <p:cNvSpPr txBox="1"/>
            <p:nvPr/>
          </p:nvSpPr>
          <p:spPr>
            <a:xfrm>
              <a:off x="741485" y="6410864"/>
              <a:ext cx="27604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baseline="0">
                  <a:solidFill>
                    <a:srgbClr val="1F5CA9"/>
                  </a:solidFill>
                  <a:latin typeface="K2D" panose="00000500000000000000" pitchFamily="2" charset="-34"/>
                </a:rPr>
                <a:t>ĐẠI HỌC CẦN THƠ</a:t>
              </a:r>
              <a:endParaRPr lang="en-US" sz="1400" b="1">
                <a:solidFill>
                  <a:srgbClr val="1F5CA9"/>
                </a:solidFill>
                <a:latin typeface="K2D" panose="00000500000000000000" pitchFamily="2" charset="-34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D612E298-D721-FB54-E8B1-308FB365446A}"/>
              </a:ext>
            </a:extLst>
          </p:cNvPr>
          <p:cNvSpPr txBox="1"/>
          <p:nvPr userDrawn="1"/>
        </p:nvSpPr>
        <p:spPr>
          <a:xfrm>
            <a:off x="10032442" y="6467840"/>
            <a:ext cx="1502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0">
                <a:solidFill>
                  <a:srgbClr val="00AFEF"/>
                </a:solidFill>
                <a:latin typeface="K2D" panose="00000500000000000000" pitchFamily="2" charset="-34"/>
                <a:cs typeface="Readex Pro" pitchFamily="2" charset="-78"/>
              </a:rPr>
              <a:t>www.ctu.edu.vn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FDE4871-7678-DA84-8689-2F27B59205B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583391" y="6481985"/>
            <a:ext cx="9339545" cy="118261"/>
          </a:xfrm>
          <a:prstGeom prst="rect">
            <a:avLst/>
          </a:prstGeom>
        </p:spPr>
      </p:pic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613E948E-49EF-8C4E-0898-E98F72B6A12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18484" y="6548263"/>
            <a:ext cx="2381966" cy="365125"/>
          </a:xfrm>
        </p:spPr>
        <p:txBody>
          <a:bodyPr/>
          <a:lstStyle>
            <a:lvl1pPr algn="r">
              <a:defRPr b="1">
                <a:latin typeface="K2D" panose="00000500000000000000" pitchFamily="2" charset="-34"/>
              </a:defRPr>
            </a:lvl1pPr>
          </a:lstStyle>
          <a:p>
            <a:fld id="{D86B3AB3-BDCC-41BF-8781-963E853753C3}" type="datetime1">
              <a:rPr lang="en-US" smtClean="0"/>
              <a:pPr/>
              <a:t>4/24/2025</a:t>
            </a:fld>
            <a:endParaRPr lang="en-US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35A65652-1FC1-56DE-41BF-70B7E3176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48263"/>
            <a:ext cx="4114800" cy="365125"/>
          </a:xfrm>
        </p:spPr>
        <p:txBody>
          <a:bodyPr/>
          <a:lstStyle>
            <a:lvl1pPr algn="l">
              <a:defRPr b="1">
                <a:latin typeface="K2D" panose="00000500000000000000" pitchFamily="2" charset="-34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695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/>
          <p:cNvSpPr>
            <a:spLocks noGrp="1"/>
          </p:cNvSpPr>
          <p:nvPr>
            <p:ph type="ctrTitle" hasCustomPrompt="1"/>
          </p:nvPr>
        </p:nvSpPr>
        <p:spPr>
          <a:xfrm>
            <a:off x="514349" y="1048131"/>
            <a:ext cx="5153025" cy="1655762"/>
          </a:xfrm>
        </p:spPr>
        <p:txBody>
          <a:bodyPr anchor="b" anchorCtr="0">
            <a:noAutofit/>
          </a:bodyPr>
          <a:lstStyle>
            <a:lvl1pPr algn="l">
              <a:defRPr lang="en-US" sz="4000" b="1" kern="1200" baseline="0" dirty="0">
                <a:solidFill>
                  <a:srgbClr val="0070C0"/>
                </a:solidFill>
                <a:latin typeface="K2D" panose="00000500000000000000" pitchFamily="2" charset="-34"/>
                <a:ea typeface="+mj-ea"/>
                <a:cs typeface="+mj-cs"/>
              </a:defRPr>
            </a:lvl1pPr>
          </a:lstStyle>
          <a:p>
            <a:r>
              <a:rPr lang="en-US"/>
              <a:t>Tiêu đề</a:t>
            </a:r>
            <a:endParaRPr lang="en-US" dirty="0"/>
          </a:p>
        </p:txBody>
      </p:sp>
      <p:sp>
        <p:nvSpPr>
          <p:cNvPr id="2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14348" y="2808667"/>
            <a:ext cx="5153026" cy="2287208"/>
          </a:xfrm>
        </p:spPr>
        <p:txBody>
          <a:bodyPr anchor="t" anchorCtr="0">
            <a:noAutofit/>
          </a:bodyPr>
          <a:lstStyle>
            <a:lvl1pPr marL="0" indent="0" algn="l">
              <a:buNone/>
              <a:defRPr sz="2000" baseline="0">
                <a:solidFill>
                  <a:schemeClr val="tx1">
                    <a:lumMod val="65000"/>
                    <a:lumOff val="35000"/>
                  </a:schemeClr>
                </a:solidFill>
                <a:latin typeface="Readex Pro" pitchFamily="2" charset="-78"/>
                <a:cs typeface="Readex Pro" pitchFamily="2" charset="-7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Nội dung</a:t>
            </a:r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B96C117-0DD7-57D2-DF3E-3C0A174E03F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9123" y="1742120"/>
            <a:ext cx="3453753" cy="3402396"/>
          </a:xfrm>
          <a:prstGeom prst="rect">
            <a:avLst/>
          </a:prstGeom>
        </p:spPr>
      </p:pic>
      <p:pic>
        <p:nvPicPr>
          <p:cNvPr id="20" name="Picture 2" descr="Samsung Mobile Mockup Template Download on Pngtree | Mobile mockup, Samsung  mobile, Samsu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6875" y="657226"/>
            <a:ext cx="4972049" cy="497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Picture Placeholder 5"/>
          <p:cNvSpPr>
            <a:spLocks noGrp="1"/>
          </p:cNvSpPr>
          <p:nvPr>
            <p:ph type="pic" sz="quarter" idx="12" hasCustomPrompt="1"/>
          </p:nvPr>
        </p:nvSpPr>
        <p:spPr>
          <a:xfrm>
            <a:off x="8305800" y="1057275"/>
            <a:ext cx="2095500" cy="4038600"/>
          </a:xfrm>
          <a:prstGeom prst="roundRect">
            <a:avLst>
              <a:gd name="adj" fmla="val 4741"/>
            </a:avLst>
          </a:prstGeom>
          <a:solidFill>
            <a:schemeClr val="bg1">
              <a:lumMod val="95000"/>
            </a:schemeClr>
          </a:solid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Thêm ảnh</a:t>
            </a: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987783" y="93587"/>
            <a:ext cx="107165" cy="107007"/>
          </a:xfrm>
          <a:prstGeom prst="rect">
            <a:avLst/>
          </a:prstGeom>
        </p:spPr>
      </p:pic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9F5E8B0A-35A9-1D4F-DB19-BE07791E78FF}"/>
              </a:ext>
            </a:extLst>
          </p:cNvPr>
          <p:cNvSpPr txBox="1">
            <a:spLocks/>
          </p:cNvSpPr>
          <p:nvPr userDrawn="1"/>
        </p:nvSpPr>
        <p:spPr>
          <a:xfrm>
            <a:off x="159150" y="6454898"/>
            <a:ext cx="4655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Barlow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7A8FBE-F383-41C2-9A02-D1D86CE96726}" type="slidenum">
              <a:rPr lang="en-US" smtClean="0">
                <a:latin typeface="K2D" panose="00000500000000000000" pitchFamily="2" charset="-34"/>
              </a:rPr>
              <a:pPr/>
              <a:t>‹#›</a:t>
            </a:fld>
            <a:endParaRPr lang="en-US">
              <a:latin typeface="K2D" panose="00000500000000000000" pitchFamily="2" charset="-34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8DE1F6B-3A1F-F4AA-B616-B69C903A9093}"/>
              </a:ext>
            </a:extLst>
          </p:cNvPr>
          <p:cNvSpPr/>
          <p:nvPr userDrawn="1"/>
        </p:nvSpPr>
        <p:spPr>
          <a:xfrm>
            <a:off x="159150" y="6474525"/>
            <a:ext cx="653867" cy="298450"/>
          </a:xfrm>
          <a:prstGeom prst="rect">
            <a:avLst/>
          </a:prstGeom>
          <a:solidFill>
            <a:srgbClr val="1F5C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0">
                <a:latin typeface="K2D" panose="00000500000000000000" pitchFamily="2" charset="-34"/>
              </a:rPr>
              <a:t>CTU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A17A55-6967-1E8F-7303-5303CBD602A3}"/>
              </a:ext>
            </a:extLst>
          </p:cNvPr>
          <p:cNvSpPr/>
          <p:nvPr userDrawn="1"/>
        </p:nvSpPr>
        <p:spPr>
          <a:xfrm>
            <a:off x="11568430" y="6548263"/>
            <a:ext cx="340536" cy="170378"/>
          </a:xfrm>
          <a:prstGeom prst="rect">
            <a:avLst/>
          </a:prstGeom>
          <a:solidFill>
            <a:srgbClr val="00A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K2D" panose="00000500000000000000" pitchFamily="2" charset="-34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D4F218F-2B5C-5125-3565-DD9470D67757}"/>
              </a:ext>
            </a:extLst>
          </p:cNvPr>
          <p:cNvSpPr txBox="1">
            <a:spLocks/>
          </p:cNvSpPr>
          <p:nvPr userDrawn="1"/>
        </p:nvSpPr>
        <p:spPr>
          <a:xfrm>
            <a:off x="11512613" y="6447278"/>
            <a:ext cx="4655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Barlow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7A8FBE-F383-41C2-9A02-D1D86CE96726}" type="slidenum">
              <a:rPr lang="en-US" sz="1000" smtClean="0">
                <a:latin typeface="K2D" panose="00000500000000000000" pitchFamily="2" charset="-34"/>
              </a:rPr>
              <a:pPr/>
              <a:t>‹#›</a:t>
            </a:fld>
            <a:endParaRPr lang="en-US" sz="1050">
              <a:latin typeface="K2D" panose="00000500000000000000" pitchFamily="2" charset="-34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5F21373-8291-8606-349F-C9D37F7F42EA}"/>
              </a:ext>
            </a:extLst>
          </p:cNvPr>
          <p:cNvGrpSpPr/>
          <p:nvPr userDrawn="1"/>
        </p:nvGrpSpPr>
        <p:grpSpPr>
          <a:xfrm>
            <a:off x="817685" y="6410864"/>
            <a:ext cx="2760487" cy="403790"/>
            <a:chOff x="741485" y="6410864"/>
            <a:chExt cx="2760487" cy="40379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890A1A8-07D6-CC23-110F-A4349C95D83B}"/>
                </a:ext>
              </a:extLst>
            </p:cNvPr>
            <p:cNvSpPr txBox="1"/>
            <p:nvPr/>
          </p:nvSpPr>
          <p:spPr>
            <a:xfrm>
              <a:off x="741485" y="6599210"/>
              <a:ext cx="192225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vi-VN" sz="800" b="0" i="0" u="none" strike="noStrike" kern="1200" cap="none" spc="0" normalizeH="0" baseline="0" noProof="0">
                  <a:ln>
                    <a:noFill/>
                  </a:ln>
                  <a:solidFill>
                    <a:srgbClr val="00AFEF"/>
                  </a:solidFill>
                  <a:effectLst/>
                  <a:uLnTx/>
                  <a:uFillTx/>
                  <a:latin typeface="Readex Pro" pitchFamily="2" charset="-78"/>
                  <a:ea typeface="+mn-ea"/>
                  <a:cs typeface="+mn-cs"/>
                </a:rPr>
                <a:t>Cộng đồng – Toàn diện – Ưu việt</a:t>
              </a:r>
              <a:endPara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AFEF"/>
                </a:solidFill>
                <a:effectLst/>
                <a:uLnTx/>
                <a:uFillTx/>
                <a:latin typeface="Readex Pro" pitchFamily="2" charset="-78"/>
                <a:ea typeface="+mn-ea"/>
                <a:cs typeface="+mn-cs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4B2C4FA-6364-1259-35B8-B7538FBAB899}"/>
                </a:ext>
              </a:extLst>
            </p:cNvPr>
            <p:cNvSpPr txBox="1"/>
            <p:nvPr/>
          </p:nvSpPr>
          <p:spPr>
            <a:xfrm>
              <a:off x="741485" y="6410864"/>
              <a:ext cx="27604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baseline="0">
                  <a:solidFill>
                    <a:srgbClr val="1F5CA9"/>
                  </a:solidFill>
                  <a:latin typeface="K2D" panose="00000500000000000000" pitchFamily="2" charset="-34"/>
                </a:rPr>
                <a:t>ĐẠI HỌC CẦN THƠ</a:t>
              </a:r>
              <a:endParaRPr lang="en-US" sz="1400" b="1">
                <a:solidFill>
                  <a:srgbClr val="1F5CA9"/>
                </a:solidFill>
                <a:latin typeface="K2D" panose="00000500000000000000" pitchFamily="2" charset="-34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C298D622-19A9-9C4F-D8B3-A0B8BACFDA92}"/>
              </a:ext>
            </a:extLst>
          </p:cNvPr>
          <p:cNvSpPr txBox="1"/>
          <p:nvPr userDrawn="1"/>
        </p:nvSpPr>
        <p:spPr>
          <a:xfrm>
            <a:off x="10032442" y="6467840"/>
            <a:ext cx="1502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0">
                <a:solidFill>
                  <a:srgbClr val="00AFEF"/>
                </a:solidFill>
                <a:latin typeface="K2D" panose="00000500000000000000" pitchFamily="2" charset="-34"/>
                <a:cs typeface="Readex Pro" pitchFamily="2" charset="-78"/>
              </a:rPr>
              <a:t>www.ctu.edu.vn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1D19E43-BFD6-BAEA-5172-CB6E311691D2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2583391" y="6481985"/>
            <a:ext cx="9339545" cy="118261"/>
          </a:xfrm>
          <a:prstGeom prst="rect">
            <a:avLst/>
          </a:prstGeom>
        </p:spPr>
      </p:pic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086DB862-383E-AC4E-53C8-05578489E4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18484" y="6548263"/>
            <a:ext cx="2381966" cy="365125"/>
          </a:xfrm>
        </p:spPr>
        <p:txBody>
          <a:bodyPr/>
          <a:lstStyle>
            <a:lvl1pPr algn="r">
              <a:defRPr b="1">
                <a:latin typeface="K2D" panose="00000500000000000000" pitchFamily="2" charset="-34"/>
              </a:defRPr>
            </a:lvl1pPr>
          </a:lstStyle>
          <a:p>
            <a:fld id="{D86B3AB3-BDCC-41BF-8781-963E853753C3}" type="datetime1">
              <a:rPr lang="en-US" smtClean="0"/>
              <a:pPr/>
              <a:t>4/24/2025</a:t>
            </a:fld>
            <a:endParaRPr lang="en-US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861406AB-9157-BB66-317E-91FF66767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48263"/>
            <a:ext cx="4114800" cy="365125"/>
          </a:xfrm>
        </p:spPr>
        <p:txBody>
          <a:bodyPr/>
          <a:lstStyle>
            <a:lvl1pPr algn="l">
              <a:defRPr b="1">
                <a:latin typeface="K2D" panose="00000500000000000000" pitchFamily="2" charset="-34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497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>
            <a:extLst>
              <a:ext uri="{FF2B5EF4-FFF2-40B4-BE49-F238E27FC236}">
                <a16:creationId xmlns:a16="http://schemas.microsoft.com/office/drawing/2014/main" id="{E6F05EB3-1A18-FFAB-87F4-C3B6F94C3D6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943863" y="1011126"/>
            <a:ext cx="3171810" cy="5138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5B58D15-E021-9409-2BF6-38B86625489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9123" y="1742120"/>
            <a:ext cx="3453753" cy="3402396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987783" y="93587"/>
            <a:ext cx="107165" cy="107007"/>
          </a:xfrm>
          <a:prstGeom prst="rect">
            <a:avLst/>
          </a:prstGeom>
        </p:spPr>
      </p:pic>
      <p:sp>
        <p:nvSpPr>
          <p:cNvPr id="27" name="Title 1">
            <a:extLst>
              <a:ext uri="{FF2B5EF4-FFF2-40B4-BE49-F238E27FC236}">
                <a16:creationId xmlns:a16="http://schemas.microsoft.com/office/drawing/2014/main" id="{E05A38DB-2EAE-47C8-9F84-174DA202456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14349" y="1048131"/>
            <a:ext cx="5153025" cy="1655762"/>
          </a:xfrm>
        </p:spPr>
        <p:txBody>
          <a:bodyPr anchor="b" anchorCtr="0">
            <a:noAutofit/>
          </a:bodyPr>
          <a:lstStyle>
            <a:lvl1pPr algn="l">
              <a:defRPr lang="en-US" sz="4000" b="1" kern="1200" baseline="0" dirty="0">
                <a:solidFill>
                  <a:srgbClr val="0070C0"/>
                </a:solidFill>
                <a:latin typeface="K2D" panose="00000500000000000000" pitchFamily="2" charset="-34"/>
                <a:ea typeface="+mj-ea"/>
                <a:cs typeface="+mj-cs"/>
              </a:defRPr>
            </a:lvl1pPr>
          </a:lstStyle>
          <a:p>
            <a:r>
              <a:rPr lang="en-US"/>
              <a:t>Tiêu đề</a:t>
            </a:r>
            <a:endParaRPr lang="en-US" dirty="0"/>
          </a:p>
        </p:txBody>
      </p:sp>
      <p:sp>
        <p:nvSpPr>
          <p:cNvPr id="28" name="Subtitle 2">
            <a:extLst>
              <a:ext uri="{FF2B5EF4-FFF2-40B4-BE49-F238E27FC236}">
                <a16:creationId xmlns:a16="http://schemas.microsoft.com/office/drawing/2014/main" id="{472C8C42-C792-4628-B171-1C30DA52BBD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14348" y="2808667"/>
            <a:ext cx="5153026" cy="2287208"/>
          </a:xfrm>
        </p:spPr>
        <p:txBody>
          <a:bodyPr anchor="t" anchorCtr="0">
            <a:noAutofit/>
          </a:bodyPr>
          <a:lstStyle>
            <a:lvl1pPr marL="0" indent="0" algn="l">
              <a:buNone/>
              <a:defRPr sz="2000" baseline="0">
                <a:solidFill>
                  <a:schemeClr val="tx1">
                    <a:lumMod val="65000"/>
                    <a:lumOff val="35000"/>
                  </a:schemeClr>
                </a:solidFill>
                <a:latin typeface="Readex Pro" pitchFamily="2" charset="-78"/>
                <a:cs typeface="Readex Pro" pitchFamily="2" charset="-7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Nội dung</a:t>
            </a:r>
            <a:endParaRPr lang="en-US" dirty="0"/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CEFF8FA1-B5A4-2A75-DF61-6155775A60B6}"/>
              </a:ext>
            </a:extLst>
          </p:cNvPr>
          <p:cNvSpPr txBox="1">
            <a:spLocks/>
          </p:cNvSpPr>
          <p:nvPr userDrawn="1"/>
        </p:nvSpPr>
        <p:spPr>
          <a:xfrm>
            <a:off x="159150" y="6454898"/>
            <a:ext cx="4655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Barlow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7A8FBE-F383-41C2-9A02-D1D86CE96726}" type="slidenum">
              <a:rPr lang="en-US" smtClean="0">
                <a:latin typeface="K2D" panose="00000500000000000000" pitchFamily="2" charset="-34"/>
              </a:rPr>
              <a:pPr/>
              <a:t>‹#›</a:t>
            </a:fld>
            <a:endParaRPr lang="en-US">
              <a:latin typeface="K2D" panose="00000500000000000000" pitchFamily="2" charset="-34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028A97E-3A14-7BF0-D186-C53734F25980}"/>
              </a:ext>
            </a:extLst>
          </p:cNvPr>
          <p:cNvSpPr/>
          <p:nvPr userDrawn="1"/>
        </p:nvSpPr>
        <p:spPr>
          <a:xfrm>
            <a:off x="159150" y="6474525"/>
            <a:ext cx="653867" cy="298450"/>
          </a:xfrm>
          <a:prstGeom prst="rect">
            <a:avLst/>
          </a:prstGeom>
          <a:solidFill>
            <a:srgbClr val="1F5C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0">
                <a:latin typeface="K2D" panose="00000500000000000000" pitchFamily="2" charset="-34"/>
              </a:rPr>
              <a:t>CTU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9894450-A56F-CB14-56CE-6BAB4A469F50}"/>
              </a:ext>
            </a:extLst>
          </p:cNvPr>
          <p:cNvSpPr/>
          <p:nvPr userDrawn="1"/>
        </p:nvSpPr>
        <p:spPr>
          <a:xfrm>
            <a:off x="11568430" y="6548263"/>
            <a:ext cx="340536" cy="170378"/>
          </a:xfrm>
          <a:prstGeom prst="rect">
            <a:avLst/>
          </a:prstGeom>
          <a:solidFill>
            <a:srgbClr val="00A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K2D" panose="00000500000000000000" pitchFamily="2" charset="-34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EDC2765-72E6-0900-A64B-07D9394DE1EE}"/>
              </a:ext>
            </a:extLst>
          </p:cNvPr>
          <p:cNvSpPr txBox="1">
            <a:spLocks/>
          </p:cNvSpPr>
          <p:nvPr userDrawn="1"/>
        </p:nvSpPr>
        <p:spPr>
          <a:xfrm>
            <a:off x="11512613" y="6447278"/>
            <a:ext cx="4655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Barlow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7A8FBE-F383-41C2-9A02-D1D86CE96726}" type="slidenum">
              <a:rPr lang="en-US" sz="1000" smtClean="0">
                <a:latin typeface="K2D" panose="00000500000000000000" pitchFamily="2" charset="-34"/>
              </a:rPr>
              <a:pPr/>
              <a:t>‹#›</a:t>
            </a:fld>
            <a:endParaRPr lang="en-US" sz="1050">
              <a:latin typeface="K2D" panose="00000500000000000000" pitchFamily="2" charset="-34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972BBAE-9F84-4D92-5FC5-6BAC2EBBA3A7}"/>
              </a:ext>
            </a:extLst>
          </p:cNvPr>
          <p:cNvGrpSpPr/>
          <p:nvPr userDrawn="1"/>
        </p:nvGrpSpPr>
        <p:grpSpPr>
          <a:xfrm>
            <a:off x="817685" y="6410864"/>
            <a:ext cx="2760487" cy="403790"/>
            <a:chOff x="741485" y="6410864"/>
            <a:chExt cx="2760487" cy="40379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DD8EF8C-2CE8-32A2-4893-8A1F462F5979}"/>
                </a:ext>
              </a:extLst>
            </p:cNvPr>
            <p:cNvSpPr txBox="1"/>
            <p:nvPr/>
          </p:nvSpPr>
          <p:spPr>
            <a:xfrm>
              <a:off x="741485" y="6599210"/>
              <a:ext cx="192225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vi-VN" sz="800" b="0" i="0" u="none" strike="noStrike" kern="1200" cap="none" spc="0" normalizeH="0" baseline="0" noProof="0">
                  <a:ln>
                    <a:noFill/>
                  </a:ln>
                  <a:solidFill>
                    <a:srgbClr val="00AFEF"/>
                  </a:solidFill>
                  <a:effectLst/>
                  <a:uLnTx/>
                  <a:uFillTx/>
                  <a:latin typeface="Readex Pro" pitchFamily="2" charset="-78"/>
                  <a:ea typeface="+mn-ea"/>
                  <a:cs typeface="+mn-cs"/>
                </a:rPr>
                <a:t>Cộng đồng – Toàn diện – Ưu việt</a:t>
              </a:r>
              <a:endPara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AFEF"/>
                </a:solidFill>
                <a:effectLst/>
                <a:uLnTx/>
                <a:uFillTx/>
                <a:latin typeface="Readex Pro" pitchFamily="2" charset="-78"/>
                <a:ea typeface="+mn-ea"/>
                <a:cs typeface="+mn-cs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C64073C-92F4-B219-BB9F-D220B1F1317A}"/>
                </a:ext>
              </a:extLst>
            </p:cNvPr>
            <p:cNvSpPr txBox="1"/>
            <p:nvPr/>
          </p:nvSpPr>
          <p:spPr>
            <a:xfrm>
              <a:off x="741485" y="6410864"/>
              <a:ext cx="27604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baseline="0">
                  <a:solidFill>
                    <a:srgbClr val="1F5CA9"/>
                  </a:solidFill>
                  <a:latin typeface="K2D" panose="00000500000000000000" pitchFamily="2" charset="-34"/>
                </a:rPr>
                <a:t>ĐẠI HỌC CẦN THƠ</a:t>
              </a:r>
              <a:endParaRPr lang="en-US" sz="1400" b="1">
                <a:solidFill>
                  <a:srgbClr val="1F5CA9"/>
                </a:solidFill>
                <a:latin typeface="K2D" panose="00000500000000000000" pitchFamily="2" charset="-34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1CDC2B2F-DD31-C057-140F-8607950C1220}"/>
              </a:ext>
            </a:extLst>
          </p:cNvPr>
          <p:cNvSpPr txBox="1"/>
          <p:nvPr userDrawn="1"/>
        </p:nvSpPr>
        <p:spPr>
          <a:xfrm>
            <a:off x="10032442" y="6467840"/>
            <a:ext cx="1502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0">
                <a:solidFill>
                  <a:srgbClr val="00AFEF"/>
                </a:solidFill>
                <a:latin typeface="K2D" panose="00000500000000000000" pitchFamily="2" charset="-34"/>
                <a:cs typeface="Readex Pro" pitchFamily="2" charset="-78"/>
              </a:rPr>
              <a:t>www.ctu.edu.vn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FD099AF-ADE0-F209-43E6-00047303FC95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2583391" y="6481985"/>
            <a:ext cx="9339545" cy="118261"/>
          </a:xfrm>
          <a:prstGeom prst="rect">
            <a:avLst/>
          </a:prstGeom>
        </p:spPr>
      </p:pic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89D6B138-607A-1698-333D-31B07D850C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18484" y="6548263"/>
            <a:ext cx="2381966" cy="365125"/>
          </a:xfrm>
        </p:spPr>
        <p:txBody>
          <a:bodyPr/>
          <a:lstStyle>
            <a:lvl1pPr algn="r">
              <a:defRPr b="1">
                <a:latin typeface="K2D" panose="00000500000000000000" pitchFamily="2" charset="-34"/>
              </a:defRPr>
            </a:lvl1pPr>
          </a:lstStyle>
          <a:p>
            <a:fld id="{D86B3AB3-BDCC-41BF-8781-963E853753C3}" type="datetime1">
              <a:rPr lang="en-US" smtClean="0"/>
              <a:pPr/>
              <a:t>4/24/2025</a:t>
            </a:fld>
            <a:endParaRPr lang="en-US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0EC58AAA-3CCF-ABE2-A4E2-6851325D5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48263"/>
            <a:ext cx="4114800" cy="365125"/>
          </a:xfrm>
        </p:spPr>
        <p:txBody>
          <a:bodyPr/>
          <a:lstStyle>
            <a:lvl1pPr algn="l">
              <a:defRPr b="1">
                <a:latin typeface="K2D" panose="00000500000000000000" pitchFamily="2" charset="-34"/>
              </a:defRPr>
            </a:lvl1pPr>
          </a:lstStyle>
          <a:p>
            <a:endParaRPr lang="en-US"/>
          </a:p>
        </p:txBody>
      </p:sp>
      <p:sp>
        <p:nvSpPr>
          <p:cNvPr id="13" name="Picture Placeholder 1">
            <a:extLst>
              <a:ext uri="{FF2B5EF4-FFF2-40B4-BE49-F238E27FC236}">
                <a16:creationId xmlns:a16="http://schemas.microsoft.com/office/drawing/2014/main" id="{2E6D52DE-4D97-3181-9440-19E31A6CE81C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8461702" y="1108334"/>
            <a:ext cx="2131430" cy="4626572"/>
          </a:xfrm>
          <a:custGeom>
            <a:avLst/>
            <a:gdLst>
              <a:gd name="connsiteX0" fmla="*/ 0 w 2111887"/>
              <a:gd name="connsiteY0" fmla="*/ 247217 h 4543425"/>
              <a:gd name="connsiteX1" fmla="*/ 247217 w 2111887"/>
              <a:gd name="connsiteY1" fmla="*/ 0 h 4543425"/>
              <a:gd name="connsiteX2" fmla="*/ 1864670 w 2111887"/>
              <a:gd name="connsiteY2" fmla="*/ 0 h 4543425"/>
              <a:gd name="connsiteX3" fmla="*/ 2111887 w 2111887"/>
              <a:gd name="connsiteY3" fmla="*/ 247217 h 4543425"/>
              <a:gd name="connsiteX4" fmla="*/ 2111887 w 2111887"/>
              <a:gd name="connsiteY4" fmla="*/ 4296208 h 4543425"/>
              <a:gd name="connsiteX5" fmla="*/ 1864670 w 2111887"/>
              <a:gd name="connsiteY5" fmla="*/ 4543425 h 4543425"/>
              <a:gd name="connsiteX6" fmla="*/ 247217 w 2111887"/>
              <a:gd name="connsiteY6" fmla="*/ 4543425 h 4543425"/>
              <a:gd name="connsiteX7" fmla="*/ 0 w 2111887"/>
              <a:gd name="connsiteY7" fmla="*/ 4296208 h 4543425"/>
              <a:gd name="connsiteX8" fmla="*/ 0 w 2111887"/>
              <a:gd name="connsiteY8" fmla="*/ 247217 h 4543425"/>
              <a:gd name="connsiteX0" fmla="*/ 0 w 2111887"/>
              <a:gd name="connsiteY0" fmla="*/ 247221 h 4543429"/>
              <a:gd name="connsiteX1" fmla="*/ 247217 w 2111887"/>
              <a:gd name="connsiteY1" fmla="*/ 4 h 4543429"/>
              <a:gd name="connsiteX2" fmla="*/ 1103287 w 2111887"/>
              <a:gd name="connsiteY2" fmla="*/ 100016 h 4543429"/>
              <a:gd name="connsiteX3" fmla="*/ 1864670 w 2111887"/>
              <a:gd name="connsiteY3" fmla="*/ 4 h 4543429"/>
              <a:gd name="connsiteX4" fmla="*/ 2111887 w 2111887"/>
              <a:gd name="connsiteY4" fmla="*/ 247221 h 4543429"/>
              <a:gd name="connsiteX5" fmla="*/ 2111887 w 2111887"/>
              <a:gd name="connsiteY5" fmla="*/ 4296212 h 4543429"/>
              <a:gd name="connsiteX6" fmla="*/ 1864670 w 2111887"/>
              <a:gd name="connsiteY6" fmla="*/ 4543429 h 4543429"/>
              <a:gd name="connsiteX7" fmla="*/ 247217 w 2111887"/>
              <a:gd name="connsiteY7" fmla="*/ 4543429 h 4543429"/>
              <a:gd name="connsiteX8" fmla="*/ 0 w 2111887"/>
              <a:gd name="connsiteY8" fmla="*/ 4296212 h 4543429"/>
              <a:gd name="connsiteX9" fmla="*/ 0 w 2111887"/>
              <a:gd name="connsiteY9" fmla="*/ 247221 h 4543429"/>
              <a:gd name="connsiteX0" fmla="*/ 0 w 2111887"/>
              <a:gd name="connsiteY0" fmla="*/ 264906 h 4561114"/>
              <a:gd name="connsiteX1" fmla="*/ 247217 w 2111887"/>
              <a:gd name="connsiteY1" fmla="*/ 17689 h 4561114"/>
              <a:gd name="connsiteX2" fmla="*/ 665137 w 2111887"/>
              <a:gd name="connsiteY2" fmla="*/ 22451 h 4561114"/>
              <a:gd name="connsiteX3" fmla="*/ 1103287 w 2111887"/>
              <a:gd name="connsiteY3" fmla="*/ 117701 h 4561114"/>
              <a:gd name="connsiteX4" fmla="*/ 1864670 w 2111887"/>
              <a:gd name="connsiteY4" fmla="*/ 17689 h 4561114"/>
              <a:gd name="connsiteX5" fmla="*/ 2111887 w 2111887"/>
              <a:gd name="connsiteY5" fmla="*/ 264906 h 4561114"/>
              <a:gd name="connsiteX6" fmla="*/ 2111887 w 2111887"/>
              <a:gd name="connsiteY6" fmla="*/ 4313897 h 4561114"/>
              <a:gd name="connsiteX7" fmla="*/ 1864670 w 2111887"/>
              <a:gd name="connsiteY7" fmla="*/ 4561114 h 4561114"/>
              <a:gd name="connsiteX8" fmla="*/ 247217 w 2111887"/>
              <a:gd name="connsiteY8" fmla="*/ 4561114 h 4561114"/>
              <a:gd name="connsiteX9" fmla="*/ 0 w 2111887"/>
              <a:gd name="connsiteY9" fmla="*/ 4313897 h 4561114"/>
              <a:gd name="connsiteX10" fmla="*/ 0 w 2111887"/>
              <a:gd name="connsiteY10" fmla="*/ 264906 h 4561114"/>
              <a:gd name="connsiteX0" fmla="*/ 0 w 2111887"/>
              <a:gd name="connsiteY0" fmla="*/ 269676 h 4565884"/>
              <a:gd name="connsiteX1" fmla="*/ 247217 w 2111887"/>
              <a:gd name="connsiteY1" fmla="*/ 22459 h 4565884"/>
              <a:gd name="connsiteX2" fmla="*/ 612749 w 2111887"/>
              <a:gd name="connsiteY2" fmla="*/ 15315 h 4565884"/>
              <a:gd name="connsiteX3" fmla="*/ 1103287 w 2111887"/>
              <a:gd name="connsiteY3" fmla="*/ 122471 h 4565884"/>
              <a:gd name="connsiteX4" fmla="*/ 1864670 w 2111887"/>
              <a:gd name="connsiteY4" fmla="*/ 22459 h 4565884"/>
              <a:gd name="connsiteX5" fmla="*/ 2111887 w 2111887"/>
              <a:gd name="connsiteY5" fmla="*/ 269676 h 4565884"/>
              <a:gd name="connsiteX6" fmla="*/ 2111887 w 2111887"/>
              <a:gd name="connsiteY6" fmla="*/ 4318667 h 4565884"/>
              <a:gd name="connsiteX7" fmla="*/ 1864670 w 2111887"/>
              <a:gd name="connsiteY7" fmla="*/ 4565884 h 4565884"/>
              <a:gd name="connsiteX8" fmla="*/ 247217 w 2111887"/>
              <a:gd name="connsiteY8" fmla="*/ 4565884 h 4565884"/>
              <a:gd name="connsiteX9" fmla="*/ 0 w 2111887"/>
              <a:gd name="connsiteY9" fmla="*/ 4318667 h 4565884"/>
              <a:gd name="connsiteX10" fmla="*/ 0 w 2111887"/>
              <a:gd name="connsiteY10" fmla="*/ 269676 h 4565884"/>
              <a:gd name="connsiteX0" fmla="*/ 0 w 2111887"/>
              <a:gd name="connsiteY0" fmla="*/ 275247 h 4571455"/>
              <a:gd name="connsiteX1" fmla="*/ 247217 w 2111887"/>
              <a:gd name="connsiteY1" fmla="*/ 18505 h 4571455"/>
              <a:gd name="connsiteX2" fmla="*/ 612749 w 2111887"/>
              <a:gd name="connsiteY2" fmla="*/ 20886 h 4571455"/>
              <a:gd name="connsiteX3" fmla="*/ 1103287 w 2111887"/>
              <a:gd name="connsiteY3" fmla="*/ 128042 h 4571455"/>
              <a:gd name="connsiteX4" fmla="*/ 1864670 w 2111887"/>
              <a:gd name="connsiteY4" fmla="*/ 28030 h 4571455"/>
              <a:gd name="connsiteX5" fmla="*/ 2111887 w 2111887"/>
              <a:gd name="connsiteY5" fmla="*/ 275247 h 4571455"/>
              <a:gd name="connsiteX6" fmla="*/ 2111887 w 2111887"/>
              <a:gd name="connsiteY6" fmla="*/ 4324238 h 4571455"/>
              <a:gd name="connsiteX7" fmla="*/ 1864670 w 2111887"/>
              <a:gd name="connsiteY7" fmla="*/ 4571455 h 4571455"/>
              <a:gd name="connsiteX8" fmla="*/ 247217 w 2111887"/>
              <a:gd name="connsiteY8" fmla="*/ 4571455 h 4571455"/>
              <a:gd name="connsiteX9" fmla="*/ 0 w 2111887"/>
              <a:gd name="connsiteY9" fmla="*/ 4324238 h 4571455"/>
              <a:gd name="connsiteX10" fmla="*/ 0 w 2111887"/>
              <a:gd name="connsiteY10" fmla="*/ 275247 h 4571455"/>
              <a:gd name="connsiteX0" fmla="*/ 0 w 2111887"/>
              <a:gd name="connsiteY0" fmla="*/ 268247 h 4564455"/>
              <a:gd name="connsiteX1" fmla="*/ 247217 w 2111887"/>
              <a:gd name="connsiteY1" fmla="*/ 11505 h 4564455"/>
              <a:gd name="connsiteX2" fmla="*/ 612749 w 2111887"/>
              <a:gd name="connsiteY2" fmla="*/ 13886 h 4564455"/>
              <a:gd name="connsiteX3" fmla="*/ 1103287 w 2111887"/>
              <a:gd name="connsiteY3" fmla="*/ 121042 h 4564455"/>
              <a:gd name="connsiteX4" fmla="*/ 1864670 w 2111887"/>
              <a:gd name="connsiteY4" fmla="*/ 21030 h 4564455"/>
              <a:gd name="connsiteX5" fmla="*/ 2111887 w 2111887"/>
              <a:gd name="connsiteY5" fmla="*/ 268247 h 4564455"/>
              <a:gd name="connsiteX6" fmla="*/ 2111887 w 2111887"/>
              <a:gd name="connsiteY6" fmla="*/ 4317238 h 4564455"/>
              <a:gd name="connsiteX7" fmla="*/ 1864670 w 2111887"/>
              <a:gd name="connsiteY7" fmla="*/ 4564455 h 4564455"/>
              <a:gd name="connsiteX8" fmla="*/ 247217 w 2111887"/>
              <a:gd name="connsiteY8" fmla="*/ 4564455 h 4564455"/>
              <a:gd name="connsiteX9" fmla="*/ 0 w 2111887"/>
              <a:gd name="connsiteY9" fmla="*/ 4317238 h 4564455"/>
              <a:gd name="connsiteX10" fmla="*/ 0 w 2111887"/>
              <a:gd name="connsiteY10" fmla="*/ 268247 h 4564455"/>
              <a:gd name="connsiteX0" fmla="*/ 0 w 2111887"/>
              <a:gd name="connsiteY0" fmla="*/ 268247 h 4564455"/>
              <a:gd name="connsiteX1" fmla="*/ 247217 w 2111887"/>
              <a:gd name="connsiteY1" fmla="*/ 11505 h 4564455"/>
              <a:gd name="connsiteX2" fmla="*/ 612749 w 2111887"/>
              <a:gd name="connsiteY2" fmla="*/ 13886 h 4564455"/>
              <a:gd name="connsiteX3" fmla="*/ 784200 w 2111887"/>
              <a:gd name="connsiteY3" fmla="*/ 59130 h 4564455"/>
              <a:gd name="connsiteX4" fmla="*/ 1103287 w 2111887"/>
              <a:gd name="connsiteY4" fmla="*/ 121042 h 4564455"/>
              <a:gd name="connsiteX5" fmla="*/ 1864670 w 2111887"/>
              <a:gd name="connsiteY5" fmla="*/ 21030 h 4564455"/>
              <a:gd name="connsiteX6" fmla="*/ 2111887 w 2111887"/>
              <a:gd name="connsiteY6" fmla="*/ 268247 h 4564455"/>
              <a:gd name="connsiteX7" fmla="*/ 2111887 w 2111887"/>
              <a:gd name="connsiteY7" fmla="*/ 4317238 h 4564455"/>
              <a:gd name="connsiteX8" fmla="*/ 1864670 w 2111887"/>
              <a:gd name="connsiteY8" fmla="*/ 4564455 h 4564455"/>
              <a:gd name="connsiteX9" fmla="*/ 247217 w 2111887"/>
              <a:gd name="connsiteY9" fmla="*/ 4564455 h 4564455"/>
              <a:gd name="connsiteX10" fmla="*/ 0 w 2111887"/>
              <a:gd name="connsiteY10" fmla="*/ 4317238 h 4564455"/>
              <a:gd name="connsiteX11" fmla="*/ 0 w 2111887"/>
              <a:gd name="connsiteY11" fmla="*/ 268247 h 4564455"/>
              <a:gd name="connsiteX0" fmla="*/ 0 w 2111887"/>
              <a:gd name="connsiteY0" fmla="*/ 268247 h 4564455"/>
              <a:gd name="connsiteX1" fmla="*/ 247217 w 2111887"/>
              <a:gd name="connsiteY1" fmla="*/ 11505 h 4564455"/>
              <a:gd name="connsiteX2" fmla="*/ 612749 w 2111887"/>
              <a:gd name="connsiteY2" fmla="*/ 13886 h 4564455"/>
              <a:gd name="connsiteX3" fmla="*/ 691331 w 2111887"/>
              <a:gd name="connsiteY3" fmla="*/ 101992 h 4564455"/>
              <a:gd name="connsiteX4" fmla="*/ 1103287 w 2111887"/>
              <a:gd name="connsiteY4" fmla="*/ 121042 h 4564455"/>
              <a:gd name="connsiteX5" fmla="*/ 1864670 w 2111887"/>
              <a:gd name="connsiteY5" fmla="*/ 21030 h 4564455"/>
              <a:gd name="connsiteX6" fmla="*/ 2111887 w 2111887"/>
              <a:gd name="connsiteY6" fmla="*/ 268247 h 4564455"/>
              <a:gd name="connsiteX7" fmla="*/ 2111887 w 2111887"/>
              <a:gd name="connsiteY7" fmla="*/ 4317238 h 4564455"/>
              <a:gd name="connsiteX8" fmla="*/ 1864670 w 2111887"/>
              <a:gd name="connsiteY8" fmla="*/ 4564455 h 4564455"/>
              <a:gd name="connsiteX9" fmla="*/ 247217 w 2111887"/>
              <a:gd name="connsiteY9" fmla="*/ 4564455 h 4564455"/>
              <a:gd name="connsiteX10" fmla="*/ 0 w 2111887"/>
              <a:gd name="connsiteY10" fmla="*/ 4317238 h 4564455"/>
              <a:gd name="connsiteX11" fmla="*/ 0 w 2111887"/>
              <a:gd name="connsiteY11" fmla="*/ 268247 h 4564455"/>
              <a:gd name="connsiteX0" fmla="*/ 0 w 2111887"/>
              <a:gd name="connsiteY0" fmla="*/ 268247 h 4564455"/>
              <a:gd name="connsiteX1" fmla="*/ 247217 w 2111887"/>
              <a:gd name="connsiteY1" fmla="*/ 11505 h 4564455"/>
              <a:gd name="connsiteX2" fmla="*/ 612749 w 2111887"/>
              <a:gd name="connsiteY2" fmla="*/ 13886 h 4564455"/>
              <a:gd name="connsiteX3" fmla="*/ 691331 w 2111887"/>
              <a:gd name="connsiteY3" fmla="*/ 101992 h 4564455"/>
              <a:gd name="connsiteX4" fmla="*/ 1103287 w 2111887"/>
              <a:gd name="connsiteY4" fmla="*/ 121042 h 4564455"/>
              <a:gd name="connsiteX5" fmla="*/ 1453331 w 2111887"/>
              <a:gd name="connsiteY5" fmla="*/ 123424 h 4564455"/>
              <a:gd name="connsiteX6" fmla="*/ 1864670 w 2111887"/>
              <a:gd name="connsiteY6" fmla="*/ 21030 h 4564455"/>
              <a:gd name="connsiteX7" fmla="*/ 2111887 w 2111887"/>
              <a:gd name="connsiteY7" fmla="*/ 268247 h 4564455"/>
              <a:gd name="connsiteX8" fmla="*/ 2111887 w 2111887"/>
              <a:gd name="connsiteY8" fmla="*/ 4317238 h 4564455"/>
              <a:gd name="connsiteX9" fmla="*/ 1864670 w 2111887"/>
              <a:gd name="connsiteY9" fmla="*/ 4564455 h 4564455"/>
              <a:gd name="connsiteX10" fmla="*/ 247217 w 2111887"/>
              <a:gd name="connsiteY10" fmla="*/ 4564455 h 4564455"/>
              <a:gd name="connsiteX11" fmla="*/ 0 w 2111887"/>
              <a:gd name="connsiteY11" fmla="*/ 4317238 h 4564455"/>
              <a:gd name="connsiteX12" fmla="*/ 0 w 2111887"/>
              <a:gd name="connsiteY12" fmla="*/ 268247 h 4564455"/>
              <a:gd name="connsiteX0" fmla="*/ 0 w 2111887"/>
              <a:gd name="connsiteY0" fmla="*/ 268247 h 4564455"/>
              <a:gd name="connsiteX1" fmla="*/ 247217 w 2111887"/>
              <a:gd name="connsiteY1" fmla="*/ 11505 h 4564455"/>
              <a:gd name="connsiteX2" fmla="*/ 612749 w 2111887"/>
              <a:gd name="connsiteY2" fmla="*/ 13886 h 4564455"/>
              <a:gd name="connsiteX3" fmla="*/ 691331 w 2111887"/>
              <a:gd name="connsiteY3" fmla="*/ 101992 h 4564455"/>
              <a:gd name="connsiteX4" fmla="*/ 1103287 w 2111887"/>
              <a:gd name="connsiteY4" fmla="*/ 121042 h 4564455"/>
              <a:gd name="connsiteX5" fmla="*/ 1453331 w 2111887"/>
              <a:gd name="connsiteY5" fmla="*/ 123424 h 4564455"/>
              <a:gd name="connsiteX6" fmla="*/ 1600969 w 2111887"/>
              <a:gd name="connsiteY6" fmla="*/ 73418 h 4564455"/>
              <a:gd name="connsiteX7" fmla="*/ 1864670 w 2111887"/>
              <a:gd name="connsiteY7" fmla="*/ 21030 h 4564455"/>
              <a:gd name="connsiteX8" fmla="*/ 2111887 w 2111887"/>
              <a:gd name="connsiteY8" fmla="*/ 268247 h 4564455"/>
              <a:gd name="connsiteX9" fmla="*/ 2111887 w 2111887"/>
              <a:gd name="connsiteY9" fmla="*/ 4317238 h 4564455"/>
              <a:gd name="connsiteX10" fmla="*/ 1864670 w 2111887"/>
              <a:gd name="connsiteY10" fmla="*/ 4564455 h 4564455"/>
              <a:gd name="connsiteX11" fmla="*/ 247217 w 2111887"/>
              <a:gd name="connsiteY11" fmla="*/ 4564455 h 4564455"/>
              <a:gd name="connsiteX12" fmla="*/ 0 w 2111887"/>
              <a:gd name="connsiteY12" fmla="*/ 4317238 h 4564455"/>
              <a:gd name="connsiteX13" fmla="*/ 0 w 2111887"/>
              <a:gd name="connsiteY13" fmla="*/ 268247 h 4564455"/>
              <a:gd name="connsiteX0" fmla="*/ 0 w 2111887"/>
              <a:gd name="connsiteY0" fmla="*/ 271881 h 4568089"/>
              <a:gd name="connsiteX1" fmla="*/ 247217 w 2111887"/>
              <a:gd name="connsiteY1" fmla="*/ 15139 h 4568089"/>
              <a:gd name="connsiteX2" fmla="*/ 612749 w 2111887"/>
              <a:gd name="connsiteY2" fmla="*/ 17520 h 4568089"/>
              <a:gd name="connsiteX3" fmla="*/ 691331 w 2111887"/>
              <a:gd name="connsiteY3" fmla="*/ 105626 h 4568089"/>
              <a:gd name="connsiteX4" fmla="*/ 1103287 w 2111887"/>
              <a:gd name="connsiteY4" fmla="*/ 124676 h 4568089"/>
              <a:gd name="connsiteX5" fmla="*/ 1453331 w 2111887"/>
              <a:gd name="connsiteY5" fmla="*/ 127058 h 4568089"/>
              <a:gd name="connsiteX6" fmla="*/ 1520006 w 2111887"/>
              <a:gd name="connsiteY6" fmla="*/ 12758 h 4568089"/>
              <a:gd name="connsiteX7" fmla="*/ 1864670 w 2111887"/>
              <a:gd name="connsiteY7" fmla="*/ 24664 h 4568089"/>
              <a:gd name="connsiteX8" fmla="*/ 2111887 w 2111887"/>
              <a:gd name="connsiteY8" fmla="*/ 271881 h 4568089"/>
              <a:gd name="connsiteX9" fmla="*/ 2111887 w 2111887"/>
              <a:gd name="connsiteY9" fmla="*/ 4320872 h 4568089"/>
              <a:gd name="connsiteX10" fmla="*/ 1864670 w 2111887"/>
              <a:gd name="connsiteY10" fmla="*/ 4568089 h 4568089"/>
              <a:gd name="connsiteX11" fmla="*/ 247217 w 2111887"/>
              <a:gd name="connsiteY11" fmla="*/ 4568089 h 4568089"/>
              <a:gd name="connsiteX12" fmla="*/ 0 w 2111887"/>
              <a:gd name="connsiteY12" fmla="*/ 4320872 h 4568089"/>
              <a:gd name="connsiteX13" fmla="*/ 0 w 2111887"/>
              <a:gd name="connsiteY13" fmla="*/ 271881 h 4568089"/>
              <a:gd name="connsiteX0" fmla="*/ 0 w 2111887"/>
              <a:gd name="connsiteY0" fmla="*/ 272962 h 4569170"/>
              <a:gd name="connsiteX1" fmla="*/ 247217 w 2111887"/>
              <a:gd name="connsiteY1" fmla="*/ 16220 h 4569170"/>
              <a:gd name="connsiteX2" fmla="*/ 612749 w 2111887"/>
              <a:gd name="connsiteY2" fmla="*/ 18601 h 4569170"/>
              <a:gd name="connsiteX3" fmla="*/ 691331 w 2111887"/>
              <a:gd name="connsiteY3" fmla="*/ 106707 h 4569170"/>
              <a:gd name="connsiteX4" fmla="*/ 1103287 w 2111887"/>
              <a:gd name="connsiteY4" fmla="*/ 125757 h 4569170"/>
              <a:gd name="connsiteX5" fmla="*/ 1453331 w 2111887"/>
              <a:gd name="connsiteY5" fmla="*/ 128139 h 4569170"/>
              <a:gd name="connsiteX6" fmla="*/ 1520006 w 2111887"/>
              <a:gd name="connsiteY6" fmla="*/ 13839 h 4569170"/>
              <a:gd name="connsiteX7" fmla="*/ 1888482 w 2111887"/>
              <a:gd name="connsiteY7" fmla="*/ 23364 h 4569170"/>
              <a:gd name="connsiteX8" fmla="*/ 2111887 w 2111887"/>
              <a:gd name="connsiteY8" fmla="*/ 272962 h 4569170"/>
              <a:gd name="connsiteX9" fmla="*/ 2111887 w 2111887"/>
              <a:gd name="connsiteY9" fmla="*/ 4321953 h 4569170"/>
              <a:gd name="connsiteX10" fmla="*/ 1864670 w 2111887"/>
              <a:gd name="connsiteY10" fmla="*/ 4569170 h 4569170"/>
              <a:gd name="connsiteX11" fmla="*/ 247217 w 2111887"/>
              <a:gd name="connsiteY11" fmla="*/ 4569170 h 4569170"/>
              <a:gd name="connsiteX12" fmla="*/ 0 w 2111887"/>
              <a:gd name="connsiteY12" fmla="*/ 4321953 h 4569170"/>
              <a:gd name="connsiteX13" fmla="*/ 0 w 2111887"/>
              <a:gd name="connsiteY13" fmla="*/ 272962 h 4569170"/>
              <a:gd name="connsiteX0" fmla="*/ 0 w 2111887"/>
              <a:gd name="connsiteY0" fmla="*/ 272962 h 4569170"/>
              <a:gd name="connsiteX1" fmla="*/ 247217 w 2111887"/>
              <a:gd name="connsiteY1" fmla="*/ 16220 h 4569170"/>
              <a:gd name="connsiteX2" fmla="*/ 612749 w 2111887"/>
              <a:gd name="connsiteY2" fmla="*/ 18601 h 4569170"/>
              <a:gd name="connsiteX3" fmla="*/ 693712 w 2111887"/>
              <a:gd name="connsiteY3" fmla="*/ 118613 h 4569170"/>
              <a:gd name="connsiteX4" fmla="*/ 1103287 w 2111887"/>
              <a:gd name="connsiteY4" fmla="*/ 125757 h 4569170"/>
              <a:gd name="connsiteX5" fmla="*/ 1453331 w 2111887"/>
              <a:gd name="connsiteY5" fmla="*/ 128139 h 4569170"/>
              <a:gd name="connsiteX6" fmla="*/ 1520006 w 2111887"/>
              <a:gd name="connsiteY6" fmla="*/ 13839 h 4569170"/>
              <a:gd name="connsiteX7" fmla="*/ 1888482 w 2111887"/>
              <a:gd name="connsiteY7" fmla="*/ 23364 h 4569170"/>
              <a:gd name="connsiteX8" fmla="*/ 2111887 w 2111887"/>
              <a:gd name="connsiteY8" fmla="*/ 272962 h 4569170"/>
              <a:gd name="connsiteX9" fmla="*/ 2111887 w 2111887"/>
              <a:gd name="connsiteY9" fmla="*/ 4321953 h 4569170"/>
              <a:gd name="connsiteX10" fmla="*/ 1864670 w 2111887"/>
              <a:gd name="connsiteY10" fmla="*/ 4569170 h 4569170"/>
              <a:gd name="connsiteX11" fmla="*/ 247217 w 2111887"/>
              <a:gd name="connsiteY11" fmla="*/ 4569170 h 4569170"/>
              <a:gd name="connsiteX12" fmla="*/ 0 w 2111887"/>
              <a:gd name="connsiteY12" fmla="*/ 4321953 h 4569170"/>
              <a:gd name="connsiteX13" fmla="*/ 0 w 2111887"/>
              <a:gd name="connsiteY13" fmla="*/ 272962 h 4569170"/>
              <a:gd name="connsiteX0" fmla="*/ 0 w 2111887"/>
              <a:gd name="connsiteY0" fmla="*/ 272962 h 4569170"/>
              <a:gd name="connsiteX1" fmla="*/ 247217 w 2111887"/>
              <a:gd name="connsiteY1" fmla="*/ 16220 h 4569170"/>
              <a:gd name="connsiteX2" fmla="*/ 598462 w 2111887"/>
              <a:gd name="connsiteY2" fmla="*/ 16220 h 4569170"/>
              <a:gd name="connsiteX3" fmla="*/ 693712 w 2111887"/>
              <a:gd name="connsiteY3" fmla="*/ 118613 h 4569170"/>
              <a:gd name="connsiteX4" fmla="*/ 1103287 w 2111887"/>
              <a:gd name="connsiteY4" fmla="*/ 125757 h 4569170"/>
              <a:gd name="connsiteX5" fmla="*/ 1453331 w 2111887"/>
              <a:gd name="connsiteY5" fmla="*/ 128139 h 4569170"/>
              <a:gd name="connsiteX6" fmla="*/ 1520006 w 2111887"/>
              <a:gd name="connsiteY6" fmla="*/ 13839 h 4569170"/>
              <a:gd name="connsiteX7" fmla="*/ 1888482 w 2111887"/>
              <a:gd name="connsiteY7" fmla="*/ 23364 h 4569170"/>
              <a:gd name="connsiteX8" fmla="*/ 2111887 w 2111887"/>
              <a:gd name="connsiteY8" fmla="*/ 272962 h 4569170"/>
              <a:gd name="connsiteX9" fmla="*/ 2111887 w 2111887"/>
              <a:gd name="connsiteY9" fmla="*/ 4321953 h 4569170"/>
              <a:gd name="connsiteX10" fmla="*/ 1864670 w 2111887"/>
              <a:gd name="connsiteY10" fmla="*/ 4569170 h 4569170"/>
              <a:gd name="connsiteX11" fmla="*/ 247217 w 2111887"/>
              <a:gd name="connsiteY11" fmla="*/ 4569170 h 4569170"/>
              <a:gd name="connsiteX12" fmla="*/ 0 w 2111887"/>
              <a:gd name="connsiteY12" fmla="*/ 4321953 h 4569170"/>
              <a:gd name="connsiteX13" fmla="*/ 0 w 2111887"/>
              <a:gd name="connsiteY13" fmla="*/ 272962 h 4569170"/>
              <a:gd name="connsiteX0" fmla="*/ 0 w 2111887"/>
              <a:gd name="connsiteY0" fmla="*/ 272962 h 4569170"/>
              <a:gd name="connsiteX1" fmla="*/ 247217 w 2111887"/>
              <a:gd name="connsiteY1" fmla="*/ 16220 h 4569170"/>
              <a:gd name="connsiteX2" fmla="*/ 598462 w 2111887"/>
              <a:gd name="connsiteY2" fmla="*/ 16220 h 4569170"/>
              <a:gd name="connsiteX3" fmla="*/ 693712 w 2111887"/>
              <a:gd name="connsiteY3" fmla="*/ 118613 h 4569170"/>
              <a:gd name="connsiteX4" fmla="*/ 1103287 w 2111887"/>
              <a:gd name="connsiteY4" fmla="*/ 125757 h 4569170"/>
              <a:gd name="connsiteX5" fmla="*/ 1453331 w 2111887"/>
              <a:gd name="connsiteY5" fmla="*/ 120995 h 4569170"/>
              <a:gd name="connsiteX6" fmla="*/ 1520006 w 2111887"/>
              <a:gd name="connsiteY6" fmla="*/ 13839 h 4569170"/>
              <a:gd name="connsiteX7" fmla="*/ 1888482 w 2111887"/>
              <a:gd name="connsiteY7" fmla="*/ 23364 h 4569170"/>
              <a:gd name="connsiteX8" fmla="*/ 2111887 w 2111887"/>
              <a:gd name="connsiteY8" fmla="*/ 272962 h 4569170"/>
              <a:gd name="connsiteX9" fmla="*/ 2111887 w 2111887"/>
              <a:gd name="connsiteY9" fmla="*/ 4321953 h 4569170"/>
              <a:gd name="connsiteX10" fmla="*/ 1864670 w 2111887"/>
              <a:gd name="connsiteY10" fmla="*/ 4569170 h 4569170"/>
              <a:gd name="connsiteX11" fmla="*/ 247217 w 2111887"/>
              <a:gd name="connsiteY11" fmla="*/ 4569170 h 4569170"/>
              <a:gd name="connsiteX12" fmla="*/ 0 w 2111887"/>
              <a:gd name="connsiteY12" fmla="*/ 4321953 h 4569170"/>
              <a:gd name="connsiteX13" fmla="*/ 0 w 2111887"/>
              <a:gd name="connsiteY13" fmla="*/ 272962 h 4569170"/>
              <a:gd name="connsiteX0" fmla="*/ 0 w 2111887"/>
              <a:gd name="connsiteY0" fmla="*/ 272962 h 4569170"/>
              <a:gd name="connsiteX1" fmla="*/ 247217 w 2111887"/>
              <a:gd name="connsiteY1" fmla="*/ 16220 h 4569170"/>
              <a:gd name="connsiteX2" fmla="*/ 598462 w 2111887"/>
              <a:gd name="connsiteY2" fmla="*/ 16220 h 4569170"/>
              <a:gd name="connsiteX3" fmla="*/ 693712 w 2111887"/>
              <a:gd name="connsiteY3" fmla="*/ 118613 h 4569170"/>
              <a:gd name="connsiteX4" fmla="*/ 1055662 w 2111887"/>
              <a:gd name="connsiteY4" fmla="*/ 125757 h 4569170"/>
              <a:gd name="connsiteX5" fmla="*/ 1453331 w 2111887"/>
              <a:gd name="connsiteY5" fmla="*/ 120995 h 4569170"/>
              <a:gd name="connsiteX6" fmla="*/ 1520006 w 2111887"/>
              <a:gd name="connsiteY6" fmla="*/ 13839 h 4569170"/>
              <a:gd name="connsiteX7" fmla="*/ 1888482 w 2111887"/>
              <a:gd name="connsiteY7" fmla="*/ 23364 h 4569170"/>
              <a:gd name="connsiteX8" fmla="*/ 2111887 w 2111887"/>
              <a:gd name="connsiteY8" fmla="*/ 272962 h 4569170"/>
              <a:gd name="connsiteX9" fmla="*/ 2111887 w 2111887"/>
              <a:gd name="connsiteY9" fmla="*/ 4321953 h 4569170"/>
              <a:gd name="connsiteX10" fmla="*/ 1864670 w 2111887"/>
              <a:gd name="connsiteY10" fmla="*/ 4569170 h 4569170"/>
              <a:gd name="connsiteX11" fmla="*/ 247217 w 2111887"/>
              <a:gd name="connsiteY11" fmla="*/ 4569170 h 4569170"/>
              <a:gd name="connsiteX12" fmla="*/ 0 w 2111887"/>
              <a:gd name="connsiteY12" fmla="*/ 4321953 h 4569170"/>
              <a:gd name="connsiteX13" fmla="*/ 0 w 2111887"/>
              <a:gd name="connsiteY13" fmla="*/ 272962 h 4569170"/>
              <a:gd name="connsiteX0" fmla="*/ 0 w 2111887"/>
              <a:gd name="connsiteY0" fmla="*/ 272962 h 4569170"/>
              <a:gd name="connsiteX1" fmla="*/ 247217 w 2111887"/>
              <a:gd name="connsiteY1" fmla="*/ 16220 h 4569170"/>
              <a:gd name="connsiteX2" fmla="*/ 598462 w 2111887"/>
              <a:gd name="connsiteY2" fmla="*/ 16220 h 4569170"/>
              <a:gd name="connsiteX3" fmla="*/ 693712 w 2111887"/>
              <a:gd name="connsiteY3" fmla="*/ 118613 h 4569170"/>
              <a:gd name="connsiteX4" fmla="*/ 1055662 w 2111887"/>
              <a:gd name="connsiteY4" fmla="*/ 125757 h 4569170"/>
              <a:gd name="connsiteX5" fmla="*/ 1453331 w 2111887"/>
              <a:gd name="connsiteY5" fmla="*/ 120995 h 4569170"/>
              <a:gd name="connsiteX6" fmla="*/ 1520006 w 2111887"/>
              <a:gd name="connsiteY6" fmla="*/ 13839 h 4569170"/>
              <a:gd name="connsiteX7" fmla="*/ 1888482 w 2111887"/>
              <a:gd name="connsiteY7" fmla="*/ 23364 h 4569170"/>
              <a:gd name="connsiteX8" fmla="*/ 2111887 w 2111887"/>
              <a:gd name="connsiteY8" fmla="*/ 272962 h 4569170"/>
              <a:gd name="connsiteX9" fmla="*/ 2111887 w 2111887"/>
              <a:gd name="connsiteY9" fmla="*/ 4321953 h 4569170"/>
              <a:gd name="connsiteX10" fmla="*/ 1864670 w 2111887"/>
              <a:gd name="connsiteY10" fmla="*/ 4569170 h 4569170"/>
              <a:gd name="connsiteX11" fmla="*/ 247217 w 2111887"/>
              <a:gd name="connsiteY11" fmla="*/ 4569170 h 4569170"/>
              <a:gd name="connsiteX12" fmla="*/ 0 w 2111887"/>
              <a:gd name="connsiteY12" fmla="*/ 4321953 h 4569170"/>
              <a:gd name="connsiteX13" fmla="*/ 0 w 2111887"/>
              <a:gd name="connsiteY13" fmla="*/ 272962 h 4569170"/>
              <a:gd name="connsiteX0" fmla="*/ 0 w 2111887"/>
              <a:gd name="connsiteY0" fmla="*/ 273465 h 4569673"/>
              <a:gd name="connsiteX1" fmla="*/ 247217 w 2111887"/>
              <a:gd name="connsiteY1" fmla="*/ 16723 h 4569673"/>
              <a:gd name="connsiteX2" fmla="*/ 579412 w 2111887"/>
              <a:gd name="connsiteY2" fmla="*/ 9580 h 4569673"/>
              <a:gd name="connsiteX3" fmla="*/ 693712 w 2111887"/>
              <a:gd name="connsiteY3" fmla="*/ 119116 h 4569673"/>
              <a:gd name="connsiteX4" fmla="*/ 1055662 w 2111887"/>
              <a:gd name="connsiteY4" fmla="*/ 126260 h 4569673"/>
              <a:gd name="connsiteX5" fmla="*/ 1453331 w 2111887"/>
              <a:gd name="connsiteY5" fmla="*/ 121498 h 4569673"/>
              <a:gd name="connsiteX6" fmla="*/ 1520006 w 2111887"/>
              <a:gd name="connsiteY6" fmla="*/ 14342 h 4569673"/>
              <a:gd name="connsiteX7" fmla="*/ 1888482 w 2111887"/>
              <a:gd name="connsiteY7" fmla="*/ 23867 h 4569673"/>
              <a:gd name="connsiteX8" fmla="*/ 2111887 w 2111887"/>
              <a:gd name="connsiteY8" fmla="*/ 273465 h 4569673"/>
              <a:gd name="connsiteX9" fmla="*/ 2111887 w 2111887"/>
              <a:gd name="connsiteY9" fmla="*/ 4322456 h 4569673"/>
              <a:gd name="connsiteX10" fmla="*/ 1864670 w 2111887"/>
              <a:gd name="connsiteY10" fmla="*/ 4569673 h 4569673"/>
              <a:gd name="connsiteX11" fmla="*/ 247217 w 2111887"/>
              <a:gd name="connsiteY11" fmla="*/ 4569673 h 4569673"/>
              <a:gd name="connsiteX12" fmla="*/ 0 w 2111887"/>
              <a:gd name="connsiteY12" fmla="*/ 4322456 h 4569673"/>
              <a:gd name="connsiteX13" fmla="*/ 0 w 2111887"/>
              <a:gd name="connsiteY13" fmla="*/ 273465 h 4569673"/>
              <a:gd name="connsiteX0" fmla="*/ 0 w 2111887"/>
              <a:gd name="connsiteY0" fmla="*/ 274360 h 4570568"/>
              <a:gd name="connsiteX1" fmla="*/ 235311 w 2111887"/>
              <a:gd name="connsiteY1" fmla="*/ 15237 h 4570568"/>
              <a:gd name="connsiteX2" fmla="*/ 579412 w 2111887"/>
              <a:gd name="connsiteY2" fmla="*/ 10475 h 4570568"/>
              <a:gd name="connsiteX3" fmla="*/ 693712 w 2111887"/>
              <a:gd name="connsiteY3" fmla="*/ 120011 h 4570568"/>
              <a:gd name="connsiteX4" fmla="*/ 1055662 w 2111887"/>
              <a:gd name="connsiteY4" fmla="*/ 127155 h 4570568"/>
              <a:gd name="connsiteX5" fmla="*/ 1453331 w 2111887"/>
              <a:gd name="connsiteY5" fmla="*/ 122393 h 4570568"/>
              <a:gd name="connsiteX6" fmla="*/ 1520006 w 2111887"/>
              <a:gd name="connsiteY6" fmla="*/ 15237 h 4570568"/>
              <a:gd name="connsiteX7" fmla="*/ 1888482 w 2111887"/>
              <a:gd name="connsiteY7" fmla="*/ 24762 h 4570568"/>
              <a:gd name="connsiteX8" fmla="*/ 2111887 w 2111887"/>
              <a:gd name="connsiteY8" fmla="*/ 274360 h 4570568"/>
              <a:gd name="connsiteX9" fmla="*/ 2111887 w 2111887"/>
              <a:gd name="connsiteY9" fmla="*/ 4323351 h 4570568"/>
              <a:gd name="connsiteX10" fmla="*/ 1864670 w 2111887"/>
              <a:gd name="connsiteY10" fmla="*/ 4570568 h 4570568"/>
              <a:gd name="connsiteX11" fmla="*/ 247217 w 2111887"/>
              <a:gd name="connsiteY11" fmla="*/ 4570568 h 4570568"/>
              <a:gd name="connsiteX12" fmla="*/ 0 w 2111887"/>
              <a:gd name="connsiteY12" fmla="*/ 4323351 h 4570568"/>
              <a:gd name="connsiteX13" fmla="*/ 0 w 2111887"/>
              <a:gd name="connsiteY13" fmla="*/ 274360 h 4570568"/>
              <a:gd name="connsiteX0" fmla="*/ 0 w 2111887"/>
              <a:gd name="connsiteY0" fmla="*/ 274360 h 4570568"/>
              <a:gd name="connsiteX1" fmla="*/ 235311 w 2111887"/>
              <a:gd name="connsiteY1" fmla="*/ 15237 h 4570568"/>
              <a:gd name="connsiteX2" fmla="*/ 579412 w 2111887"/>
              <a:gd name="connsiteY2" fmla="*/ 10475 h 4570568"/>
              <a:gd name="connsiteX3" fmla="*/ 693712 w 2111887"/>
              <a:gd name="connsiteY3" fmla="*/ 120011 h 4570568"/>
              <a:gd name="connsiteX4" fmla="*/ 1055662 w 2111887"/>
              <a:gd name="connsiteY4" fmla="*/ 127155 h 4570568"/>
              <a:gd name="connsiteX5" fmla="*/ 1453331 w 2111887"/>
              <a:gd name="connsiteY5" fmla="*/ 122393 h 4570568"/>
              <a:gd name="connsiteX6" fmla="*/ 1520006 w 2111887"/>
              <a:gd name="connsiteY6" fmla="*/ 15237 h 4570568"/>
              <a:gd name="connsiteX7" fmla="*/ 1888482 w 2111887"/>
              <a:gd name="connsiteY7" fmla="*/ 24762 h 4570568"/>
              <a:gd name="connsiteX8" fmla="*/ 2111887 w 2111887"/>
              <a:gd name="connsiteY8" fmla="*/ 274360 h 4570568"/>
              <a:gd name="connsiteX9" fmla="*/ 2111887 w 2111887"/>
              <a:gd name="connsiteY9" fmla="*/ 4323351 h 4570568"/>
              <a:gd name="connsiteX10" fmla="*/ 1864670 w 2111887"/>
              <a:gd name="connsiteY10" fmla="*/ 4570568 h 4570568"/>
              <a:gd name="connsiteX11" fmla="*/ 247217 w 2111887"/>
              <a:gd name="connsiteY11" fmla="*/ 4570568 h 4570568"/>
              <a:gd name="connsiteX12" fmla="*/ 0 w 2111887"/>
              <a:gd name="connsiteY12" fmla="*/ 4323351 h 4570568"/>
              <a:gd name="connsiteX13" fmla="*/ 0 w 2111887"/>
              <a:gd name="connsiteY13" fmla="*/ 274360 h 4570568"/>
              <a:gd name="connsiteX0" fmla="*/ 0 w 2111887"/>
              <a:gd name="connsiteY0" fmla="*/ 274360 h 4570568"/>
              <a:gd name="connsiteX1" fmla="*/ 235311 w 2111887"/>
              <a:gd name="connsiteY1" fmla="*/ 15237 h 4570568"/>
              <a:gd name="connsiteX2" fmla="*/ 579412 w 2111887"/>
              <a:gd name="connsiteY2" fmla="*/ 10475 h 4570568"/>
              <a:gd name="connsiteX3" fmla="*/ 693712 w 2111887"/>
              <a:gd name="connsiteY3" fmla="*/ 120011 h 4570568"/>
              <a:gd name="connsiteX4" fmla="*/ 1055662 w 2111887"/>
              <a:gd name="connsiteY4" fmla="*/ 127155 h 4570568"/>
              <a:gd name="connsiteX5" fmla="*/ 1453331 w 2111887"/>
              <a:gd name="connsiteY5" fmla="*/ 122393 h 4570568"/>
              <a:gd name="connsiteX6" fmla="*/ 1520006 w 2111887"/>
              <a:gd name="connsiteY6" fmla="*/ 15237 h 4570568"/>
              <a:gd name="connsiteX7" fmla="*/ 1888482 w 2111887"/>
              <a:gd name="connsiteY7" fmla="*/ 24762 h 4570568"/>
              <a:gd name="connsiteX8" fmla="*/ 2111887 w 2111887"/>
              <a:gd name="connsiteY8" fmla="*/ 274360 h 4570568"/>
              <a:gd name="connsiteX9" fmla="*/ 2111887 w 2111887"/>
              <a:gd name="connsiteY9" fmla="*/ 4323351 h 4570568"/>
              <a:gd name="connsiteX10" fmla="*/ 1864670 w 2111887"/>
              <a:gd name="connsiteY10" fmla="*/ 4570568 h 4570568"/>
              <a:gd name="connsiteX11" fmla="*/ 247217 w 2111887"/>
              <a:gd name="connsiteY11" fmla="*/ 4570568 h 4570568"/>
              <a:gd name="connsiteX12" fmla="*/ 0 w 2111887"/>
              <a:gd name="connsiteY12" fmla="*/ 4323351 h 4570568"/>
              <a:gd name="connsiteX13" fmla="*/ 0 w 2111887"/>
              <a:gd name="connsiteY13" fmla="*/ 274360 h 4570568"/>
              <a:gd name="connsiteX0" fmla="*/ 0 w 2111887"/>
              <a:gd name="connsiteY0" fmla="*/ 274360 h 4570568"/>
              <a:gd name="connsiteX1" fmla="*/ 235311 w 2111887"/>
              <a:gd name="connsiteY1" fmla="*/ 15237 h 4570568"/>
              <a:gd name="connsiteX2" fmla="*/ 579412 w 2111887"/>
              <a:gd name="connsiteY2" fmla="*/ 10475 h 4570568"/>
              <a:gd name="connsiteX3" fmla="*/ 698474 w 2111887"/>
              <a:gd name="connsiteY3" fmla="*/ 122393 h 4570568"/>
              <a:gd name="connsiteX4" fmla="*/ 1055662 w 2111887"/>
              <a:gd name="connsiteY4" fmla="*/ 127155 h 4570568"/>
              <a:gd name="connsiteX5" fmla="*/ 1453331 w 2111887"/>
              <a:gd name="connsiteY5" fmla="*/ 122393 h 4570568"/>
              <a:gd name="connsiteX6" fmla="*/ 1520006 w 2111887"/>
              <a:gd name="connsiteY6" fmla="*/ 15237 h 4570568"/>
              <a:gd name="connsiteX7" fmla="*/ 1888482 w 2111887"/>
              <a:gd name="connsiteY7" fmla="*/ 24762 h 4570568"/>
              <a:gd name="connsiteX8" fmla="*/ 2111887 w 2111887"/>
              <a:gd name="connsiteY8" fmla="*/ 274360 h 4570568"/>
              <a:gd name="connsiteX9" fmla="*/ 2111887 w 2111887"/>
              <a:gd name="connsiteY9" fmla="*/ 4323351 h 4570568"/>
              <a:gd name="connsiteX10" fmla="*/ 1864670 w 2111887"/>
              <a:gd name="connsiteY10" fmla="*/ 4570568 h 4570568"/>
              <a:gd name="connsiteX11" fmla="*/ 247217 w 2111887"/>
              <a:gd name="connsiteY11" fmla="*/ 4570568 h 4570568"/>
              <a:gd name="connsiteX12" fmla="*/ 0 w 2111887"/>
              <a:gd name="connsiteY12" fmla="*/ 4323351 h 4570568"/>
              <a:gd name="connsiteX13" fmla="*/ 0 w 2111887"/>
              <a:gd name="connsiteY13" fmla="*/ 274360 h 4570568"/>
              <a:gd name="connsiteX0" fmla="*/ 0 w 2111887"/>
              <a:gd name="connsiteY0" fmla="*/ 274360 h 4570568"/>
              <a:gd name="connsiteX1" fmla="*/ 235311 w 2111887"/>
              <a:gd name="connsiteY1" fmla="*/ 15237 h 4570568"/>
              <a:gd name="connsiteX2" fmla="*/ 579412 w 2111887"/>
              <a:gd name="connsiteY2" fmla="*/ 10475 h 4570568"/>
              <a:gd name="connsiteX3" fmla="*/ 698474 w 2111887"/>
              <a:gd name="connsiteY3" fmla="*/ 122393 h 4570568"/>
              <a:gd name="connsiteX4" fmla="*/ 1055662 w 2111887"/>
              <a:gd name="connsiteY4" fmla="*/ 127155 h 4570568"/>
              <a:gd name="connsiteX5" fmla="*/ 1427138 w 2111887"/>
              <a:gd name="connsiteY5" fmla="*/ 124774 h 4570568"/>
              <a:gd name="connsiteX6" fmla="*/ 1520006 w 2111887"/>
              <a:gd name="connsiteY6" fmla="*/ 15237 h 4570568"/>
              <a:gd name="connsiteX7" fmla="*/ 1888482 w 2111887"/>
              <a:gd name="connsiteY7" fmla="*/ 24762 h 4570568"/>
              <a:gd name="connsiteX8" fmla="*/ 2111887 w 2111887"/>
              <a:gd name="connsiteY8" fmla="*/ 274360 h 4570568"/>
              <a:gd name="connsiteX9" fmla="*/ 2111887 w 2111887"/>
              <a:gd name="connsiteY9" fmla="*/ 4323351 h 4570568"/>
              <a:gd name="connsiteX10" fmla="*/ 1864670 w 2111887"/>
              <a:gd name="connsiteY10" fmla="*/ 4570568 h 4570568"/>
              <a:gd name="connsiteX11" fmla="*/ 247217 w 2111887"/>
              <a:gd name="connsiteY11" fmla="*/ 4570568 h 4570568"/>
              <a:gd name="connsiteX12" fmla="*/ 0 w 2111887"/>
              <a:gd name="connsiteY12" fmla="*/ 4323351 h 4570568"/>
              <a:gd name="connsiteX13" fmla="*/ 0 w 2111887"/>
              <a:gd name="connsiteY13" fmla="*/ 274360 h 4570568"/>
              <a:gd name="connsiteX0" fmla="*/ 0 w 2111887"/>
              <a:gd name="connsiteY0" fmla="*/ 275652 h 4571860"/>
              <a:gd name="connsiteX1" fmla="*/ 235311 w 2111887"/>
              <a:gd name="connsiteY1" fmla="*/ 16529 h 4571860"/>
              <a:gd name="connsiteX2" fmla="*/ 579412 w 2111887"/>
              <a:gd name="connsiteY2" fmla="*/ 11767 h 4571860"/>
              <a:gd name="connsiteX3" fmla="*/ 698474 w 2111887"/>
              <a:gd name="connsiteY3" fmla="*/ 123685 h 4571860"/>
              <a:gd name="connsiteX4" fmla="*/ 1055662 w 2111887"/>
              <a:gd name="connsiteY4" fmla="*/ 128447 h 4571860"/>
              <a:gd name="connsiteX5" fmla="*/ 1427138 w 2111887"/>
              <a:gd name="connsiteY5" fmla="*/ 126066 h 4571860"/>
              <a:gd name="connsiteX6" fmla="*/ 1520006 w 2111887"/>
              <a:gd name="connsiteY6" fmla="*/ 11766 h 4571860"/>
              <a:gd name="connsiteX7" fmla="*/ 1888482 w 2111887"/>
              <a:gd name="connsiteY7" fmla="*/ 26054 h 4571860"/>
              <a:gd name="connsiteX8" fmla="*/ 2111887 w 2111887"/>
              <a:gd name="connsiteY8" fmla="*/ 275652 h 4571860"/>
              <a:gd name="connsiteX9" fmla="*/ 2111887 w 2111887"/>
              <a:gd name="connsiteY9" fmla="*/ 4324643 h 4571860"/>
              <a:gd name="connsiteX10" fmla="*/ 1864670 w 2111887"/>
              <a:gd name="connsiteY10" fmla="*/ 4571860 h 4571860"/>
              <a:gd name="connsiteX11" fmla="*/ 247217 w 2111887"/>
              <a:gd name="connsiteY11" fmla="*/ 4571860 h 4571860"/>
              <a:gd name="connsiteX12" fmla="*/ 0 w 2111887"/>
              <a:gd name="connsiteY12" fmla="*/ 4324643 h 4571860"/>
              <a:gd name="connsiteX13" fmla="*/ 0 w 2111887"/>
              <a:gd name="connsiteY13" fmla="*/ 275652 h 4571860"/>
              <a:gd name="connsiteX0" fmla="*/ 0 w 2111887"/>
              <a:gd name="connsiteY0" fmla="*/ 277724 h 4573932"/>
              <a:gd name="connsiteX1" fmla="*/ 235311 w 2111887"/>
              <a:gd name="connsiteY1" fmla="*/ 18601 h 4573932"/>
              <a:gd name="connsiteX2" fmla="*/ 579412 w 2111887"/>
              <a:gd name="connsiteY2" fmla="*/ 13839 h 4573932"/>
              <a:gd name="connsiteX3" fmla="*/ 698474 w 2111887"/>
              <a:gd name="connsiteY3" fmla="*/ 125757 h 4573932"/>
              <a:gd name="connsiteX4" fmla="*/ 1055662 w 2111887"/>
              <a:gd name="connsiteY4" fmla="*/ 130519 h 4573932"/>
              <a:gd name="connsiteX5" fmla="*/ 1427138 w 2111887"/>
              <a:gd name="connsiteY5" fmla="*/ 128138 h 4573932"/>
              <a:gd name="connsiteX6" fmla="*/ 1520006 w 2111887"/>
              <a:gd name="connsiteY6" fmla="*/ 13838 h 4573932"/>
              <a:gd name="connsiteX7" fmla="*/ 1895626 w 2111887"/>
              <a:gd name="connsiteY7" fmla="*/ 23364 h 4573932"/>
              <a:gd name="connsiteX8" fmla="*/ 2111887 w 2111887"/>
              <a:gd name="connsiteY8" fmla="*/ 277724 h 4573932"/>
              <a:gd name="connsiteX9" fmla="*/ 2111887 w 2111887"/>
              <a:gd name="connsiteY9" fmla="*/ 4326715 h 4573932"/>
              <a:gd name="connsiteX10" fmla="*/ 1864670 w 2111887"/>
              <a:gd name="connsiteY10" fmla="*/ 4573932 h 4573932"/>
              <a:gd name="connsiteX11" fmla="*/ 247217 w 2111887"/>
              <a:gd name="connsiteY11" fmla="*/ 4573932 h 4573932"/>
              <a:gd name="connsiteX12" fmla="*/ 0 w 2111887"/>
              <a:gd name="connsiteY12" fmla="*/ 4326715 h 4573932"/>
              <a:gd name="connsiteX13" fmla="*/ 0 w 2111887"/>
              <a:gd name="connsiteY13" fmla="*/ 277724 h 4573932"/>
              <a:gd name="connsiteX0" fmla="*/ 0 w 2111887"/>
              <a:gd name="connsiteY0" fmla="*/ 277724 h 4573932"/>
              <a:gd name="connsiteX1" fmla="*/ 235311 w 2111887"/>
              <a:gd name="connsiteY1" fmla="*/ 18601 h 4573932"/>
              <a:gd name="connsiteX2" fmla="*/ 579412 w 2111887"/>
              <a:gd name="connsiteY2" fmla="*/ 13839 h 4573932"/>
              <a:gd name="connsiteX3" fmla="*/ 762768 w 2111887"/>
              <a:gd name="connsiteY3" fmla="*/ 28126 h 4573932"/>
              <a:gd name="connsiteX4" fmla="*/ 1055662 w 2111887"/>
              <a:gd name="connsiteY4" fmla="*/ 130519 h 4573932"/>
              <a:gd name="connsiteX5" fmla="*/ 1427138 w 2111887"/>
              <a:gd name="connsiteY5" fmla="*/ 128138 h 4573932"/>
              <a:gd name="connsiteX6" fmla="*/ 1520006 w 2111887"/>
              <a:gd name="connsiteY6" fmla="*/ 13838 h 4573932"/>
              <a:gd name="connsiteX7" fmla="*/ 1895626 w 2111887"/>
              <a:gd name="connsiteY7" fmla="*/ 23364 h 4573932"/>
              <a:gd name="connsiteX8" fmla="*/ 2111887 w 2111887"/>
              <a:gd name="connsiteY8" fmla="*/ 277724 h 4573932"/>
              <a:gd name="connsiteX9" fmla="*/ 2111887 w 2111887"/>
              <a:gd name="connsiteY9" fmla="*/ 4326715 h 4573932"/>
              <a:gd name="connsiteX10" fmla="*/ 1864670 w 2111887"/>
              <a:gd name="connsiteY10" fmla="*/ 4573932 h 4573932"/>
              <a:gd name="connsiteX11" fmla="*/ 247217 w 2111887"/>
              <a:gd name="connsiteY11" fmla="*/ 4573932 h 4573932"/>
              <a:gd name="connsiteX12" fmla="*/ 0 w 2111887"/>
              <a:gd name="connsiteY12" fmla="*/ 4326715 h 4573932"/>
              <a:gd name="connsiteX13" fmla="*/ 0 w 2111887"/>
              <a:gd name="connsiteY13" fmla="*/ 277724 h 4573932"/>
              <a:gd name="connsiteX0" fmla="*/ 0 w 2111887"/>
              <a:gd name="connsiteY0" fmla="*/ 271997 h 4568205"/>
              <a:gd name="connsiteX1" fmla="*/ 235311 w 2111887"/>
              <a:gd name="connsiteY1" fmla="*/ 12874 h 4568205"/>
              <a:gd name="connsiteX2" fmla="*/ 579412 w 2111887"/>
              <a:gd name="connsiteY2" fmla="*/ 8112 h 4568205"/>
              <a:gd name="connsiteX3" fmla="*/ 762768 w 2111887"/>
              <a:gd name="connsiteY3" fmla="*/ 22399 h 4568205"/>
              <a:gd name="connsiteX4" fmla="*/ 1055662 w 2111887"/>
              <a:gd name="connsiteY4" fmla="*/ 124792 h 4568205"/>
              <a:gd name="connsiteX5" fmla="*/ 1272357 w 2111887"/>
              <a:gd name="connsiteY5" fmla="*/ 22398 h 4568205"/>
              <a:gd name="connsiteX6" fmla="*/ 1520006 w 2111887"/>
              <a:gd name="connsiteY6" fmla="*/ 8111 h 4568205"/>
              <a:gd name="connsiteX7" fmla="*/ 1895626 w 2111887"/>
              <a:gd name="connsiteY7" fmla="*/ 17637 h 4568205"/>
              <a:gd name="connsiteX8" fmla="*/ 2111887 w 2111887"/>
              <a:gd name="connsiteY8" fmla="*/ 271997 h 4568205"/>
              <a:gd name="connsiteX9" fmla="*/ 2111887 w 2111887"/>
              <a:gd name="connsiteY9" fmla="*/ 4320988 h 4568205"/>
              <a:gd name="connsiteX10" fmla="*/ 1864670 w 2111887"/>
              <a:gd name="connsiteY10" fmla="*/ 4568205 h 4568205"/>
              <a:gd name="connsiteX11" fmla="*/ 247217 w 2111887"/>
              <a:gd name="connsiteY11" fmla="*/ 4568205 h 4568205"/>
              <a:gd name="connsiteX12" fmla="*/ 0 w 2111887"/>
              <a:gd name="connsiteY12" fmla="*/ 4320988 h 4568205"/>
              <a:gd name="connsiteX13" fmla="*/ 0 w 2111887"/>
              <a:gd name="connsiteY13" fmla="*/ 271997 h 4568205"/>
              <a:gd name="connsiteX0" fmla="*/ 0 w 2111887"/>
              <a:gd name="connsiteY0" fmla="*/ 271997 h 4568205"/>
              <a:gd name="connsiteX1" fmla="*/ 235311 w 2111887"/>
              <a:gd name="connsiteY1" fmla="*/ 12874 h 4568205"/>
              <a:gd name="connsiteX2" fmla="*/ 579412 w 2111887"/>
              <a:gd name="connsiteY2" fmla="*/ 8112 h 4568205"/>
              <a:gd name="connsiteX3" fmla="*/ 762768 w 2111887"/>
              <a:gd name="connsiteY3" fmla="*/ 22399 h 4568205"/>
              <a:gd name="connsiteX4" fmla="*/ 1046137 w 2111887"/>
              <a:gd name="connsiteY4" fmla="*/ 15255 h 4568205"/>
              <a:gd name="connsiteX5" fmla="*/ 1272357 w 2111887"/>
              <a:gd name="connsiteY5" fmla="*/ 22398 h 4568205"/>
              <a:gd name="connsiteX6" fmla="*/ 1520006 w 2111887"/>
              <a:gd name="connsiteY6" fmla="*/ 8111 h 4568205"/>
              <a:gd name="connsiteX7" fmla="*/ 1895626 w 2111887"/>
              <a:gd name="connsiteY7" fmla="*/ 17637 h 4568205"/>
              <a:gd name="connsiteX8" fmla="*/ 2111887 w 2111887"/>
              <a:gd name="connsiteY8" fmla="*/ 271997 h 4568205"/>
              <a:gd name="connsiteX9" fmla="*/ 2111887 w 2111887"/>
              <a:gd name="connsiteY9" fmla="*/ 4320988 h 4568205"/>
              <a:gd name="connsiteX10" fmla="*/ 1864670 w 2111887"/>
              <a:gd name="connsiteY10" fmla="*/ 4568205 h 4568205"/>
              <a:gd name="connsiteX11" fmla="*/ 247217 w 2111887"/>
              <a:gd name="connsiteY11" fmla="*/ 4568205 h 4568205"/>
              <a:gd name="connsiteX12" fmla="*/ 0 w 2111887"/>
              <a:gd name="connsiteY12" fmla="*/ 4320988 h 4568205"/>
              <a:gd name="connsiteX13" fmla="*/ 0 w 2111887"/>
              <a:gd name="connsiteY13" fmla="*/ 271997 h 4568205"/>
              <a:gd name="connsiteX0" fmla="*/ 0 w 2111887"/>
              <a:gd name="connsiteY0" fmla="*/ 271997 h 4568205"/>
              <a:gd name="connsiteX1" fmla="*/ 235311 w 2111887"/>
              <a:gd name="connsiteY1" fmla="*/ 12874 h 4568205"/>
              <a:gd name="connsiteX2" fmla="*/ 579412 w 2111887"/>
              <a:gd name="connsiteY2" fmla="*/ 8112 h 4568205"/>
              <a:gd name="connsiteX3" fmla="*/ 762768 w 2111887"/>
              <a:gd name="connsiteY3" fmla="*/ 22399 h 4568205"/>
              <a:gd name="connsiteX4" fmla="*/ 1272357 w 2111887"/>
              <a:gd name="connsiteY4" fmla="*/ 22398 h 4568205"/>
              <a:gd name="connsiteX5" fmla="*/ 1520006 w 2111887"/>
              <a:gd name="connsiteY5" fmla="*/ 8111 h 4568205"/>
              <a:gd name="connsiteX6" fmla="*/ 1895626 w 2111887"/>
              <a:gd name="connsiteY6" fmla="*/ 17637 h 4568205"/>
              <a:gd name="connsiteX7" fmla="*/ 2111887 w 2111887"/>
              <a:gd name="connsiteY7" fmla="*/ 271997 h 4568205"/>
              <a:gd name="connsiteX8" fmla="*/ 2111887 w 2111887"/>
              <a:gd name="connsiteY8" fmla="*/ 4320988 h 4568205"/>
              <a:gd name="connsiteX9" fmla="*/ 1864670 w 2111887"/>
              <a:gd name="connsiteY9" fmla="*/ 4568205 h 4568205"/>
              <a:gd name="connsiteX10" fmla="*/ 247217 w 2111887"/>
              <a:gd name="connsiteY10" fmla="*/ 4568205 h 4568205"/>
              <a:gd name="connsiteX11" fmla="*/ 0 w 2111887"/>
              <a:gd name="connsiteY11" fmla="*/ 4320988 h 4568205"/>
              <a:gd name="connsiteX12" fmla="*/ 0 w 2111887"/>
              <a:gd name="connsiteY12" fmla="*/ 271997 h 4568205"/>
              <a:gd name="connsiteX0" fmla="*/ 0 w 2111887"/>
              <a:gd name="connsiteY0" fmla="*/ 275715 h 4571923"/>
              <a:gd name="connsiteX1" fmla="*/ 235311 w 2111887"/>
              <a:gd name="connsiteY1" fmla="*/ 16592 h 4571923"/>
              <a:gd name="connsiteX2" fmla="*/ 762768 w 2111887"/>
              <a:gd name="connsiteY2" fmla="*/ 26117 h 4571923"/>
              <a:gd name="connsiteX3" fmla="*/ 1272357 w 2111887"/>
              <a:gd name="connsiteY3" fmla="*/ 26116 h 4571923"/>
              <a:gd name="connsiteX4" fmla="*/ 1520006 w 2111887"/>
              <a:gd name="connsiteY4" fmla="*/ 11829 h 4571923"/>
              <a:gd name="connsiteX5" fmla="*/ 1895626 w 2111887"/>
              <a:gd name="connsiteY5" fmla="*/ 21355 h 4571923"/>
              <a:gd name="connsiteX6" fmla="*/ 2111887 w 2111887"/>
              <a:gd name="connsiteY6" fmla="*/ 275715 h 4571923"/>
              <a:gd name="connsiteX7" fmla="*/ 2111887 w 2111887"/>
              <a:gd name="connsiteY7" fmla="*/ 4324706 h 4571923"/>
              <a:gd name="connsiteX8" fmla="*/ 1864670 w 2111887"/>
              <a:gd name="connsiteY8" fmla="*/ 4571923 h 4571923"/>
              <a:gd name="connsiteX9" fmla="*/ 247217 w 2111887"/>
              <a:gd name="connsiteY9" fmla="*/ 4571923 h 4571923"/>
              <a:gd name="connsiteX10" fmla="*/ 0 w 2111887"/>
              <a:gd name="connsiteY10" fmla="*/ 4324706 h 4571923"/>
              <a:gd name="connsiteX11" fmla="*/ 0 w 2111887"/>
              <a:gd name="connsiteY11" fmla="*/ 275715 h 4571923"/>
              <a:gd name="connsiteX0" fmla="*/ 0 w 2111887"/>
              <a:gd name="connsiteY0" fmla="*/ 275289 h 4571497"/>
              <a:gd name="connsiteX1" fmla="*/ 235311 w 2111887"/>
              <a:gd name="connsiteY1" fmla="*/ 16166 h 4571497"/>
              <a:gd name="connsiteX2" fmla="*/ 1272357 w 2111887"/>
              <a:gd name="connsiteY2" fmla="*/ 25690 h 4571497"/>
              <a:gd name="connsiteX3" fmla="*/ 1520006 w 2111887"/>
              <a:gd name="connsiteY3" fmla="*/ 11403 h 4571497"/>
              <a:gd name="connsiteX4" fmla="*/ 1895626 w 2111887"/>
              <a:gd name="connsiteY4" fmla="*/ 20929 h 4571497"/>
              <a:gd name="connsiteX5" fmla="*/ 2111887 w 2111887"/>
              <a:gd name="connsiteY5" fmla="*/ 275289 h 4571497"/>
              <a:gd name="connsiteX6" fmla="*/ 2111887 w 2111887"/>
              <a:gd name="connsiteY6" fmla="*/ 4324280 h 4571497"/>
              <a:gd name="connsiteX7" fmla="*/ 1864670 w 2111887"/>
              <a:gd name="connsiteY7" fmla="*/ 4571497 h 4571497"/>
              <a:gd name="connsiteX8" fmla="*/ 247217 w 2111887"/>
              <a:gd name="connsiteY8" fmla="*/ 4571497 h 4571497"/>
              <a:gd name="connsiteX9" fmla="*/ 0 w 2111887"/>
              <a:gd name="connsiteY9" fmla="*/ 4324280 h 4571497"/>
              <a:gd name="connsiteX10" fmla="*/ 0 w 2111887"/>
              <a:gd name="connsiteY10" fmla="*/ 275289 h 4571497"/>
              <a:gd name="connsiteX0" fmla="*/ 0 w 2111887"/>
              <a:gd name="connsiteY0" fmla="*/ 280184 h 4576392"/>
              <a:gd name="connsiteX1" fmla="*/ 235311 w 2111887"/>
              <a:gd name="connsiteY1" fmla="*/ 21061 h 4576392"/>
              <a:gd name="connsiteX2" fmla="*/ 1520006 w 2111887"/>
              <a:gd name="connsiteY2" fmla="*/ 16298 h 4576392"/>
              <a:gd name="connsiteX3" fmla="*/ 1895626 w 2111887"/>
              <a:gd name="connsiteY3" fmla="*/ 25824 h 4576392"/>
              <a:gd name="connsiteX4" fmla="*/ 2111887 w 2111887"/>
              <a:gd name="connsiteY4" fmla="*/ 280184 h 4576392"/>
              <a:gd name="connsiteX5" fmla="*/ 2111887 w 2111887"/>
              <a:gd name="connsiteY5" fmla="*/ 4329175 h 4576392"/>
              <a:gd name="connsiteX6" fmla="*/ 1864670 w 2111887"/>
              <a:gd name="connsiteY6" fmla="*/ 4576392 h 4576392"/>
              <a:gd name="connsiteX7" fmla="*/ 247217 w 2111887"/>
              <a:gd name="connsiteY7" fmla="*/ 4576392 h 4576392"/>
              <a:gd name="connsiteX8" fmla="*/ 0 w 2111887"/>
              <a:gd name="connsiteY8" fmla="*/ 4329175 h 4576392"/>
              <a:gd name="connsiteX9" fmla="*/ 0 w 2111887"/>
              <a:gd name="connsiteY9" fmla="*/ 280184 h 4576392"/>
              <a:gd name="connsiteX0" fmla="*/ 0 w 2111887"/>
              <a:gd name="connsiteY0" fmla="*/ 288917 h 4585125"/>
              <a:gd name="connsiteX1" fmla="*/ 235311 w 2111887"/>
              <a:gd name="connsiteY1" fmla="*/ 29794 h 4585125"/>
              <a:gd name="connsiteX2" fmla="*/ 1895626 w 2111887"/>
              <a:gd name="connsiteY2" fmla="*/ 34557 h 4585125"/>
              <a:gd name="connsiteX3" fmla="*/ 2111887 w 2111887"/>
              <a:gd name="connsiteY3" fmla="*/ 288917 h 4585125"/>
              <a:gd name="connsiteX4" fmla="*/ 2111887 w 2111887"/>
              <a:gd name="connsiteY4" fmla="*/ 4337908 h 4585125"/>
              <a:gd name="connsiteX5" fmla="*/ 1864670 w 2111887"/>
              <a:gd name="connsiteY5" fmla="*/ 4585125 h 4585125"/>
              <a:gd name="connsiteX6" fmla="*/ 247217 w 2111887"/>
              <a:gd name="connsiteY6" fmla="*/ 4585125 h 4585125"/>
              <a:gd name="connsiteX7" fmla="*/ 0 w 2111887"/>
              <a:gd name="connsiteY7" fmla="*/ 4337908 h 4585125"/>
              <a:gd name="connsiteX8" fmla="*/ 0 w 2111887"/>
              <a:gd name="connsiteY8" fmla="*/ 288917 h 4585125"/>
              <a:gd name="connsiteX0" fmla="*/ 0 w 2111887"/>
              <a:gd name="connsiteY0" fmla="*/ 316063 h 4612271"/>
              <a:gd name="connsiteX1" fmla="*/ 235311 w 2111887"/>
              <a:gd name="connsiteY1" fmla="*/ 56940 h 4612271"/>
              <a:gd name="connsiteX2" fmla="*/ 1888483 w 2111887"/>
              <a:gd name="connsiteY2" fmla="*/ 18841 h 4612271"/>
              <a:gd name="connsiteX3" fmla="*/ 2111887 w 2111887"/>
              <a:gd name="connsiteY3" fmla="*/ 316063 h 4612271"/>
              <a:gd name="connsiteX4" fmla="*/ 2111887 w 2111887"/>
              <a:gd name="connsiteY4" fmla="*/ 4365054 h 4612271"/>
              <a:gd name="connsiteX5" fmla="*/ 1864670 w 2111887"/>
              <a:gd name="connsiteY5" fmla="*/ 4612271 h 4612271"/>
              <a:gd name="connsiteX6" fmla="*/ 247217 w 2111887"/>
              <a:gd name="connsiteY6" fmla="*/ 4612271 h 4612271"/>
              <a:gd name="connsiteX7" fmla="*/ 0 w 2111887"/>
              <a:gd name="connsiteY7" fmla="*/ 4365054 h 4612271"/>
              <a:gd name="connsiteX8" fmla="*/ 0 w 2111887"/>
              <a:gd name="connsiteY8" fmla="*/ 316063 h 4612271"/>
              <a:gd name="connsiteX0" fmla="*/ 0 w 2111887"/>
              <a:gd name="connsiteY0" fmla="*/ 327050 h 4623258"/>
              <a:gd name="connsiteX1" fmla="*/ 223404 w 2111887"/>
              <a:gd name="connsiteY1" fmla="*/ 34589 h 4623258"/>
              <a:gd name="connsiteX2" fmla="*/ 1888483 w 2111887"/>
              <a:gd name="connsiteY2" fmla="*/ 29828 h 4623258"/>
              <a:gd name="connsiteX3" fmla="*/ 2111887 w 2111887"/>
              <a:gd name="connsiteY3" fmla="*/ 327050 h 4623258"/>
              <a:gd name="connsiteX4" fmla="*/ 2111887 w 2111887"/>
              <a:gd name="connsiteY4" fmla="*/ 4376041 h 4623258"/>
              <a:gd name="connsiteX5" fmla="*/ 1864670 w 2111887"/>
              <a:gd name="connsiteY5" fmla="*/ 4623258 h 4623258"/>
              <a:gd name="connsiteX6" fmla="*/ 247217 w 2111887"/>
              <a:gd name="connsiteY6" fmla="*/ 4623258 h 4623258"/>
              <a:gd name="connsiteX7" fmla="*/ 0 w 2111887"/>
              <a:gd name="connsiteY7" fmla="*/ 4376041 h 4623258"/>
              <a:gd name="connsiteX8" fmla="*/ 0 w 2111887"/>
              <a:gd name="connsiteY8" fmla="*/ 327050 h 4623258"/>
              <a:gd name="connsiteX0" fmla="*/ 0 w 2111887"/>
              <a:gd name="connsiteY0" fmla="*/ 318359 h 4614567"/>
              <a:gd name="connsiteX1" fmla="*/ 223404 w 2111887"/>
              <a:gd name="connsiteY1" fmla="*/ 25898 h 4614567"/>
              <a:gd name="connsiteX2" fmla="*/ 1888483 w 2111887"/>
              <a:gd name="connsiteY2" fmla="*/ 21137 h 4614567"/>
              <a:gd name="connsiteX3" fmla="*/ 2111887 w 2111887"/>
              <a:gd name="connsiteY3" fmla="*/ 318359 h 4614567"/>
              <a:gd name="connsiteX4" fmla="*/ 2111887 w 2111887"/>
              <a:gd name="connsiteY4" fmla="*/ 4367350 h 4614567"/>
              <a:gd name="connsiteX5" fmla="*/ 1864670 w 2111887"/>
              <a:gd name="connsiteY5" fmla="*/ 4614567 h 4614567"/>
              <a:gd name="connsiteX6" fmla="*/ 247217 w 2111887"/>
              <a:gd name="connsiteY6" fmla="*/ 4614567 h 4614567"/>
              <a:gd name="connsiteX7" fmla="*/ 0 w 2111887"/>
              <a:gd name="connsiteY7" fmla="*/ 4367350 h 4614567"/>
              <a:gd name="connsiteX8" fmla="*/ 0 w 2111887"/>
              <a:gd name="connsiteY8" fmla="*/ 318359 h 4614567"/>
              <a:gd name="connsiteX0" fmla="*/ 0 w 2111887"/>
              <a:gd name="connsiteY0" fmla="*/ 308933 h 4605141"/>
              <a:gd name="connsiteX1" fmla="*/ 223404 w 2111887"/>
              <a:gd name="connsiteY1" fmla="*/ 16472 h 4605141"/>
              <a:gd name="connsiteX2" fmla="*/ 1888483 w 2111887"/>
              <a:gd name="connsiteY2" fmla="*/ 11711 h 4605141"/>
              <a:gd name="connsiteX3" fmla="*/ 2111887 w 2111887"/>
              <a:gd name="connsiteY3" fmla="*/ 308933 h 4605141"/>
              <a:gd name="connsiteX4" fmla="*/ 2111887 w 2111887"/>
              <a:gd name="connsiteY4" fmla="*/ 4357924 h 4605141"/>
              <a:gd name="connsiteX5" fmla="*/ 1864670 w 2111887"/>
              <a:gd name="connsiteY5" fmla="*/ 4605141 h 4605141"/>
              <a:gd name="connsiteX6" fmla="*/ 247217 w 2111887"/>
              <a:gd name="connsiteY6" fmla="*/ 4605141 h 4605141"/>
              <a:gd name="connsiteX7" fmla="*/ 0 w 2111887"/>
              <a:gd name="connsiteY7" fmla="*/ 4357924 h 4605141"/>
              <a:gd name="connsiteX8" fmla="*/ 0 w 2111887"/>
              <a:gd name="connsiteY8" fmla="*/ 308933 h 4605141"/>
              <a:gd name="connsiteX0" fmla="*/ 0 w 2111887"/>
              <a:gd name="connsiteY0" fmla="*/ 308933 h 4605141"/>
              <a:gd name="connsiteX1" fmla="*/ 223404 w 2111887"/>
              <a:gd name="connsiteY1" fmla="*/ 16472 h 4605141"/>
              <a:gd name="connsiteX2" fmla="*/ 1888483 w 2111887"/>
              <a:gd name="connsiteY2" fmla="*/ 11711 h 4605141"/>
              <a:gd name="connsiteX3" fmla="*/ 2111887 w 2111887"/>
              <a:gd name="connsiteY3" fmla="*/ 308933 h 4605141"/>
              <a:gd name="connsiteX4" fmla="*/ 2111887 w 2111887"/>
              <a:gd name="connsiteY4" fmla="*/ 4357924 h 4605141"/>
              <a:gd name="connsiteX5" fmla="*/ 1864670 w 2111887"/>
              <a:gd name="connsiteY5" fmla="*/ 4605141 h 4605141"/>
              <a:gd name="connsiteX6" fmla="*/ 247217 w 2111887"/>
              <a:gd name="connsiteY6" fmla="*/ 4605141 h 4605141"/>
              <a:gd name="connsiteX7" fmla="*/ 0 w 2111887"/>
              <a:gd name="connsiteY7" fmla="*/ 4357924 h 4605141"/>
              <a:gd name="connsiteX8" fmla="*/ 0 w 2111887"/>
              <a:gd name="connsiteY8" fmla="*/ 308933 h 4605141"/>
              <a:gd name="connsiteX0" fmla="*/ 0 w 2119031"/>
              <a:gd name="connsiteY0" fmla="*/ 292265 h 4605141"/>
              <a:gd name="connsiteX1" fmla="*/ 230548 w 2119031"/>
              <a:gd name="connsiteY1" fmla="*/ 16472 h 4605141"/>
              <a:gd name="connsiteX2" fmla="*/ 1895627 w 2119031"/>
              <a:gd name="connsiteY2" fmla="*/ 11711 h 4605141"/>
              <a:gd name="connsiteX3" fmla="*/ 2119031 w 2119031"/>
              <a:gd name="connsiteY3" fmla="*/ 308933 h 4605141"/>
              <a:gd name="connsiteX4" fmla="*/ 2119031 w 2119031"/>
              <a:gd name="connsiteY4" fmla="*/ 4357924 h 4605141"/>
              <a:gd name="connsiteX5" fmla="*/ 1871814 w 2119031"/>
              <a:gd name="connsiteY5" fmla="*/ 4605141 h 4605141"/>
              <a:gd name="connsiteX6" fmla="*/ 254361 w 2119031"/>
              <a:gd name="connsiteY6" fmla="*/ 4605141 h 4605141"/>
              <a:gd name="connsiteX7" fmla="*/ 7144 w 2119031"/>
              <a:gd name="connsiteY7" fmla="*/ 4357924 h 4605141"/>
              <a:gd name="connsiteX8" fmla="*/ 0 w 2119031"/>
              <a:gd name="connsiteY8" fmla="*/ 292265 h 4605141"/>
              <a:gd name="connsiteX0" fmla="*/ 0 w 2128556"/>
              <a:gd name="connsiteY0" fmla="*/ 292265 h 4605141"/>
              <a:gd name="connsiteX1" fmla="*/ 230548 w 2128556"/>
              <a:gd name="connsiteY1" fmla="*/ 16472 h 4605141"/>
              <a:gd name="connsiteX2" fmla="*/ 1895627 w 2128556"/>
              <a:gd name="connsiteY2" fmla="*/ 11711 h 4605141"/>
              <a:gd name="connsiteX3" fmla="*/ 2128556 w 2128556"/>
              <a:gd name="connsiteY3" fmla="*/ 297027 h 4605141"/>
              <a:gd name="connsiteX4" fmla="*/ 2119031 w 2128556"/>
              <a:gd name="connsiteY4" fmla="*/ 4357924 h 4605141"/>
              <a:gd name="connsiteX5" fmla="*/ 1871814 w 2128556"/>
              <a:gd name="connsiteY5" fmla="*/ 4605141 h 4605141"/>
              <a:gd name="connsiteX6" fmla="*/ 254361 w 2128556"/>
              <a:gd name="connsiteY6" fmla="*/ 4605141 h 4605141"/>
              <a:gd name="connsiteX7" fmla="*/ 7144 w 2128556"/>
              <a:gd name="connsiteY7" fmla="*/ 4357924 h 4605141"/>
              <a:gd name="connsiteX8" fmla="*/ 0 w 2128556"/>
              <a:gd name="connsiteY8" fmla="*/ 292265 h 4605141"/>
              <a:gd name="connsiteX0" fmla="*/ 0 w 2128556"/>
              <a:gd name="connsiteY0" fmla="*/ 292265 h 4605141"/>
              <a:gd name="connsiteX1" fmla="*/ 230548 w 2128556"/>
              <a:gd name="connsiteY1" fmla="*/ 16472 h 4605141"/>
              <a:gd name="connsiteX2" fmla="*/ 1895627 w 2128556"/>
              <a:gd name="connsiteY2" fmla="*/ 11711 h 4605141"/>
              <a:gd name="connsiteX3" fmla="*/ 2128556 w 2128556"/>
              <a:gd name="connsiteY3" fmla="*/ 297027 h 4605141"/>
              <a:gd name="connsiteX4" fmla="*/ 2128556 w 2128556"/>
              <a:gd name="connsiteY4" fmla="*/ 4360305 h 4605141"/>
              <a:gd name="connsiteX5" fmla="*/ 1871814 w 2128556"/>
              <a:gd name="connsiteY5" fmla="*/ 4605141 h 4605141"/>
              <a:gd name="connsiteX6" fmla="*/ 254361 w 2128556"/>
              <a:gd name="connsiteY6" fmla="*/ 4605141 h 4605141"/>
              <a:gd name="connsiteX7" fmla="*/ 7144 w 2128556"/>
              <a:gd name="connsiteY7" fmla="*/ 4357924 h 4605141"/>
              <a:gd name="connsiteX8" fmla="*/ 0 w 2128556"/>
              <a:gd name="connsiteY8" fmla="*/ 292265 h 4605141"/>
              <a:gd name="connsiteX0" fmla="*/ 0 w 2128556"/>
              <a:gd name="connsiteY0" fmla="*/ 292265 h 4626572"/>
              <a:gd name="connsiteX1" fmla="*/ 230548 w 2128556"/>
              <a:gd name="connsiteY1" fmla="*/ 16472 h 4626572"/>
              <a:gd name="connsiteX2" fmla="*/ 1895627 w 2128556"/>
              <a:gd name="connsiteY2" fmla="*/ 11711 h 4626572"/>
              <a:gd name="connsiteX3" fmla="*/ 2128556 w 2128556"/>
              <a:gd name="connsiteY3" fmla="*/ 297027 h 4626572"/>
              <a:gd name="connsiteX4" fmla="*/ 2128556 w 2128556"/>
              <a:gd name="connsiteY4" fmla="*/ 4360305 h 4626572"/>
              <a:gd name="connsiteX5" fmla="*/ 1867051 w 2128556"/>
              <a:gd name="connsiteY5" fmla="*/ 4626572 h 4626572"/>
              <a:gd name="connsiteX6" fmla="*/ 254361 w 2128556"/>
              <a:gd name="connsiteY6" fmla="*/ 4605141 h 4626572"/>
              <a:gd name="connsiteX7" fmla="*/ 7144 w 2128556"/>
              <a:gd name="connsiteY7" fmla="*/ 4357924 h 4626572"/>
              <a:gd name="connsiteX8" fmla="*/ 0 w 2128556"/>
              <a:gd name="connsiteY8" fmla="*/ 292265 h 4626572"/>
              <a:gd name="connsiteX0" fmla="*/ 0 w 2128556"/>
              <a:gd name="connsiteY0" fmla="*/ 292265 h 4626572"/>
              <a:gd name="connsiteX1" fmla="*/ 230548 w 2128556"/>
              <a:gd name="connsiteY1" fmla="*/ 16472 h 4626572"/>
              <a:gd name="connsiteX2" fmla="*/ 1895627 w 2128556"/>
              <a:gd name="connsiteY2" fmla="*/ 11711 h 4626572"/>
              <a:gd name="connsiteX3" fmla="*/ 2128556 w 2128556"/>
              <a:gd name="connsiteY3" fmla="*/ 297027 h 4626572"/>
              <a:gd name="connsiteX4" fmla="*/ 2128556 w 2128556"/>
              <a:gd name="connsiteY4" fmla="*/ 4360305 h 4626572"/>
              <a:gd name="connsiteX5" fmla="*/ 1867051 w 2128556"/>
              <a:gd name="connsiteY5" fmla="*/ 4626572 h 4626572"/>
              <a:gd name="connsiteX6" fmla="*/ 254361 w 2128556"/>
              <a:gd name="connsiteY6" fmla="*/ 4624191 h 4626572"/>
              <a:gd name="connsiteX7" fmla="*/ 7144 w 2128556"/>
              <a:gd name="connsiteY7" fmla="*/ 4357924 h 4626572"/>
              <a:gd name="connsiteX8" fmla="*/ 0 w 2128556"/>
              <a:gd name="connsiteY8" fmla="*/ 292265 h 4626572"/>
              <a:gd name="connsiteX0" fmla="*/ 2874 w 2131430"/>
              <a:gd name="connsiteY0" fmla="*/ 292265 h 4626572"/>
              <a:gd name="connsiteX1" fmla="*/ 233422 w 2131430"/>
              <a:gd name="connsiteY1" fmla="*/ 16472 h 4626572"/>
              <a:gd name="connsiteX2" fmla="*/ 1898501 w 2131430"/>
              <a:gd name="connsiteY2" fmla="*/ 11711 h 4626572"/>
              <a:gd name="connsiteX3" fmla="*/ 2131430 w 2131430"/>
              <a:gd name="connsiteY3" fmla="*/ 297027 h 4626572"/>
              <a:gd name="connsiteX4" fmla="*/ 2131430 w 2131430"/>
              <a:gd name="connsiteY4" fmla="*/ 4360305 h 4626572"/>
              <a:gd name="connsiteX5" fmla="*/ 1869925 w 2131430"/>
              <a:gd name="connsiteY5" fmla="*/ 4626572 h 4626572"/>
              <a:gd name="connsiteX6" fmla="*/ 257235 w 2131430"/>
              <a:gd name="connsiteY6" fmla="*/ 4624191 h 4626572"/>
              <a:gd name="connsiteX7" fmla="*/ 493 w 2131430"/>
              <a:gd name="connsiteY7" fmla="*/ 4357924 h 4626572"/>
              <a:gd name="connsiteX8" fmla="*/ 2874 w 2131430"/>
              <a:gd name="connsiteY8" fmla="*/ 292265 h 4626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31430" h="4626572">
                <a:moveTo>
                  <a:pt x="2874" y="292265"/>
                </a:moveTo>
                <a:cubicBezTo>
                  <a:pt x="2874" y="155731"/>
                  <a:pt x="101650" y="18853"/>
                  <a:pt x="233422" y="16472"/>
                </a:cubicBezTo>
                <a:cubicBezTo>
                  <a:pt x="556504" y="2654"/>
                  <a:pt x="1580975" y="-10045"/>
                  <a:pt x="1898501" y="11711"/>
                </a:cubicBezTo>
                <a:cubicBezTo>
                  <a:pt x="2042179" y="21236"/>
                  <a:pt x="2131430" y="160493"/>
                  <a:pt x="2131430" y="297027"/>
                </a:cubicBezTo>
                <a:lnTo>
                  <a:pt x="2131430" y="4360305"/>
                </a:lnTo>
                <a:cubicBezTo>
                  <a:pt x="2131430" y="4496839"/>
                  <a:pt x="2006459" y="4626572"/>
                  <a:pt x="1869925" y="4626572"/>
                </a:cubicBezTo>
                <a:lnTo>
                  <a:pt x="257235" y="4624191"/>
                </a:lnTo>
                <a:cubicBezTo>
                  <a:pt x="120701" y="4624191"/>
                  <a:pt x="493" y="4494458"/>
                  <a:pt x="493" y="4357924"/>
                </a:cubicBezTo>
                <a:cubicBezTo>
                  <a:pt x="-1888" y="3002704"/>
                  <a:pt x="5255" y="1647485"/>
                  <a:pt x="2874" y="292265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Thêm ảnh</a:t>
            </a:r>
          </a:p>
        </p:txBody>
      </p:sp>
      <p:sp>
        <p:nvSpPr>
          <p:cNvPr id="15" name="Picture Placeholder 1">
            <a:extLst>
              <a:ext uri="{FF2B5EF4-FFF2-40B4-BE49-F238E27FC236}">
                <a16:creationId xmlns:a16="http://schemas.microsoft.com/office/drawing/2014/main" id="{88786B7F-DEAA-9BB7-8BD3-B3780EB61BCA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9255760" y="1200818"/>
            <a:ext cx="534445" cy="155541"/>
          </a:xfrm>
          <a:custGeom>
            <a:avLst/>
            <a:gdLst>
              <a:gd name="connsiteX0" fmla="*/ 0 w 2111887"/>
              <a:gd name="connsiteY0" fmla="*/ 247217 h 4543425"/>
              <a:gd name="connsiteX1" fmla="*/ 247217 w 2111887"/>
              <a:gd name="connsiteY1" fmla="*/ 0 h 4543425"/>
              <a:gd name="connsiteX2" fmla="*/ 1864670 w 2111887"/>
              <a:gd name="connsiteY2" fmla="*/ 0 h 4543425"/>
              <a:gd name="connsiteX3" fmla="*/ 2111887 w 2111887"/>
              <a:gd name="connsiteY3" fmla="*/ 247217 h 4543425"/>
              <a:gd name="connsiteX4" fmla="*/ 2111887 w 2111887"/>
              <a:gd name="connsiteY4" fmla="*/ 4296208 h 4543425"/>
              <a:gd name="connsiteX5" fmla="*/ 1864670 w 2111887"/>
              <a:gd name="connsiteY5" fmla="*/ 4543425 h 4543425"/>
              <a:gd name="connsiteX6" fmla="*/ 247217 w 2111887"/>
              <a:gd name="connsiteY6" fmla="*/ 4543425 h 4543425"/>
              <a:gd name="connsiteX7" fmla="*/ 0 w 2111887"/>
              <a:gd name="connsiteY7" fmla="*/ 4296208 h 4543425"/>
              <a:gd name="connsiteX8" fmla="*/ 0 w 2111887"/>
              <a:gd name="connsiteY8" fmla="*/ 247217 h 4543425"/>
              <a:gd name="connsiteX0" fmla="*/ 0 w 2111887"/>
              <a:gd name="connsiteY0" fmla="*/ 247221 h 4543429"/>
              <a:gd name="connsiteX1" fmla="*/ 247217 w 2111887"/>
              <a:gd name="connsiteY1" fmla="*/ 4 h 4543429"/>
              <a:gd name="connsiteX2" fmla="*/ 1103287 w 2111887"/>
              <a:gd name="connsiteY2" fmla="*/ 100016 h 4543429"/>
              <a:gd name="connsiteX3" fmla="*/ 1864670 w 2111887"/>
              <a:gd name="connsiteY3" fmla="*/ 4 h 4543429"/>
              <a:gd name="connsiteX4" fmla="*/ 2111887 w 2111887"/>
              <a:gd name="connsiteY4" fmla="*/ 247221 h 4543429"/>
              <a:gd name="connsiteX5" fmla="*/ 2111887 w 2111887"/>
              <a:gd name="connsiteY5" fmla="*/ 4296212 h 4543429"/>
              <a:gd name="connsiteX6" fmla="*/ 1864670 w 2111887"/>
              <a:gd name="connsiteY6" fmla="*/ 4543429 h 4543429"/>
              <a:gd name="connsiteX7" fmla="*/ 247217 w 2111887"/>
              <a:gd name="connsiteY7" fmla="*/ 4543429 h 4543429"/>
              <a:gd name="connsiteX8" fmla="*/ 0 w 2111887"/>
              <a:gd name="connsiteY8" fmla="*/ 4296212 h 4543429"/>
              <a:gd name="connsiteX9" fmla="*/ 0 w 2111887"/>
              <a:gd name="connsiteY9" fmla="*/ 247221 h 4543429"/>
              <a:gd name="connsiteX0" fmla="*/ 0 w 2111887"/>
              <a:gd name="connsiteY0" fmla="*/ 264906 h 4561114"/>
              <a:gd name="connsiteX1" fmla="*/ 247217 w 2111887"/>
              <a:gd name="connsiteY1" fmla="*/ 17689 h 4561114"/>
              <a:gd name="connsiteX2" fmla="*/ 665137 w 2111887"/>
              <a:gd name="connsiteY2" fmla="*/ 22451 h 4561114"/>
              <a:gd name="connsiteX3" fmla="*/ 1103287 w 2111887"/>
              <a:gd name="connsiteY3" fmla="*/ 117701 h 4561114"/>
              <a:gd name="connsiteX4" fmla="*/ 1864670 w 2111887"/>
              <a:gd name="connsiteY4" fmla="*/ 17689 h 4561114"/>
              <a:gd name="connsiteX5" fmla="*/ 2111887 w 2111887"/>
              <a:gd name="connsiteY5" fmla="*/ 264906 h 4561114"/>
              <a:gd name="connsiteX6" fmla="*/ 2111887 w 2111887"/>
              <a:gd name="connsiteY6" fmla="*/ 4313897 h 4561114"/>
              <a:gd name="connsiteX7" fmla="*/ 1864670 w 2111887"/>
              <a:gd name="connsiteY7" fmla="*/ 4561114 h 4561114"/>
              <a:gd name="connsiteX8" fmla="*/ 247217 w 2111887"/>
              <a:gd name="connsiteY8" fmla="*/ 4561114 h 4561114"/>
              <a:gd name="connsiteX9" fmla="*/ 0 w 2111887"/>
              <a:gd name="connsiteY9" fmla="*/ 4313897 h 4561114"/>
              <a:gd name="connsiteX10" fmla="*/ 0 w 2111887"/>
              <a:gd name="connsiteY10" fmla="*/ 264906 h 4561114"/>
              <a:gd name="connsiteX0" fmla="*/ 0 w 2111887"/>
              <a:gd name="connsiteY0" fmla="*/ 269676 h 4565884"/>
              <a:gd name="connsiteX1" fmla="*/ 247217 w 2111887"/>
              <a:gd name="connsiteY1" fmla="*/ 22459 h 4565884"/>
              <a:gd name="connsiteX2" fmla="*/ 612749 w 2111887"/>
              <a:gd name="connsiteY2" fmla="*/ 15315 h 4565884"/>
              <a:gd name="connsiteX3" fmla="*/ 1103287 w 2111887"/>
              <a:gd name="connsiteY3" fmla="*/ 122471 h 4565884"/>
              <a:gd name="connsiteX4" fmla="*/ 1864670 w 2111887"/>
              <a:gd name="connsiteY4" fmla="*/ 22459 h 4565884"/>
              <a:gd name="connsiteX5" fmla="*/ 2111887 w 2111887"/>
              <a:gd name="connsiteY5" fmla="*/ 269676 h 4565884"/>
              <a:gd name="connsiteX6" fmla="*/ 2111887 w 2111887"/>
              <a:gd name="connsiteY6" fmla="*/ 4318667 h 4565884"/>
              <a:gd name="connsiteX7" fmla="*/ 1864670 w 2111887"/>
              <a:gd name="connsiteY7" fmla="*/ 4565884 h 4565884"/>
              <a:gd name="connsiteX8" fmla="*/ 247217 w 2111887"/>
              <a:gd name="connsiteY8" fmla="*/ 4565884 h 4565884"/>
              <a:gd name="connsiteX9" fmla="*/ 0 w 2111887"/>
              <a:gd name="connsiteY9" fmla="*/ 4318667 h 4565884"/>
              <a:gd name="connsiteX10" fmla="*/ 0 w 2111887"/>
              <a:gd name="connsiteY10" fmla="*/ 269676 h 4565884"/>
              <a:gd name="connsiteX0" fmla="*/ 0 w 2111887"/>
              <a:gd name="connsiteY0" fmla="*/ 275247 h 4571455"/>
              <a:gd name="connsiteX1" fmla="*/ 247217 w 2111887"/>
              <a:gd name="connsiteY1" fmla="*/ 18505 h 4571455"/>
              <a:gd name="connsiteX2" fmla="*/ 612749 w 2111887"/>
              <a:gd name="connsiteY2" fmla="*/ 20886 h 4571455"/>
              <a:gd name="connsiteX3" fmla="*/ 1103287 w 2111887"/>
              <a:gd name="connsiteY3" fmla="*/ 128042 h 4571455"/>
              <a:gd name="connsiteX4" fmla="*/ 1864670 w 2111887"/>
              <a:gd name="connsiteY4" fmla="*/ 28030 h 4571455"/>
              <a:gd name="connsiteX5" fmla="*/ 2111887 w 2111887"/>
              <a:gd name="connsiteY5" fmla="*/ 275247 h 4571455"/>
              <a:gd name="connsiteX6" fmla="*/ 2111887 w 2111887"/>
              <a:gd name="connsiteY6" fmla="*/ 4324238 h 4571455"/>
              <a:gd name="connsiteX7" fmla="*/ 1864670 w 2111887"/>
              <a:gd name="connsiteY7" fmla="*/ 4571455 h 4571455"/>
              <a:gd name="connsiteX8" fmla="*/ 247217 w 2111887"/>
              <a:gd name="connsiteY8" fmla="*/ 4571455 h 4571455"/>
              <a:gd name="connsiteX9" fmla="*/ 0 w 2111887"/>
              <a:gd name="connsiteY9" fmla="*/ 4324238 h 4571455"/>
              <a:gd name="connsiteX10" fmla="*/ 0 w 2111887"/>
              <a:gd name="connsiteY10" fmla="*/ 275247 h 4571455"/>
              <a:gd name="connsiteX0" fmla="*/ 0 w 2111887"/>
              <a:gd name="connsiteY0" fmla="*/ 268247 h 4564455"/>
              <a:gd name="connsiteX1" fmla="*/ 247217 w 2111887"/>
              <a:gd name="connsiteY1" fmla="*/ 11505 h 4564455"/>
              <a:gd name="connsiteX2" fmla="*/ 612749 w 2111887"/>
              <a:gd name="connsiteY2" fmla="*/ 13886 h 4564455"/>
              <a:gd name="connsiteX3" fmla="*/ 1103287 w 2111887"/>
              <a:gd name="connsiteY3" fmla="*/ 121042 h 4564455"/>
              <a:gd name="connsiteX4" fmla="*/ 1864670 w 2111887"/>
              <a:gd name="connsiteY4" fmla="*/ 21030 h 4564455"/>
              <a:gd name="connsiteX5" fmla="*/ 2111887 w 2111887"/>
              <a:gd name="connsiteY5" fmla="*/ 268247 h 4564455"/>
              <a:gd name="connsiteX6" fmla="*/ 2111887 w 2111887"/>
              <a:gd name="connsiteY6" fmla="*/ 4317238 h 4564455"/>
              <a:gd name="connsiteX7" fmla="*/ 1864670 w 2111887"/>
              <a:gd name="connsiteY7" fmla="*/ 4564455 h 4564455"/>
              <a:gd name="connsiteX8" fmla="*/ 247217 w 2111887"/>
              <a:gd name="connsiteY8" fmla="*/ 4564455 h 4564455"/>
              <a:gd name="connsiteX9" fmla="*/ 0 w 2111887"/>
              <a:gd name="connsiteY9" fmla="*/ 4317238 h 4564455"/>
              <a:gd name="connsiteX10" fmla="*/ 0 w 2111887"/>
              <a:gd name="connsiteY10" fmla="*/ 268247 h 4564455"/>
              <a:gd name="connsiteX0" fmla="*/ 0 w 2111887"/>
              <a:gd name="connsiteY0" fmla="*/ 268247 h 4564455"/>
              <a:gd name="connsiteX1" fmla="*/ 247217 w 2111887"/>
              <a:gd name="connsiteY1" fmla="*/ 11505 h 4564455"/>
              <a:gd name="connsiteX2" fmla="*/ 612749 w 2111887"/>
              <a:gd name="connsiteY2" fmla="*/ 13886 h 4564455"/>
              <a:gd name="connsiteX3" fmla="*/ 784200 w 2111887"/>
              <a:gd name="connsiteY3" fmla="*/ 59130 h 4564455"/>
              <a:gd name="connsiteX4" fmla="*/ 1103287 w 2111887"/>
              <a:gd name="connsiteY4" fmla="*/ 121042 h 4564455"/>
              <a:gd name="connsiteX5" fmla="*/ 1864670 w 2111887"/>
              <a:gd name="connsiteY5" fmla="*/ 21030 h 4564455"/>
              <a:gd name="connsiteX6" fmla="*/ 2111887 w 2111887"/>
              <a:gd name="connsiteY6" fmla="*/ 268247 h 4564455"/>
              <a:gd name="connsiteX7" fmla="*/ 2111887 w 2111887"/>
              <a:gd name="connsiteY7" fmla="*/ 4317238 h 4564455"/>
              <a:gd name="connsiteX8" fmla="*/ 1864670 w 2111887"/>
              <a:gd name="connsiteY8" fmla="*/ 4564455 h 4564455"/>
              <a:gd name="connsiteX9" fmla="*/ 247217 w 2111887"/>
              <a:gd name="connsiteY9" fmla="*/ 4564455 h 4564455"/>
              <a:gd name="connsiteX10" fmla="*/ 0 w 2111887"/>
              <a:gd name="connsiteY10" fmla="*/ 4317238 h 4564455"/>
              <a:gd name="connsiteX11" fmla="*/ 0 w 2111887"/>
              <a:gd name="connsiteY11" fmla="*/ 268247 h 4564455"/>
              <a:gd name="connsiteX0" fmla="*/ 0 w 2111887"/>
              <a:gd name="connsiteY0" fmla="*/ 268247 h 4564455"/>
              <a:gd name="connsiteX1" fmla="*/ 247217 w 2111887"/>
              <a:gd name="connsiteY1" fmla="*/ 11505 h 4564455"/>
              <a:gd name="connsiteX2" fmla="*/ 612749 w 2111887"/>
              <a:gd name="connsiteY2" fmla="*/ 13886 h 4564455"/>
              <a:gd name="connsiteX3" fmla="*/ 691331 w 2111887"/>
              <a:gd name="connsiteY3" fmla="*/ 101992 h 4564455"/>
              <a:gd name="connsiteX4" fmla="*/ 1103287 w 2111887"/>
              <a:gd name="connsiteY4" fmla="*/ 121042 h 4564455"/>
              <a:gd name="connsiteX5" fmla="*/ 1864670 w 2111887"/>
              <a:gd name="connsiteY5" fmla="*/ 21030 h 4564455"/>
              <a:gd name="connsiteX6" fmla="*/ 2111887 w 2111887"/>
              <a:gd name="connsiteY6" fmla="*/ 268247 h 4564455"/>
              <a:gd name="connsiteX7" fmla="*/ 2111887 w 2111887"/>
              <a:gd name="connsiteY7" fmla="*/ 4317238 h 4564455"/>
              <a:gd name="connsiteX8" fmla="*/ 1864670 w 2111887"/>
              <a:gd name="connsiteY8" fmla="*/ 4564455 h 4564455"/>
              <a:gd name="connsiteX9" fmla="*/ 247217 w 2111887"/>
              <a:gd name="connsiteY9" fmla="*/ 4564455 h 4564455"/>
              <a:gd name="connsiteX10" fmla="*/ 0 w 2111887"/>
              <a:gd name="connsiteY10" fmla="*/ 4317238 h 4564455"/>
              <a:gd name="connsiteX11" fmla="*/ 0 w 2111887"/>
              <a:gd name="connsiteY11" fmla="*/ 268247 h 4564455"/>
              <a:gd name="connsiteX0" fmla="*/ 0 w 2111887"/>
              <a:gd name="connsiteY0" fmla="*/ 268247 h 4564455"/>
              <a:gd name="connsiteX1" fmla="*/ 247217 w 2111887"/>
              <a:gd name="connsiteY1" fmla="*/ 11505 h 4564455"/>
              <a:gd name="connsiteX2" fmla="*/ 612749 w 2111887"/>
              <a:gd name="connsiteY2" fmla="*/ 13886 h 4564455"/>
              <a:gd name="connsiteX3" fmla="*/ 691331 w 2111887"/>
              <a:gd name="connsiteY3" fmla="*/ 101992 h 4564455"/>
              <a:gd name="connsiteX4" fmla="*/ 1103287 w 2111887"/>
              <a:gd name="connsiteY4" fmla="*/ 121042 h 4564455"/>
              <a:gd name="connsiteX5" fmla="*/ 1453331 w 2111887"/>
              <a:gd name="connsiteY5" fmla="*/ 123424 h 4564455"/>
              <a:gd name="connsiteX6" fmla="*/ 1864670 w 2111887"/>
              <a:gd name="connsiteY6" fmla="*/ 21030 h 4564455"/>
              <a:gd name="connsiteX7" fmla="*/ 2111887 w 2111887"/>
              <a:gd name="connsiteY7" fmla="*/ 268247 h 4564455"/>
              <a:gd name="connsiteX8" fmla="*/ 2111887 w 2111887"/>
              <a:gd name="connsiteY8" fmla="*/ 4317238 h 4564455"/>
              <a:gd name="connsiteX9" fmla="*/ 1864670 w 2111887"/>
              <a:gd name="connsiteY9" fmla="*/ 4564455 h 4564455"/>
              <a:gd name="connsiteX10" fmla="*/ 247217 w 2111887"/>
              <a:gd name="connsiteY10" fmla="*/ 4564455 h 4564455"/>
              <a:gd name="connsiteX11" fmla="*/ 0 w 2111887"/>
              <a:gd name="connsiteY11" fmla="*/ 4317238 h 4564455"/>
              <a:gd name="connsiteX12" fmla="*/ 0 w 2111887"/>
              <a:gd name="connsiteY12" fmla="*/ 268247 h 4564455"/>
              <a:gd name="connsiteX0" fmla="*/ 0 w 2111887"/>
              <a:gd name="connsiteY0" fmla="*/ 268247 h 4564455"/>
              <a:gd name="connsiteX1" fmla="*/ 247217 w 2111887"/>
              <a:gd name="connsiteY1" fmla="*/ 11505 h 4564455"/>
              <a:gd name="connsiteX2" fmla="*/ 612749 w 2111887"/>
              <a:gd name="connsiteY2" fmla="*/ 13886 h 4564455"/>
              <a:gd name="connsiteX3" fmla="*/ 691331 w 2111887"/>
              <a:gd name="connsiteY3" fmla="*/ 101992 h 4564455"/>
              <a:gd name="connsiteX4" fmla="*/ 1103287 w 2111887"/>
              <a:gd name="connsiteY4" fmla="*/ 121042 h 4564455"/>
              <a:gd name="connsiteX5" fmla="*/ 1453331 w 2111887"/>
              <a:gd name="connsiteY5" fmla="*/ 123424 h 4564455"/>
              <a:gd name="connsiteX6" fmla="*/ 1600969 w 2111887"/>
              <a:gd name="connsiteY6" fmla="*/ 73418 h 4564455"/>
              <a:gd name="connsiteX7" fmla="*/ 1864670 w 2111887"/>
              <a:gd name="connsiteY7" fmla="*/ 21030 h 4564455"/>
              <a:gd name="connsiteX8" fmla="*/ 2111887 w 2111887"/>
              <a:gd name="connsiteY8" fmla="*/ 268247 h 4564455"/>
              <a:gd name="connsiteX9" fmla="*/ 2111887 w 2111887"/>
              <a:gd name="connsiteY9" fmla="*/ 4317238 h 4564455"/>
              <a:gd name="connsiteX10" fmla="*/ 1864670 w 2111887"/>
              <a:gd name="connsiteY10" fmla="*/ 4564455 h 4564455"/>
              <a:gd name="connsiteX11" fmla="*/ 247217 w 2111887"/>
              <a:gd name="connsiteY11" fmla="*/ 4564455 h 4564455"/>
              <a:gd name="connsiteX12" fmla="*/ 0 w 2111887"/>
              <a:gd name="connsiteY12" fmla="*/ 4317238 h 4564455"/>
              <a:gd name="connsiteX13" fmla="*/ 0 w 2111887"/>
              <a:gd name="connsiteY13" fmla="*/ 268247 h 4564455"/>
              <a:gd name="connsiteX0" fmla="*/ 0 w 2111887"/>
              <a:gd name="connsiteY0" fmla="*/ 271881 h 4568089"/>
              <a:gd name="connsiteX1" fmla="*/ 247217 w 2111887"/>
              <a:gd name="connsiteY1" fmla="*/ 15139 h 4568089"/>
              <a:gd name="connsiteX2" fmla="*/ 612749 w 2111887"/>
              <a:gd name="connsiteY2" fmla="*/ 17520 h 4568089"/>
              <a:gd name="connsiteX3" fmla="*/ 691331 w 2111887"/>
              <a:gd name="connsiteY3" fmla="*/ 105626 h 4568089"/>
              <a:gd name="connsiteX4" fmla="*/ 1103287 w 2111887"/>
              <a:gd name="connsiteY4" fmla="*/ 124676 h 4568089"/>
              <a:gd name="connsiteX5" fmla="*/ 1453331 w 2111887"/>
              <a:gd name="connsiteY5" fmla="*/ 127058 h 4568089"/>
              <a:gd name="connsiteX6" fmla="*/ 1520006 w 2111887"/>
              <a:gd name="connsiteY6" fmla="*/ 12758 h 4568089"/>
              <a:gd name="connsiteX7" fmla="*/ 1864670 w 2111887"/>
              <a:gd name="connsiteY7" fmla="*/ 24664 h 4568089"/>
              <a:gd name="connsiteX8" fmla="*/ 2111887 w 2111887"/>
              <a:gd name="connsiteY8" fmla="*/ 271881 h 4568089"/>
              <a:gd name="connsiteX9" fmla="*/ 2111887 w 2111887"/>
              <a:gd name="connsiteY9" fmla="*/ 4320872 h 4568089"/>
              <a:gd name="connsiteX10" fmla="*/ 1864670 w 2111887"/>
              <a:gd name="connsiteY10" fmla="*/ 4568089 h 4568089"/>
              <a:gd name="connsiteX11" fmla="*/ 247217 w 2111887"/>
              <a:gd name="connsiteY11" fmla="*/ 4568089 h 4568089"/>
              <a:gd name="connsiteX12" fmla="*/ 0 w 2111887"/>
              <a:gd name="connsiteY12" fmla="*/ 4320872 h 4568089"/>
              <a:gd name="connsiteX13" fmla="*/ 0 w 2111887"/>
              <a:gd name="connsiteY13" fmla="*/ 271881 h 4568089"/>
              <a:gd name="connsiteX0" fmla="*/ 0 w 2111887"/>
              <a:gd name="connsiteY0" fmla="*/ 272962 h 4569170"/>
              <a:gd name="connsiteX1" fmla="*/ 247217 w 2111887"/>
              <a:gd name="connsiteY1" fmla="*/ 16220 h 4569170"/>
              <a:gd name="connsiteX2" fmla="*/ 612749 w 2111887"/>
              <a:gd name="connsiteY2" fmla="*/ 18601 h 4569170"/>
              <a:gd name="connsiteX3" fmla="*/ 691331 w 2111887"/>
              <a:gd name="connsiteY3" fmla="*/ 106707 h 4569170"/>
              <a:gd name="connsiteX4" fmla="*/ 1103287 w 2111887"/>
              <a:gd name="connsiteY4" fmla="*/ 125757 h 4569170"/>
              <a:gd name="connsiteX5" fmla="*/ 1453331 w 2111887"/>
              <a:gd name="connsiteY5" fmla="*/ 128139 h 4569170"/>
              <a:gd name="connsiteX6" fmla="*/ 1520006 w 2111887"/>
              <a:gd name="connsiteY6" fmla="*/ 13839 h 4569170"/>
              <a:gd name="connsiteX7" fmla="*/ 1888482 w 2111887"/>
              <a:gd name="connsiteY7" fmla="*/ 23364 h 4569170"/>
              <a:gd name="connsiteX8" fmla="*/ 2111887 w 2111887"/>
              <a:gd name="connsiteY8" fmla="*/ 272962 h 4569170"/>
              <a:gd name="connsiteX9" fmla="*/ 2111887 w 2111887"/>
              <a:gd name="connsiteY9" fmla="*/ 4321953 h 4569170"/>
              <a:gd name="connsiteX10" fmla="*/ 1864670 w 2111887"/>
              <a:gd name="connsiteY10" fmla="*/ 4569170 h 4569170"/>
              <a:gd name="connsiteX11" fmla="*/ 247217 w 2111887"/>
              <a:gd name="connsiteY11" fmla="*/ 4569170 h 4569170"/>
              <a:gd name="connsiteX12" fmla="*/ 0 w 2111887"/>
              <a:gd name="connsiteY12" fmla="*/ 4321953 h 4569170"/>
              <a:gd name="connsiteX13" fmla="*/ 0 w 2111887"/>
              <a:gd name="connsiteY13" fmla="*/ 272962 h 4569170"/>
              <a:gd name="connsiteX0" fmla="*/ 0 w 2111887"/>
              <a:gd name="connsiteY0" fmla="*/ 272962 h 4569170"/>
              <a:gd name="connsiteX1" fmla="*/ 247217 w 2111887"/>
              <a:gd name="connsiteY1" fmla="*/ 16220 h 4569170"/>
              <a:gd name="connsiteX2" fmla="*/ 612749 w 2111887"/>
              <a:gd name="connsiteY2" fmla="*/ 18601 h 4569170"/>
              <a:gd name="connsiteX3" fmla="*/ 693712 w 2111887"/>
              <a:gd name="connsiteY3" fmla="*/ 118613 h 4569170"/>
              <a:gd name="connsiteX4" fmla="*/ 1103287 w 2111887"/>
              <a:gd name="connsiteY4" fmla="*/ 125757 h 4569170"/>
              <a:gd name="connsiteX5" fmla="*/ 1453331 w 2111887"/>
              <a:gd name="connsiteY5" fmla="*/ 128139 h 4569170"/>
              <a:gd name="connsiteX6" fmla="*/ 1520006 w 2111887"/>
              <a:gd name="connsiteY6" fmla="*/ 13839 h 4569170"/>
              <a:gd name="connsiteX7" fmla="*/ 1888482 w 2111887"/>
              <a:gd name="connsiteY7" fmla="*/ 23364 h 4569170"/>
              <a:gd name="connsiteX8" fmla="*/ 2111887 w 2111887"/>
              <a:gd name="connsiteY8" fmla="*/ 272962 h 4569170"/>
              <a:gd name="connsiteX9" fmla="*/ 2111887 w 2111887"/>
              <a:gd name="connsiteY9" fmla="*/ 4321953 h 4569170"/>
              <a:gd name="connsiteX10" fmla="*/ 1864670 w 2111887"/>
              <a:gd name="connsiteY10" fmla="*/ 4569170 h 4569170"/>
              <a:gd name="connsiteX11" fmla="*/ 247217 w 2111887"/>
              <a:gd name="connsiteY11" fmla="*/ 4569170 h 4569170"/>
              <a:gd name="connsiteX12" fmla="*/ 0 w 2111887"/>
              <a:gd name="connsiteY12" fmla="*/ 4321953 h 4569170"/>
              <a:gd name="connsiteX13" fmla="*/ 0 w 2111887"/>
              <a:gd name="connsiteY13" fmla="*/ 272962 h 4569170"/>
              <a:gd name="connsiteX0" fmla="*/ 0 w 2111887"/>
              <a:gd name="connsiteY0" fmla="*/ 272962 h 4569170"/>
              <a:gd name="connsiteX1" fmla="*/ 247217 w 2111887"/>
              <a:gd name="connsiteY1" fmla="*/ 16220 h 4569170"/>
              <a:gd name="connsiteX2" fmla="*/ 598462 w 2111887"/>
              <a:gd name="connsiteY2" fmla="*/ 16220 h 4569170"/>
              <a:gd name="connsiteX3" fmla="*/ 693712 w 2111887"/>
              <a:gd name="connsiteY3" fmla="*/ 118613 h 4569170"/>
              <a:gd name="connsiteX4" fmla="*/ 1103287 w 2111887"/>
              <a:gd name="connsiteY4" fmla="*/ 125757 h 4569170"/>
              <a:gd name="connsiteX5" fmla="*/ 1453331 w 2111887"/>
              <a:gd name="connsiteY5" fmla="*/ 128139 h 4569170"/>
              <a:gd name="connsiteX6" fmla="*/ 1520006 w 2111887"/>
              <a:gd name="connsiteY6" fmla="*/ 13839 h 4569170"/>
              <a:gd name="connsiteX7" fmla="*/ 1888482 w 2111887"/>
              <a:gd name="connsiteY7" fmla="*/ 23364 h 4569170"/>
              <a:gd name="connsiteX8" fmla="*/ 2111887 w 2111887"/>
              <a:gd name="connsiteY8" fmla="*/ 272962 h 4569170"/>
              <a:gd name="connsiteX9" fmla="*/ 2111887 w 2111887"/>
              <a:gd name="connsiteY9" fmla="*/ 4321953 h 4569170"/>
              <a:gd name="connsiteX10" fmla="*/ 1864670 w 2111887"/>
              <a:gd name="connsiteY10" fmla="*/ 4569170 h 4569170"/>
              <a:gd name="connsiteX11" fmla="*/ 247217 w 2111887"/>
              <a:gd name="connsiteY11" fmla="*/ 4569170 h 4569170"/>
              <a:gd name="connsiteX12" fmla="*/ 0 w 2111887"/>
              <a:gd name="connsiteY12" fmla="*/ 4321953 h 4569170"/>
              <a:gd name="connsiteX13" fmla="*/ 0 w 2111887"/>
              <a:gd name="connsiteY13" fmla="*/ 272962 h 4569170"/>
              <a:gd name="connsiteX0" fmla="*/ 0 w 2111887"/>
              <a:gd name="connsiteY0" fmla="*/ 272962 h 4569170"/>
              <a:gd name="connsiteX1" fmla="*/ 247217 w 2111887"/>
              <a:gd name="connsiteY1" fmla="*/ 16220 h 4569170"/>
              <a:gd name="connsiteX2" fmla="*/ 598462 w 2111887"/>
              <a:gd name="connsiteY2" fmla="*/ 16220 h 4569170"/>
              <a:gd name="connsiteX3" fmla="*/ 693712 w 2111887"/>
              <a:gd name="connsiteY3" fmla="*/ 118613 h 4569170"/>
              <a:gd name="connsiteX4" fmla="*/ 1103287 w 2111887"/>
              <a:gd name="connsiteY4" fmla="*/ 125757 h 4569170"/>
              <a:gd name="connsiteX5" fmla="*/ 1453331 w 2111887"/>
              <a:gd name="connsiteY5" fmla="*/ 120995 h 4569170"/>
              <a:gd name="connsiteX6" fmla="*/ 1520006 w 2111887"/>
              <a:gd name="connsiteY6" fmla="*/ 13839 h 4569170"/>
              <a:gd name="connsiteX7" fmla="*/ 1888482 w 2111887"/>
              <a:gd name="connsiteY7" fmla="*/ 23364 h 4569170"/>
              <a:gd name="connsiteX8" fmla="*/ 2111887 w 2111887"/>
              <a:gd name="connsiteY8" fmla="*/ 272962 h 4569170"/>
              <a:gd name="connsiteX9" fmla="*/ 2111887 w 2111887"/>
              <a:gd name="connsiteY9" fmla="*/ 4321953 h 4569170"/>
              <a:gd name="connsiteX10" fmla="*/ 1864670 w 2111887"/>
              <a:gd name="connsiteY10" fmla="*/ 4569170 h 4569170"/>
              <a:gd name="connsiteX11" fmla="*/ 247217 w 2111887"/>
              <a:gd name="connsiteY11" fmla="*/ 4569170 h 4569170"/>
              <a:gd name="connsiteX12" fmla="*/ 0 w 2111887"/>
              <a:gd name="connsiteY12" fmla="*/ 4321953 h 4569170"/>
              <a:gd name="connsiteX13" fmla="*/ 0 w 2111887"/>
              <a:gd name="connsiteY13" fmla="*/ 272962 h 4569170"/>
              <a:gd name="connsiteX0" fmla="*/ 0 w 2111887"/>
              <a:gd name="connsiteY0" fmla="*/ 272962 h 4569170"/>
              <a:gd name="connsiteX1" fmla="*/ 247217 w 2111887"/>
              <a:gd name="connsiteY1" fmla="*/ 16220 h 4569170"/>
              <a:gd name="connsiteX2" fmla="*/ 598462 w 2111887"/>
              <a:gd name="connsiteY2" fmla="*/ 16220 h 4569170"/>
              <a:gd name="connsiteX3" fmla="*/ 693712 w 2111887"/>
              <a:gd name="connsiteY3" fmla="*/ 118613 h 4569170"/>
              <a:gd name="connsiteX4" fmla="*/ 1055662 w 2111887"/>
              <a:gd name="connsiteY4" fmla="*/ 125757 h 4569170"/>
              <a:gd name="connsiteX5" fmla="*/ 1453331 w 2111887"/>
              <a:gd name="connsiteY5" fmla="*/ 120995 h 4569170"/>
              <a:gd name="connsiteX6" fmla="*/ 1520006 w 2111887"/>
              <a:gd name="connsiteY6" fmla="*/ 13839 h 4569170"/>
              <a:gd name="connsiteX7" fmla="*/ 1888482 w 2111887"/>
              <a:gd name="connsiteY7" fmla="*/ 23364 h 4569170"/>
              <a:gd name="connsiteX8" fmla="*/ 2111887 w 2111887"/>
              <a:gd name="connsiteY8" fmla="*/ 272962 h 4569170"/>
              <a:gd name="connsiteX9" fmla="*/ 2111887 w 2111887"/>
              <a:gd name="connsiteY9" fmla="*/ 4321953 h 4569170"/>
              <a:gd name="connsiteX10" fmla="*/ 1864670 w 2111887"/>
              <a:gd name="connsiteY10" fmla="*/ 4569170 h 4569170"/>
              <a:gd name="connsiteX11" fmla="*/ 247217 w 2111887"/>
              <a:gd name="connsiteY11" fmla="*/ 4569170 h 4569170"/>
              <a:gd name="connsiteX12" fmla="*/ 0 w 2111887"/>
              <a:gd name="connsiteY12" fmla="*/ 4321953 h 4569170"/>
              <a:gd name="connsiteX13" fmla="*/ 0 w 2111887"/>
              <a:gd name="connsiteY13" fmla="*/ 272962 h 4569170"/>
              <a:gd name="connsiteX0" fmla="*/ 0 w 2111887"/>
              <a:gd name="connsiteY0" fmla="*/ 272962 h 4569170"/>
              <a:gd name="connsiteX1" fmla="*/ 247217 w 2111887"/>
              <a:gd name="connsiteY1" fmla="*/ 16220 h 4569170"/>
              <a:gd name="connsiteX2" fmla="*/ 598462 w 2111887"/>
              <a:gd name="connsiteY2" fmla="*/ 16220 h 4569170"/>
              <a:gd name="connsiteX3" fmla="*/ 693712 w 2111887"/>
              <a:gd name="connsiteY3" fmla="*/ 118613 h 4569170"/>
              <a:gd name="connsiteX4" fmla="*/ 1055662 w 2111887"/>
              <a:gd name="connsiteY4" fmla="*/ 125757 h 4569170"/>
              <a:gd name="connsiteX5" fmla="*/ 1453331 w 2111887"/>
              <a:gd name="connsiteY5" fmla="*/ 120995 h 4569170"/>
              <a:gd name="connsiteX6" fmla="*/ 1520006 w 2111887"/>
              <a:gd name="connsiteY6" fmla="*/ 13839 h 4569170"/>
              <a:gd name="connsiteX7" fmla="*/ 1888482 w 2111887"/>
              <a:gd name="connsiteY7" fmla="*/ 23364 h 4569170"/>
              <a:gd name="connsiteX8" fmla="*/ 2111887 w 2111887"/>
              <a:gd name="connsiteY8" fmla="*/ 272962 h 4569170"/>
              <a:gd name="connsiteX9" fmla="*/ 2111887 w 2111887"/>
              <a:gd name="connsiteY9" fmla="*/ 4321953 h 4569170"/>
              <a:gd name="connsiteX10" fmla="*/ 1864670 w 2111887"/>
              <a:gd name="connsiteY10" fmla="*/ 4569170 h 4569170"/>
              <a:gd name="connsiteX11" fmla="*/ 247217 w 2111887"/>
              <a:gd name="connsiteY11" fmla="*/ 4569170 h 4569170"/>
              <a:gd name="connsiteX12" fmla="*/ 0 w 2111887"/>
              <a:gd name="connsiteY12" fmla="*/ 4321953 h 4569170"/>
              <a:gd name="connsiteX13" fmla="*/ 0 w 2111887"/>
              <a:gd name="connsiteY13" fmla="*/ 272962 h 4569170"/>
              <a:gd name="connsiteX0" fmla="*/ 0 w 2111887"/>
              <a:gd name="connsiteY0" fmla="*/ 273465 h 4569673"/>
              <a:gd name="connsiteX1" fmla="*/ 247217 w 2111887"/>
              <a:gd name="connsiteY1" fmla="*/ 16723 h 4569673"/>
              <a:gd name="connsiteX2" fmla="*/ 579412 w 2111887"/>
              <a:gd name="connsiteY2" fmla="*/ 9580 h 4569673"/>
              <a:gd name="connsiteX3" fmla="*/ 693712 w 2111887"/>
              <a:gd name="connsiteY3" fmla="*/ 119116 h 4569673"/>
              <a:gd name="connsiteX4" fmla="*/ 1055662 w 2111887"/>
              <a:gd name="connsiteY4" fmla="*/ 126260 h 4569673"/>
              <a:gd name="connsiteX5" fmla="*/ 1453331 w 2111887"/>
              <a:gd name="connsiteY5" fmla="*/ 121498 h 4569673"/>
              <a:gd name="connsiteX6" fmla="*/ 1520006 w 2111887"/>
              <a:gd name="connsiteY6" fmla="*/ 14342 h 4569673"/>
              <a:gd name="connsiteX7" fmla="*/ 1888482 w 2111887"/>
              <a:gd name="connsiteY7" fmla="*/ 23867 h 4569673"/>
              <a:gd name="connsiteX8" fmla="*/ 2111887 w 2111887"/>
              <a:gd name="connsiteY8" fmla="*/ 273465 h 4569673"/>
              <a:gd name="connsiteX9" fmla="*/ 2111887 w 2111887"/>
              <a:gd name="connsiteY9" fmla="*/ 4322456 h 4569673"/>
              <a:gd name="connsiteX10" fmla="*/ 1864670 w 2111887"/>
              <a:gd name="connsiteY10" fmla="*/ 4569673 h 4569673"/>
              <a:gd name="connsiteX11" fmla="*/ 247217 w 2111887"/>
              <a:gd name="connsiteY11" fmla="*/ 4569673 h 4569673"/>
              <a:gd name="connsiteX12" fmla="*/ 0 w 2111887"/>
              <a:gd name="connsiteY12" fmla="*/ 4322456 h 4569673"/>
              <a:gd name="connsiteX13" fmla="*/ 0 w 2111887"/>
              <a:gd name="connsiteY13" fmla="*/ 273465 h 4569673"/>
              <a:gd name="connsiteX0" fmla="*/ 0 w 2111887"/>
              <a:gd name="connsiteY0" fmla="*/ 274360 h 4570568"/>
              <a:gd name="connsiteX1" fmla="*/ 235311 w 2111887"/>
              <a:gd name="connsiteY1" fmla="*/ 15237 h 4570568"/>
              <a:gd name="connsiteX2" fmla="*/ 579412 w 2111887"/>
              <a:gd name="connsiteY2" fmla="*/ 10475 h 4570568"/>
              <a:gd name="connsiteX3" fmla="*/ 693712 w 2111887"/>
              <a:gd name="connsiteY3" fmla="*/ 120011 h 4570568"/>
              <a:gd name="connsiteX4" fmla="*/ 1055662 w 2111887"/>
              <a:gd name="connsiteY4" fmla="*/ 127155 h 4570568"/>
              <a:gd name="connsiteX5" fmla="*/ 1453331 w 2111887"/>
              <a:gd name="connsiteY5" fmla="*/ 122393 h 4570568"/>
              <a:gd name="connsiteX6" fmla="*/ 1520006 w 2111887"/>
              <a:gd name="connsiteY6" fmla="*/ 15237 h 4570568"/>
              <a:gd name="connsiteX7" fmla="*/ 1888482 w 2111887"/>
              <a:gd name="connsiteY7" fmla="*/ 24762 h 4570568"/>
              <a:gd name="connsiteX8" fmla="*/ 2111887 w 2111887"/>
              <a:gd name="connsiteY8" fmla="*/ 274360 h 4570568"/>
              <a:gd name="connsiteX9" fmla="*/ 2111887 w 2111887"/>
              <a:gd name="connsiteY9" fmla="*/ 4323351 h 4570568"/>
              <a:gd name="connsiteX10" fmla="*/ 1864670 w 2111887"/>
              <a:gd name="connsiteY10" fmla="*/ 4570568 h 4570568"/>
              <a:gd name="connsiteX11" fmla="*/ 247217 w 2111887"/>
              <a:gd name="connsiteY11" fmla="*/ 4570568 h 4570568"/>
              <a:gd name="connsiteX12" fmla="*/ 0 w 2111887"/>
              <a:gd name="connsiteY12" fmla="*/ 4323351 h 4570568"/>
              <a:gd name="connsiteX13" fmla="*/ 0 w 2111887"/>
              <a:gd name="connsiteY13" fmla="*/ 274360 h 4570568"/>
              <a:gd name="connsiteX0" fmla="*/ 0 w 2111887"/>
              <a:gd name="connsiteY0" fmla="*/ 274360 h 4570568"/>
              <a:gd name="connsiteX1" fmla="*/ 235311 w 2111887"/>
              <a:gd name="connsiteY1" fmla="*/ 15237 h 4570568"/>
              <a:gd name="connsiteX2" fmla="*/ 579412 w 2111887"/>
              <a:gd name="connsiteY2" fmla="*/ 10475 h 4570568"/>
              <a:gd name="connsiteX3" fmla="*/ 693712 w 2111887"/>
              <a:gd name="connsiteY3" fmla="*/ 120011 h 4570568"/>
              <a:gd name="connsiteX4" fmla="*/ 1055662 w 2111887"/>
              <a:gd name="connsiteY4" fmla="*/ 127155 h 4570568"/>
              <a:gd name="connsiteX5" fmla="*/ 1453331 w 2111887"/>
              <a:gd name="connsiteY5" fmla="*/ 122393 h 4570568"/>
              <a:gd name="connsiteX6" fmla="*/ 1520006 w 2111887"/>
              <a:gd name="connsiteY6" fmla="*/ 15237 h 4570568"/>
              <a:gd name="connsiteX7" fmla="*/ 1888482 w 2111887"/>
              <a:gd name="connsiteY7" fmla="*/ 24762 h 4570568"/>
              <a:gd name="connsiteX8" fmla="*/ 2111887 w 2111887"/>
              <a:gd name="connsiteY8" fmla="*/ 274360 h 4570568"/>
              <a:gd name="connsiteX9" fmla="*/ 2111887 w 2111887"/>
              <a:gd name="connsiteY9" fmla="*/ 4323351 h 4570568"/>
              <a:gd name="connsiteX10" fmla="*/ 1864670 w 2111887"/>
              <a:gd name="connsiteY10" fmla="*/ 4570568 h 4570568"/>
              <a:gd name="connsiteX11" fmla="*/ 247217 w 2111887"/>
              <a:gd name="connsiteY11" fmla="*/ 4570568 h 4570568"/>
              <a:gd name="connsiteX12" fmla="*/ 0 w 2111887"/>
              <a:gd name="connsiteY12" fmla="*/ 4323351 h 4570568"/>
              <a:gd name="connsiteX13" fmla="*/ 0 w 2111887"/>
              <a:gd name="connsiteY13" fmla="*/ 274360 h 4570568"/>
              <a:gd name="connsiteX0" fmla="*/ 0 w 2111887"/>
              <a:gd name="connsiteY0" fmla="*/ 274360 h 4570568"/>
              <a:gd name="connsiteX1" fmla="*/ 235311 w 2111887"/>
              <a:gd name="connsiteY1" fmla="*/ 15237 h 4570568"/>
              <a:gd name="connsiteX2" fmla="*/ 579412 w 2111887"/>
              <a:gd name="connsiteY2" fmla="*/ 10475 h 4570568"/>
              <a:gd name="connsiteX3" fmla="*/ 693712 w 2111887"/>
              <a:gd name="connsiteY3" fmla="*/ 120011 h 4570568"/>
              <a:gd name="connsiteX4" fmla="*/ 1055662 w 2111887"/>
              <a:gd name="connsiteY4" fmla="*/ 127155 h 4570568"/>
              <a:gd name="connsiteX5" fmla="*/ 1453331 w 2111887"/>
              <a:gd name="connsiteY5" fmla="*/ 122393 h 4570568"/>
              <a:gd name="connsiteX6" fmla="*/ 1520006 w 2111887"/>
              <a:gd name="connsiteY6" fmla="*/ 15237 h 4570568"/>
              <a:gd name="connsiteX7" fmla="*/ 1888482 w 2111887"/>
              <a:gd name="connsiteY7" fmla="*/ 24762 h 4570568"/>
              <a:gd name="connsiteX8" fmla="*/ 2111887 w 2111887"/>
              <a:gd name="connsiteY8" fmla="*/ 274360 h 4570568"/>
              <a:gd name="connsiteX9" fmla="*/ 2111887 w 2111887"/>
              <a:gd name="connsiteY9" fmla="*/ 4323351 h 4570568"/>
              <a:gd name="connsiteX10" fmla="*/ 1864670 w 2111887"/>
              <a:gd name="connsiteY10" fmla="*/ 4570568 h 4570568"/>
              <a:gd name="connsiteX11" fmla="*/ 247217 w 2111887"/>
              <a:gd name="connsiteY11" fmla="*/ 4570568 h 4570568"/>
              <a:gd name="connsiteX12" fmla="*/ 0 w 2111887"/>
              <a:gd name="connsiteY12" fmla="*/ 4323351 h 4570568"/>
              <a:gd name="connsiteX13" fmla="*/ 0 w 2111887"/>
              <a:gd name="connsiteY13" fmla="*/ 274360 h 4570568"/>
              <a:gd name="connsiteX0" fmla="*/ 0 w 2111887"/>
              <a:gd name="connsiteY0" fmla="*/ 274360 h 4570568"/>
              <a:gd name="connsiteX1" fmla="*/ 235311 w 2111887"/>
              <a:gd name="connsiteY1" fmla="*/ 15237 h 4570568"/>
              <a:gd name="connsiteX2" fmla="*/ 579412 w 2111887"/>
              <a:gd name="connsiteY2" fmla="*/ 10475 h 4570568"/>
              <a:gd name="connsiteX3" fmla="*/ 698474 w 2111887"/>
              <a:gd name="connsiteY3" fmla="*/ 122393 h 4570568"/>
              <a:gd name="connsiteX4" fmla="*/ 1055662 w 2111887"/>
              <a:gd name="connsiteY4" fmla="*/ 127155 h 4570568"/>
              <a:gd name="connsiteX5" fmla="*/ 1453331 w 2111887"/>
              <a:gd name="connsiteY5" fmla="*/ 122393 h 4570568"/>
              <a:gd name="connsiteX6" fmla="*/ 1520006 w 2111887"/>
              <a:gd name="connsiteY6" fmla="*/ 15237 h 4570568"/>
              <a:gd name="connsiteX7" fmla="*/ 1888482 w 2111887"/>
              <a:gd name="connsiteY7" fmla="*/ 24762 h 4570568"/>
              <a:gd name="connsiteX8" fmla="*/ 2111887 w 2111887"/>
              <a:gd name="connsiteY8" fmla="*/ 274360 h 4570568"/>
              <a:gd name="connsiteX9" fmla="*/ 2111887 w 2111887"/>
              <a:gd name="connsiteY9" fmla="*/ 4323351 h 4570568"/>
              <a:gd name="connsiteX10" fmla="*/ 1864670 w 2111887"/>
              <a:gd name="connsiteY10" fmla="*/ 4570568 h 4570568"/>
              <a:gd name="connsiteX11" fmla="*/ 247217 w 2111887"/>
              <a:gd name="connsiteY11" fmla="*/ 4570568 h 4570568"/>
              <a:gd name="connsiteX12" fmla="*/ 0 w 2111887"/>
              <a:gd name="connsiteY12" fmla="*/ 4323351 h 4570568"/>
              <a:gd name="connsiteX13" fmla="*/ 0 w 2111887"/>
              <a:gd name="connsiteY13" fmla="*/ 274360 h 4570568"/>
              <a:gd name="connsiteX0" fmla="*/ 0 w 2111887"/>
              <a:gd name="connsiteY0" fmla="*/ 274360 h 4570568"/>
              <a:gd name="connsiteX1" fmla="*/ 235311 w 2111887"/>
              <a:gd name="connsiteY1" fmla="*/ 15237 h 4570568"/>
              <a:gd name="connsiteX2" fmla="*/ 579412 w 2111887"/>
              <a:gd name="connsiteY2" fmla="*/ 10475 h 4570568"/>
              <a:gd name="connsiteX3" fmla="*/ 698474 w 2111887"/>
              <a:gd name="connsiteY3" fmla="*/ 122393 h 4570568"/>
              <a:gd name="connsiteX4" fmla="*/ 1055662 w 2111887"/>
              <a:gd name="connsiteY4" fmla="*/ 127155 h 4570568"/>
              <a:gd name="connsiteX5" fmla="*/ 1427138 w 2111887"/>
              <a:gd name="connsiteY5" fmla="*/ 124774 h 4570568"/>
              <a:gd name="connsiteX6" fmla="*/ 1520006 w 2111887"/>
              <a:gd name="connsiteY6" fmla="*/ 15237 h 4570568"/>
              <a:gd name="connsiteX7" fmla="*/ 1888482 w 2111887"/>
              <a:gd name="connsiteY7" fmla="*/ 24762 h 4570568"/>
              <a:gd name="connsiteX8" fmla="*/ 2111887 w 2111887"/>
              <a:gd name="connsiteY8" fmla="*/ 274360 h 4570568"/>
              <a:gd name="connsiteX9" fmla="*/ 2111887 w 2111887"/>
              <a:gd name="connsiteY9" fmla="*/ 4323351 h 4570568"/>
              <a:gd name="connsiteX10" fmla="*/ 1864670 w 2111887"/>
              <a:gd name="connsiteY10" fmla="*/ 4570568 h 4570568"/>
              <a:gd name="connsiteX11" fmla="*/ 247217 w 2111887"/>
              <a:gd name="connsiteY11" fmla="*/ 4570568 h 4570568"/>
              <a:gd name="connsiteX12" fmla="*/ 0 w 2111887"/>
              <a:gd name="connsiteY12" fmla="*/ 4323351 h 4570568"/>
              <a:gd name="connsiteX13" fmla="*/ 0 w 2111887"/>
              <a:gd name="connsiteY13" fmla="*/ 274360 h 4570568"/>
              <a:gd name="connsiteX0" fmla="*/ 0 w 2111887"/>
              <a:gd name="connsiteY0" fmla="*/ 275652 h 4571860"/>
              <a:gd name="connsiteX1" fmla="*/ 235311 w 2111887"/>
              <a:gd name="connsiteY1" fmla="*/ 16529 h 4571860"/>
              <a:gd name="connsiteX2" fmla="*/ 579412 w 2111887"/>
              <a:gd name="connsiteY2" fmla="*/ 11767 h 4571860"/>
              <a:gd name="connsiteX3" fmla="*/ 698474 w 2111887"/>
              <a:gd name="connsiteY3" fmla="*/ 123685 h 4571860"/>
              <a:gd name="connsiteX4" fmla="*/ 1055662 w 2111887"/>
              <a:gd name="connsiteY4" fmla="*/ 128447 h 4571860"/>
              <a:gd name="connsiteX5" fmla="*/ 1427138 w 2111887"/>
              <a:gd name="connsiteY5" fmla="*/ 126066 h 4571860"/>
              <a:gd name="connsiteX6" fmla="*/ 1520006 w 2111887"/>
              <a:gd name="connsiteY6" fmla="*/ 11766 h 4571860"/>
              <a:gd name="connsiteX7" fmla="*/ 1888482 w 2111887"/>
              <a:gd name="connsiteY7" fmla="*/ 26054 h 4571860"/>
              <a:gd name="connsiteX8" fmla="*/ 2111887 w 2111887"/>
              <a:gd name="connsiteY8" fmla="*/ 275652 h 4571860"/>
              <a:gd name="connsiteX9" fmla="*/ 2111887 w 2111887"/>
              <a:gd name="connsiteY9" fmla="*/ 4324643 h 4571860"/>
              <a:gd name="connsiteX10" fmla="*/ 1864670 w 2111887"/>
              <a:gd name="connsiteY10" fmla="*/ 4571860 h 4571860"/>
              <a:gd name="connsiteX11" fmla="*/ 247217 w 2111887"/>
              <a:gd name="connsiteY11" fmla="*/ 4571860 h 4571860"/>
              <a:gd name="connsiteX12" fmla="*/ 0 w 2111887"/>
              <a:gd name="connsiteY12" fmla="*/ 4324643 h 4571860"/>
              <a:gd name="connsiteX13" fmla="*/ 0 w 2111887"/>
              <a:gd name="connsiteY13" fmla="*/ 275652 h 4571860"/>
              <a:gd name="connsiteX0" fmla="*/ 0 w 2111887"/>
              <a:gd name="connsiteY0" fmla="*/ 277724 h 4573932"/>
              <a:gd name="connsiteX1" fmla="*/ 235311 w 2111887"/>
              <a:gd name="connsiteY1" fmla="*/ 18601 h 4573932"/>
              <a:gd name="connsiteX2" fmla="*/ 579412 w 2111887"/>
              <a:gd name="connsiteY2" fmla="*/ 13839 h 4573932"/>
              <a:gd name="connsiteX3" fmla="*/ 698474 w 2111887"/>
              <a:gd name="connsiteY3" fmla="*/ 125757 h 4573932"/>
              <a:gd name="connsiteX4" fmla="*/ 1055662 w 2111887"/>
              <a:gd name="connsiteY4" fmla="*/ 130519 h 4573932"/>
              <a:gd name="connsiteX5" fmla="*/ 1427138 w 2111887"/>
              <a:gd name="connsiteY5" fmla="*/ 128138 h 4573932"/>
              <a:gd name="connsiteX6" fmla="*/ 1520006 w 2111887"/>
              <a:gd name="connsiteY6" fmla="*/ 13838 h 4573932"/>
              <a:gd name="connsiteX7" fmla="*/ 1895626 w 2111887"/>
              <a:gd name="connsiteY7" fmla="*/ 23364 h 4573932"/>
              <a:gd name="connsiteX8" fmla="*/ 2111887 w 2111887"/>
              <a:gd name="connsiteY8" fmla="*/ 277724 h 4573932"/>
              <a:gd name="connsiteX9" fmla="*/ 2111887 w 2111887"/>
              <a:gd name="connsiteY9" fmla="*/ 4326715 h 4573932"/>
              <a:gd name="connsiteX10" fmla="*/ 1864670 w 2111887"/>
              <a:gd name="connsiteY10" fmla="*/ 4573932 h 4573932"/>
              <a:gd name="connsiteX11" fmla="*/ 247217 w 2111887"/>
              <a:gd name="connsiteY11" fmla="*/ 4573932 h 4573932"/>
              <a:gd name="connsiteX12" fmla="*/ 0 w 2111887"/>
              <a:gd name="connsiteY12" fmla="*/ 4326715 h 4573932"/>
              <a:gd name="connsiteX13" fmla="*/ 0 w 2111887"/>
              <a:gd name="connsiteY13" fmla="*/ 277724 h 4573932"/>
              <a:gd name="connsiteX0" fmla="*/ 0 w 2111887"/>
              <a:gd name="connsiteY0" fmla="*/ 277724 h 4573932"/>
              <a:gd name="connsiteX1" fmla="*/ 235311 w 2111887"/>
              <a:gd name="connsiteY1" fmla="*/ 18601 h 4573932"/>
              <a:gd name="connsiteX2" fmla="*/ 579412 w 2111887"/>
              <a:gd name="connsiteY2" fmla="*/ 13839 h 4573932"/>
              <a:gd name="connsiteX3" fmla="*/ 762768 w 2111887"/>
              <a:gd name="connsiteY3" fmla="*/ 28126 h 4573932"/>
              <a:gd name="connsiteX4" fmla="*/ 1055662 w 2111887"/>
              <a:gd name="connsiteY4" fmla="*/ 130519 h 4573932"/>
              <a:gd name="connsiteX5" fmla="*/ 1427138 w 2111887"/>
              <a:gd name="connsiteY5" fmla="*/ 128138 h 4573932"/>
              <a:gd name="connsiteX6" fmla="*/ 1520006 w 2111887"/>
              <a:gd name="connsiteY6" fmla="*/ 13838 h 4573932"/>
              <a:gd name="connsiteX7" fmla="*/ 1895626 w 2111887"/>
              <a:gd name="connsiteY7" fmla="*/ 23364 h 4573932"/>
              <a:gd name="connsiteX8" fmla="*/ 2111887 w 2111887"/>
              <a:gd name="connsiteY8" fmla="*/ 277724 h 4573932"/>
              <a:gd name="connsiteX9" fmla="*/ 2111887 w 2111887"/>
              <a:gd name="connsiteY9" fmla="*/ 4326715 h 4573932"/>
              <a:gd name="connsiteX10" fmla="*/ 1864670 w 2111887"/>
              <a:gd name="connsiteY10" fmla="*/ 4573932 h 4573932"/>
              <a:gd name="connsiteX11" fmla="*/ 247217 w 2111887"/>
              <a:gd name="connsiteY11" fmla="*/ 4573932 h 4573932"/>
              <a:gd name="connsiteX12" fmla="*/ 0 w 2111887"/>
              <a:gd name="connsiteY12" fmla="*/ 4326715 h 4573932"/>
              <a:gd name="connsiteX13" fmla="*/ 0 w 2111887"/>
              <a:gd name="connsiteY13" fmla="*/ 277724 h 4573932"/>
              <a:gd name="connsiteX0" fmla="*/ 0 w 2111887"/>
              <a:gd name="connsiteY0" fmla="*/ 271997 h 4568205"/>
              <a:gd name="connsiteX1" fmla="*/ 235311 w 2111887"/>
              <a:gd name="connsiteY1" fmla="*/ 12874 h 4568205"/>
              <a:gd name="connsiteX2" fmla="*/ 579412 w 2111887"/>
              <a:gd name="connsiteY2" fmla="*/ 8112 h 4568205"/>
              <a:gd name="connsiteX3" fmla="*/ 762768 w 2111887"/>
              <a:gd name="connsiteY3" fmla="*/ 22399 h 4568205"/>
              <a:gd name="connsiteX4" fmla="*/ 1055662 w 2111887"/>
              <a:gd name="connsiteY4" fmla="*/ 124792 h 4568205"/>
              <a:gd name="connsiteX5" fmla="*/ 1272357 w 2111887"/>
              <a:gd name="connsiteY5" fmla="*/ 22398 h 4568205"/>
              <a:gd name="connsiteX6" fmla="*/ 1520006 w 2111887"/>
              <a:gd name="connsiteY6" fmla="*/ 8111 h 4568205"/>
              <a:gd name="connsiteX7" fmla="*/ 1895626 w 2111887"/>
              <a:gd name="connsiteY7" fmla="*/ 17637 h 4568205"/>
              <a:gd name="connsiteX8" fmla="*/ 2111887 w 2111887"/>
              <a:gd name="connsiteY8" fmla="*/ 271997 h 4568205"/>
              <a:gd name="connsiteX9" fmla="*/ 2111887 w 2111887"/>
              <a:gd name="connsiteY9" fmla="*/ 4320988 h 4568205"/>
              <a:gd name="connsiteX10" fmla="*/ 1864670 w 2111887"/>
              <a:gd name="connsiteY10" fmla="*/ 4568205 h 4568205"/>
              <a:gd name="connsiteX11" fmla="*/ 247217 w 2111887"/>
              <a:gd name="connsiteY11" fmla="*/ 4568205 h 4568205"/>
              <a:gd name="connsiteX12" fmla="*/ 0 w 2111887"/>
              <a:gd name="connsiteY12" fmla="*/ 4320988 h 4568205"/>
              <a:gd name="connsiteX13" fmla="*/ 0 w 2111887"/>
              <a:gd name="connsiteY13" fmla="*/ 271997 h 4568205"/>
              <a:gd name="connsiteX0" fmla="*/ 0 w 2111887"/>
              <a:gd name="connsiteY0" fmla="*/ 271997 h 4568205"/>
              <a:gd name="connsiteX1" fmla="*/ 235311 w 2111887"/>
              <a:gd name="connsiteY1" fmla="*/ 12874 h 4568205"/>
              <a:gd name="connsiteX2" fmla="*/ 579412 w 2111887"/>
              <a:gd name="connsiteY2" fmla="*/ 8112 h 4568205"/>
              <a:gd name="connsiteX3" fmla="*/ 762768 w 2111887"/>
              <a:gd name="connsiteY3" fmla="*/ 22399 h 4568205"/>
              <a:gd name="connsiteX4" fmla="*/ 1046137 w 2111887"/>
              <a:gd name="connsiteY4" fmla="*/ 15255 h 4568205"/>
              <a:gd name="connsiteX5" fmla="*/ 1272357 w 2111887"/>
              <a:gd name="connsiteY5" fmla="*/ 22398 h 4568205"/>
              <a:gd name="connsiteX6" fmla="*/ 1520006 w 2111887"/>
              <a:gd name="connsiteY6" fmla="*/ 8111 h 4568205"/>
              <a:gd name="connsiteX7" fmla="*/ 1895626 w 2111887"/>
              <a:gd name="connsiteY7" fmla="*/ 17637 h 4568205"/>
              <a:gd name="connsiteX8" fmla="*/ 2111887 w 2111887"/>
              <a:gd name="connsiteY8" fmla="*/ 271997 h 4568205"/>
              <a:gd name="connsiteX9" fmla="*/ 2111887 w 2111887"/>
              <a:gd name="connsiteY9" fmla="*/ 4320988 h 4568205"/>
              <a:gd name="connsiteX10" fmla="*/ 1864670 w 2111887"/>
              <a:gd name="connsiteY10" fmla="*/ 4568205 h 4568205"/>
              <a:gd name="connsiteX11" fmla="*/ 247217 w 2111887"/>
              <a:gd name="connsiteY11" fmla="*/ 4568205 h 4568205"/>
              <a:gd name="connsiteX12" fmla="*/ 0 w 2111887"/>
              <a:gd name="connsiteY12" fmla="*/ 4320988 h 4568205"/>
              <a:gd name="connsiteX13" fmla="*/ 0 w 2111887"/>
              <a:gd name="connsiteY13" fmla="*/ 271997 h 4568205"/>
              <a:gd name="connsiteX0" fmla="*/ 0 w 2111887"/>
              <a:gd name="connsiteY0" fmla="*/ 271997 h 4568205"/>
              <a:gd name="connsiteX1" fmla="*/ 235311 w 2111887"/>
              <a:gd name="connsiteY1" fmla="*/ 12874 h 4568205"/>
              <a:gd name="connsiteX2" fmla="*/ 579412 w 2111887"/>
              <a:gd name="connsiteY2" fmla="*/ 8112 h 4568205"/>
              <a:gd name="connsiteX3" fmla="*/ 762768 w 2111887"/>
              <a:gd name="connsiteY3" fmla="*/ 22399 h 4568205"/>
              <a:gd name="connsiteX4" fmla="*/ 1272357 w 2111887"/>
              <a:gd name="connsiteY4" fmla="*/ 22398 h 4568205"/>
              <a:gd name="connsiteX5" fmla="*/ 1520006 w 2111887"/>
              <a:gd name="connsiteY5" fmla="*/ 8111 h 4568205"/>
              <a:gd name="connsiteX6" fmla="*/ 1895626 w 2111887"/>
              <a:gd name="connsiteY6" fmla="*/ 17637 h 4568205"/>
              <a:gd name="connsiteX7" fmla="*/ 2111887 w 2111887"/>
              <a:gd name="connsiteY7" fmla="*/ 271997 h 4568205"/>
              <a:gd name="connsiteX8" fmla="*/ 2111887 w 2111887"/>
              <a:gd name="connsiteY8" fmla="*/ 4320988 h 4568205"/>
              <a:gd name="connsiteX9" fmla="*/ 1864670 w 2111887"/>
              <a:gd name="connsiteY9" fmla="*/ 4568205 h 4568205"/>
              <a:gd name="connsiteX10" fmla="*/ 247217 w 2111887"/>
              <a:gd name="connsiteY10" fmla="*/ 4568205 h 4568205"/>
              <a:gd name="connsiteX11" fmla="*/ 0 w 2111887"/>
              <a:gd name="connsiteY11" fmla="*/ 4320988 h 4568205"/>
              <a:gd name="connsiteX12" fmla="*/ 0 w 2111887"/>
              <a:gd name="connsiteY12" fmla="*/ 271997 h 4568205"/>
              <a:gd name="connsiteX0" fmla="*/ 0 w 2111887"/>
              <a:gd name="connsiteY0" fmla="*/ 275715 h 4571923"/>
              <a:gd name="connsiteX1" fmla="*/ 235311 w 2111887"/>
              <a:gd name="connsiteY1" fmla="*/ 16592 h 4571923"/>
              <a:gd name="connsiteX2" fmla="*/ 762768 w 2111887"/>
              <a:gd name="connsiteY2" fmla="*/ 26117 h 4571923"/>
              <a:gd name="connsiteX3" fmla="*/ 1272357 w 2111887"/>
              <a:gd name="connsiteY3" fmla="*/ 26116 h 4571923"/>
              <a:gd name="connsiteX4" fmla="*/ 1520006 w 2111887"/>
              <a:gd name="connsiteY4" fmla="*/ 11829 h 4571923"/>
              <a:gd name="connsiteX5" fmla="*/ 1895626 w 2111887"/>
              <a:gd name="connsiteY5" fmla="*/ 21355 h 4571923"/>
              <a:gd name="connsiteX6" fmla="*/ 2111887 w 2111887"/>
              <a:gd name="connsiteY6" fmla="*/ 275715 h 4571923"/>
              <a:gd name="connsiteX7" fmla="*/ 2111887 w 2111887"/>
              <a:gd name="connsiteY7" fmla="*/ 4324706 h 4571923"/>
              <a:gd name="connsiteX8" fmla="*/ 1864670 w 2111887"/>
              <a:gd name="connsiteY8" fmla="*/ 4571923 h 4571923"/>
              <a:gd name="connsiteX9" fmla="*/ 247217 w 2111887"/>
              <a:gd name="connsiteY9" fmla="*/ 4571923 h 4571923"/>
              <a:gd name="connsiteX10" fmla="*/ 0 w 2111887"/>
              <a:gd name="connsiteY10" fmla="*/ 4324706 h 4571923"/>
              <a:gd name="connsiteX11" fmla="*/ 0 w 2111887"/>
              <a:gd name="connsiteY11" fmla="*/ 275715 h 4571923"/>
              <a:gd name="connsiteX0" fmla="*/ 0 w 2111887"/>
              <a:gd name="connsiteY0" fmla="*/ 275289 h 4571497"/>
              <a:gd name="connsiteX1" fmla="*/ 235311 w 2111887"/>
              <a:gd name="connsiteY1" fmla="*/ 16166 h 4571497"/>
              <a:gd name="connsiteX2" fmla="*/ 1272357 w 2111887"/>
              <a:gd name="connsiteY2" fmla="*/ 25690 h 4571497"/>
              <a:gd name="connsiteX3" fmla="*/ 1520006 w 2111887"/>
              <a:gd name="connsiteY3" fmla="*/ 11403 h 4571497"/>
              <a:gd name="connsiteX4" fmla="*/ 1895626 w 2111887"/>
              <a:gd name="connsiteY4" fmla="*/ 20929 h 4571497"/>
              <a:gd name="connsiteX5" fmla="*/ 2111887 w 2111887"/>
              <a:gd name="connsiteY5" fmla="*/ 275289 h 4571497"/>
              <a:gd name="connsiteX6" fmla="*/ 2111887 w 2111887"/>
              <a:gd name="connsiteY6" fmla="*/ 4324280 h 4571497"/>
              <a:gd name="connsiteX7" fmla="*/ 1864670 w 2111887"/>
              <a:gd name="connsiteY7" fmla="*/ 4571497 h 4571497"/>
              <a:gd name="connsiteX8" fmla="*/ 247217 w 2111887"/>
              <a:gd name="connsiteY8" fmla="*/ 4571497 h 4571497"/>
              <a:gd name="connsiteX9" fmla="*/ 0 w 2111887"/>
              <a:gd name="connsiteY9" fmla="*/ 4324280 h 4571497"/>
              <a:gd name="connsiteX10" fmla="*/ 0 w 2111887"/>
              <a:gd name="connsiteY10" fmla="*/ 275289 h 4571497"/>
              <a:gd name="connsiteX0" fmla="*/ 0 w 2111887"/>
              <a:gd name="connsiteY0" fmla="*/ 280184 h 4576392"/>
              <a:gd name="connsiteX1" fmla="*/ 235311 w 2111887"/>
              <a:gd name="connsiteY1" fmla="*/ 21061 h 4576392"/>
              <a:gd name="connsiteX2" fmla="*/ 1520006 w 2111887"/>
              <a:gd name="connsiteY2" fmla="*/ 16298 h 4576392"/>
              <a:gd name="connsiteX3" fmla="*/ 1895626 w 2111887"/>
              <a:gd name="connsiteY3" fmla="*/ 25824 h 4576392"/>
              <a:gd name="connsiteX4" fmla="*/ 2111887 w 2111887"/>
              <a:gd name="connsiteY4" fmla="*/ 280184 h 4576392"/>
              <a:gd name="connsiteX5" fmla="*/ 2111887 w 2111887"/>
              <a:gd name="connsiteY5" fmla="*/ 4329175 h 4576392"/>
              <a:gd name="connsiteX6" fmla="*/ 1864670 w 2111887"/>
              <a:gd name="connsiteY6" fmla="*/ 4576392 h 4576392"/>
              <a:gd name="connsiteX7" fmla="*/ 247217 w 2111887"/>
              <a:gd name="connsiteY7" fmla="*/ 4576392 h 4576392"/>
              <a:gd name="connsiteX8" fmla="*/ 0 w 2111887"/>
              <a:gd name="connsiteY8" fmla="*/ 4329175 h 4576392"/>
              <a:gd name="connsiteX9" fmla="*/ 0 w 2111887"/>
              <a:gd name="connsiteY9" fmla="*/ 280184 h 4576392"/>
              <a:gd name="connsiteX0" fmla="*/ 0 w 2111887"/>
              <a:gd name="connsiteY0" fmla="*/ 288917 h 4585125"/>
              <a:gd name="connsiteX1" fmla="*/ 235311 w 2111887"/>
              <a:gd name="connsiteY1" fmla="*/ 29794 h 4585125"/>
              <a:gd name="connsiteX2" fmla="*/ 1895626 w 2111887"/>
              <a:gd name="connsiteY2" fmla="*/ 34557 h 4585125"/>
              <a:gd name="connsiteX3" fmla="*/ 2111887 w 2111887"/>
              <a:gd name="connsiteY3" fmla="*/ 288917 h 4585125"/>
              <a:gd name="connsiteX4" fmla="*/ 2111887 w 2111887"/>
              <a:gd name="connsiteY4" fmla="*/ 4337908 h 4585125"/>
              <a:gd name="connsiteX5" fmla="*/ 1864670 w 2111887"/>
              <a:gd name="connsiteY5" fmla="*/ 4585125 h 4585125"/>
              <a:gd name="connsiteX6" fmla="*/ 247217 w 2111887"/>
              <a:gd name="connsiteY6" fmla="*/ 4585125 h 4585125"/>
              <a:gd name="connsiteX7" fmla="*/ 0 w 2111887"/>
              <a:gd name="connsiteY7" fmla="*/ 4337908 h 4585125"/>
              <a:gd name="connsiteX8" fmla="*/ 0 w 2111887"/>
              <a:gd name="connsiteY8" fmla="*/ 288917 h 4585125"/>
              <a:gd name="connsiteX0" fmla="*/ 0 w 2111887"/>
              <a:gd name="connsiteY0" fmla="*/ 316063 h 4612271"/>
              <a:gd name="connsiteX1" fmla="*/ 235311 w 2111887"/>
              <a:gd name="connsiteY1" fmla="*/ 56940 h 4612271"/>
              <a:gd name="connsiteX2" fmla="*/ 1888483 w 2111887"/>
              <a:gd name="connsiteY2" fmla="*/ 18841 h 4612271"/>
              <a:gd name="connsiteX3" fmla="*/ 2111887 w 2111887"/>
              <a:gd name="connsiteY3" fmla="*/ 316063 h 4612271"/>
              <a:gd name="connsiteX4" fmla="*/ 2111887 w 2111887"/>
              <a:gd name="connsiteY4" fmla="*/ 4365054 h 4612271"/>
              <a:gd name="connsiteX5" fmla="*/ 1864670 w 2111887"/>
              <a:gd name="connsiteY5" fmla="*/ 4612271 h 4612271"/>
              <a:gd name="connsiteX6" fmla="*/ 247217 w 2111887"/>
              <a:gd name="connsiteY6" fmla="*/ 4612271 h 4612271"/>
              <a:gd name="connsiteX7" fmla="*/ 0 w 2111887"/>
              <a:gd name="connsiteY7" fmla="*/ 4365054 h 4612271"/>
              <a:gd name="connsiteX8" fmla="*/ 0 w 2111887"/>
              <a:gd name="connsiteY8" fmla="*/ 316063 h 4612271"/>
              <a:gd name="connsiteX0" fmla="*/ 0 w 2111887"/>
              <a:gd name="connsiteY0" fmla="*/ 327050 h 4623258"/>
              <a:gd name="connsiteX1" fmla="*/ 223404 w 2111887"/>
              <a:gd name="connsiteY1" fmla="*/ 34589 h 4623258"/>
              <a:gd name="connsiteX2" fmla="*/ 1888483 w 2111887"/>
              <a:gd name="connsiteY2" fmla="*/ 29828 h 4623258"/>
              <a:gd name="connsiteX3" fmla="*/ 2111887 w 2111887"/>
              <a:gd name="connsiteY3" fmla="*/ 327050 h 4623258"/>
              <a:gd name="connsiteX4" fmla="*/ 2111887 w 2111887"/>
              <a:gd name="connsiteY4" fmla="*/ 4376041 h 4623258"/>
              <a:gd name="connsiteX5" fmla="*/ 1864670 w 2111887"/>
              <a:gd name="connsiteY5" fmla="*/ 4623258 h 4623258"/>
              <a:gd name="connsiteX6" fmla="*/ 247217 w 2111887"/>
              <a:gd name="connsiteY6" fmla="*/ 4623258 h 4623258"/>
              <a:gd name="connsiteX7" fmla="*/ 0 w 2111887"/>
              <a:gd name="connsiteY7" fmla="*/ 4376041 h 4623258"/>
              <a:gd name="connsiteX8" fmla="*/ 0 w 2111887"/>
              <a:gd name="connsiteY8" fmla="*/ 327050 h 4623258"/>
              <a:gd name="connsiteX0" fmla="*/ 0 w 2111887"/>
              <a:gd name="connsiteY0" fmla="*/ 318359 h 4614567"/>
              <a:gd name="connsiteX1" fmla="*/ 223404 w 2111887"/>
              <a:gd name="connsiteY1" fmla="*/ 25898 h 4614567"/>
              <a:gd name="connsiteX2" fmla="*/ 1888483 w 2111887"/>
              <a:gd name="connsiteY2" fmla="*/ 21137 h 4614567"/>
              <a:gd name="connsiteX3" fmla="*/ 2111887 w 2111887"/>
              <a:gd name="connsiteY3" fmla="*/ 318359 h 4614567"/>
              <a:gd name="connsiteX4" fmla="*/ 2111887 w 2111887"/>
              <a:gd name="connsiteY4" fmla="*/ 4367350 h 4614567"/>
              <a:gd name="connsiteX5" fmla="*/ 1864670 w 2111887"/>
              <a:gd name="connsiteY5" fmla="*/ 4614567 h 4614567"/>
              <a:gd name="connsiteX6" fmla="*/ 247217 w 2111887"/>
              <a:gd name="connsiteY6" fmla="*/ 4614567 h 4614567"/>
              <a:gd name="connsiteX7" fmla="*/ 0 w 2111887"/>
              <a:gd name="connsiteY7" fmla="*/ 4367350 h 4614567"/>
              <a:gd name="connsiteX8" fmla="*/ 0 w 2111887"/>
              <a:gd name="connsiteY8" fmla="*/ 318359 h 4614567"/>
              <a:gd name="connsiteX0" fmla="*/ 0 w 2111887"/>
              <a:gd name="connsiteY0" fmla="*/ 308933 h 4605141"/>
              <a:gd name="connsiteX1" fmla="*/ 223404 w 2111887"/>
              <a:gd name="connsiteY1" fmla="*/ 16472 h 4605141"/>
              <a:gd name="connsiteX2" fmla="*/ 1888483 w 2111887"/>
              <a:gd name="connsiteY2" fmla="*/ 11711 h 4605141"/>
              <a:gd name="connsiteX3" fmla="*/ 2111887 w 2111887"/>
              <a:gd name="connsiteY3" fmla="*/ 308933 h 4605141"/>
              <a:gd name="connsiteX4" fmla="*/ 2111887 w 2111887"/>
              <a:gd name="connsiteY4" fmla="*/ 4357924 h 4605141"/>
              <a:gd name="connsiteX5" fmla="*/ 1864670 w 2111887"/>
              <a:gd name="connsiteY5" fmla="*/ 4605141 h 4605141"/>
              <a:gd name="connsiteX6" fmla="*/ 247217 w 2111887"/>
              <a:gd name="connsiteY6" fmla="*/ 4605141 h 4605141"/>
              <a:gd name="connsiteX7" fmla="*/ 0 w 2111887"/>
              <a:gd name="connsiteY7" fmla="*/ 4357924 h 4605141"/>
              <a:gd name="connsiteX8" fmla="*/ 0 w 2111887"/>
              <a:gd name="connsiteY8" fmla="*/ 308933 h 4605141"/>
              <a:gd name="connsiteX0" fmla="*/ 0 w 2111887"/>
              <a:gd name="connsiteY0" fmla="*/ 308933 h 4605141"/>
              <a:gd name="connsiteX1" fmla="*/ 223404 w 2111887"/>
              <a:gd name="connsiteY1" fmla="*/ 16472 h 4605141"/>
              <a:gd name="connsiteX2" fmla="*/ 1888483 w 2111887"/>
              <a:gd name="connsiteY2" fmla="*/ 11711 h 4605141"/>
              <a:gd name="connsiteX3" fmla="*/ 2111887 w 2111887"/>
              <a:gd name="connsiteY3" fmla="*/ 308933 h 4605141"/>
              <a:gd name="connsiteX4" fmla="*/ 2111887 w 2111887"/>
              <a:gd name="connsiteY4" fmla="*/ 4357924 h 4605141"/>
              <a:gd name="connsiteX5" fmla="*/ 1864670 w 2111887"/>
              <a:gd name="connsiteY5" fmla="*/ 4605141 h 4605141"/>
              <a:gd name="connsiteX6" fmla="*/ 247217 w 2111887"/>
              <a:gd name="connsiteY6" fmla="*/ 4605141 h 4605141"/>
              <a:gd name="connsiteX7" fmla="*/ 0 w 2111887"/>
              <a:gd name="connsiteY7" fmla="*/ 4357924 h 4605141"/>
              <a:gd name="connsiteX8" fmla="*/ 0 w 2111887"/>
              <a:gd name="connsiteY8" fmla="*/ 308933 h 4605141"/>
              <a:gd name="connsiteX0" fmla="*/ 0 w 2119031"/>
              <a:gd name="connsiteY0" fmla="*/ 292265 h 4605141"/>
              <a:gd name="connsiteX1" fmla="*/ 230548 w 2119031"/>
              <a:gd name="connsiteY1" fmla="*/ 16472 h 4605141"/>
              <a:gd name="connsiteX2" fmla="*/ 1895627 w 2119031"/>
              <a:gd name="connsiteY2" fmla="*/ 11711 h 4605141"/>
              <a:gd name="connsiteX3" fmla="*/ 2119031 w 2119031"/>
              <a:gd name="connsiteY3" fmla="*/ 308933 h 4605141"/>
              <a:gd name="connsiteX4" fmla="*/ 2119031 w 2119031"/>
              <a:gd name="connsiteY4" fmla="*/ 4357924 h 4605141"/>
              <a:gd name="connsiteX5" fmla="*/ 1871814 w 2119031"/>
              <a:gd name="connsiteY5" fmla="*/ 4605141 h 4605141"/>
              <a:gd name="connsiteX6" fmla="*/ 254361 w 2119031"/>
              <a:gd name="connsiteY6" fmla="*/ 4605141 h 4605141"/>
              <a:gd name="connsiteX7" fmla="*/ 7144 w 2119031"/>
              <a:gd name="connsiteY7" fmla="*/ 4357924 h 4605141"/>
              <a:gd name="connsiteX8" fmla="*/ 0 w 2119031"/>
              <a:gd name="connsiteY8" fmla="*/ 292265 h 4605141"/>
              <a:gd name="connsiteX0" fmla="*/ 0 w 2128556"/>
              <a:gd name="connsiteY0" fmla="*/ 292265 h 4605141"/>
              <a:gd name="connsiteX1" fmla="*/ 230548 w 2128556"/>
              <a:gd name="connsiteY1" fmla="*/ 16472 h 4605141"/>
              <a:gd name="connsiteX2" fmla="*/ 1895627 w 2128556"/>
              <a:gd name="connsiteY2" fmla="*/ 11711 h 4605141"/>
              <a:gd name="connsiteX3" fmla="*/ 2128556 w 2128556"/>
              <a:gd name="connsiteY3" fmla="*/ 297027 h 4605141"/>
              <a:gd name="connsiteX4" fmla="*/ 2119031 w 2128556"/>
              <a:gd name="connsiteY4" fmla="*/ 4357924 h 4605141"/>
              <a:gd name="connsiteX5" fmla="*/ 1871814 w 2128556"/>
              <a:gd name="connsiteY5" fmla="*/ 4605141 h 4605141"/>
              <a:gd name="connsiteX6" fmla="*/ 254361 w 2128556"/>
              <a:gd name="connsiteY6" fmla="*/ 4605141 h 4605141"/>
              <a:gd name="connsiteX7" fmla="*/ 7144 w 2128556"/>
              <a:gd name="connsiteY7" fmla="*/ 4357924 h 4605141"/>
              <a:gd name="connsiteX8" fmla="*/ 0 w 2128556"/>
              <a:gd name="connsiteY8" fmla="*/ 292265 h 4605141"/>
              <a:gd name="connsiteX0" fmla="*/ 0 w 2128556"/>
              <a:gd name="connsiteY0" fmla="*/ 292265 h 4605141"/>
              <a:gd name="connsiteX1" fmla="*/ 230548 w 2128556"/>
              <a:gd name="connsiteY1" fmla="*/ 16472 h 4605141"/>
              <a:gd name="connsiteX2" fmla="*/ 1895627 w 2128556"/>
              <a:gd name="connsiteY2" fmla="*/ 11711 h 4605141"/>
              <a:gd name="connsiteX3" fmla="*/ 2128556 w 2128556"/>
              <a:gd name="connsiteY3" fmla="*/ 297027 h 4605141"/>
              <a:gd name="connsiteX4" fmla="*/ 2128556 w 2128556"/>
              <a:gd name="connsiteY4" fmla="*/ 4360305 h 4605141"/>
              <a:gd name="connsiteX5" fmla="*/ 1871814 w 2128556"/>
              <a:gd name="connsiteY5" fmla="*/ 4605141 h 4605141"/>
              <a:gd name="connsiteX6" fmla="*/ 254361 w 2128556"/>
              <a:gd name="connsiteY6" fmla="*/ 4605141 h 4605141"/>
              <a:gd name="connsiteX7" fmla="*/ 7144 w 2128556"/>
              <a:gd name="connsiteY7" fmla="*/ 4357924 h 4605141"/>
              <a:gd name="connsiteX8" fmla="*/ 0 w 2128556"/>
              <a:gd name="connsiteY8" fmla="*/ 292265 h 4605141"/>
              <a:gd name="connsiteX0" fmla="*/ 0 w 2128556"/>
              <a:gd name="connsiteY0" fmla="*/ 292265 h 4626572"/>
              <a:gd name="connsiteX1" fmla="*/ 230548 w 2128556"/>
              <a:gd name="connsiteY1" fmla="*/ 16472 h 4626572"/>
              <a:gd name="connsiteX2" fmla="*/ 1895627 w 2128556"/>
              <a:gd name="connsiteY2" fmla="*/ 11711 h 4626572"/>
              <a:gd name="connsiteX3" fmla="*/ 2128556 w 2128556"/>
              <a:gd name="connsiteY3" fmla="*/ 297027 h 4626572"/>
              <a:gd name="connsiteX4" fmla="*/ 2128556 w 2128556"/>
              <a:gd name="connsiteY4" fmla="*/ 4360305 h 4626572"/>
              <a:gd name="connsiteX5" fmla="*/ 1867051 w 2128556"/>
              <a:gd name="connsiteY5" fmla="*/ 4626572 h 4626572"/>
              <a:gd name="connsiteX6" fmla="*/ 254361 w 2128556"/>
              <a:gd name="connsiteY6" fmla="*/ 4605141 h 4626572"/>
              <a:gd name="connsiteX7" fmla="*/ 7144 w 2128556"/>
              <a:gd name="connsiteY7" fmla="*/ 4357924 h 4626572"/>
              <a:gd name="connsiteX8" fmla="*/ 0 w 2128556"/>
              <a:gd name="connsiteY8" fmla="*/ 292265 h 4626572"/>
              <a:gd name="connsiteX0" fmla="*/ 0 w 2128556"/>
              <a:gd name="connsiteY0" fmla="*/ 292265 h 4626572"/>
              <a:gd name="connsiteX1" fmla="*/ 230548 w 2128556"/>
              <a:gd name="connsiteY1" fmla="*/ 16472 h 4626572"/>
              <a:gd name="connsiteX2" fmla="*/ 1895627 w 2128556"/>
              <a:gd name="connsiteY2" fmla="*/ 11711 h 4626572"/>
              <a:gd name="connsiteX3" fmla="*/ 2128556 w 2128556"/>
              <a:gd name="connsiteY3" fmla="*/ 297027 h 4626572"/>
              <a:gd name="connsiteX4" fmla="*/ 2128556 w 2128556"/>
              <a:gd name="connsiteY4" fmla="*/ 4360305 h 4626572"/>
              <a:gd name="connsiteX5" fmla="*/ 1867051 w 2128556"/>
              <a:gd name="connsiteY5" fmla="*/ 4626572 h 4626572"/>
              <a:gd name="connsiteX6" fmla="*/ 254361 w 2128556"/>
              <a:gd name="connsiteY6" fmla="*/ 4624191 h 4626572"/>
              <a:gd name="connsiteX7" fmla="*/ 7144 w 2128556"/>
              <a:gd name="connsiteY7" fmla="*/ 4357924 h 4626572"/>
              <a:gd name="connsiteX8" fmla="*/ 0 w 2128556"/>
              <a:gd name="connsiteY8" fmla="*/ 292265 h 4626572"/>
              <a:gd name="connsiteX0" fmla="*/ 2874 w 2131430"/>
              <a:gd name="connsiteY0" fmla="*/ 292265 h 4626572"/>
              <a:gd name="connsiteX1" fmla="*/ 233422 w 2131430"/>
              <a:gd name="connsiteY1" fmla="*/ 16472 h 4626572"/>
              <a:gd name="connsiteX2" fmla="*/ 1898501 w 2131430"/>
              <a:gd name="connsiteY2" fmla="*/ 11711 h 4626572"/>
              <a:gd name="connsiteX3" fmla="*/ 2131430 w 2131430"/>
              <a:gd name="connsiteY3" fmla="*/ 297027 h 4626572"/>
              <a:gd name="connsiteX4" fmla="*/ 2131430 w 2131430"/>
              <a:gd name="connsiteY4" fmla="*/ 4360305 h 4626572"/>
              <a:gd name="connsiteX5" fmla="*/ 1869925 w 2131430"/>
              <a:gd name="connsiteY5" fmla="*/ 4626572 h 4626572"/>
              <a:gd name="connsiteX6" fmla="*/ 257235 w 2131430"/>
              <a:gd name="connsiteY6" fmla="*/ 4624191 h 4626572"/>
              <a:gd name="connsiteX7" fmla="*/ 493 w 2131430"/>
              <a:gd name="connsiteY7" fmla="*/ 4357924 h 4626572"/>
              <a:gd name="connsiteX8" fmla="*/ 2874 w 2131430"/>
              <a:gd name="connsiteY8" fmla="*/ 292265 h 4626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31430" h="4626572">
                <a:moveTo>
                  <a:pt x="2874" y="292265"/>
                </a:moveTo>
                <a:cubicBezTo>
                  <a:pt x="2874" y="155731"/>
                  <a:pt x="101650" y="18853"/>
                  <a:pt x="233422" y="16472"/>
                </a:cubicBezTo>
                <a:cubicBezTo>
                  <a:pt x="556504" y="2654"/>
                  <a:pt x="1580975" y="-10045"/>
                  <a:pt x="1898501" y="11711"/>
                </a:cubicBezTo>
                <a:cubicBezTo>
                  <a:pt x="2042179" y="21236"/>
                  <a:pt x="2131430" y="160493"/>
                  <a:pt x="2131430" y="297027"/>
                </a:cubicBezTo>
                <a:lnTo>
                  <a:pt x="2131430" y="4360305"/>
                </a:lnTo>
                <a:cubicBezTo>
                  <a:pt x="2131430" y="4496839"/>
                  <a:pt x="2006459" y="4626572"/>
                  <a:pt x="1869925" y="4626572"/>
                </a:cubicBezTo>
                <a:lnTo>
                  <a:pt x="257235" y="4624191"/>
                </a:lnTo>
                <a:cubicBezTo>
                  <a:pt x="120701" y="4624191"/>
                  <a:pt x="493" y="4494458"/>
                  <a:pt x="493" y="4357924"/>
                </a:cubicBezTo>
                <a:cubicBezTo>
                  <a:pt x="-1888" y="3002704"/>
                  <a:pt x="5255" y="1647485"/>
                  <a:pt x="2874" y="292265"/>
                </a:cubicBez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36308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no logo">
    <p:bg>
      <p:bgPr>
        <a:solidFill>
          <a:srgbClr val="1F5C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>
            <a:spLocks noGrp="1"/>
          </p:cNvSpPr>
          <p:nvPr>
            <p:ph type="ctrTitle" hasCustomPrompt="1"/>
          </p:nvPr>
        </p:nvSpPr>
        <p:spPr>
          <a:xfrm>
            <a:off x="493144" y="686872"/>
            <a:ext cx="11205713" cy="2200204"/>
          </a:xfrm>
        </p:spPr>
        <p:txBody>
          <a:bodyPr anchor="b" anchorCtr="0">
            <a:normAutofit/>
          </a:bodyPr>
          <a:lstStyle>
            <a:lvl1pPr algn="ctr">
              <a:lnSpc>
                <a:spcPct val="100000"/>
              </a:lnSpc>
              <a:defRPr sz="4400" b="1" baseline="0">
                <a:solidFill>
                  <a:schemeClr val="bg1"/>
                </a:solidFill>
                <a:latin typeface="K2D" panose="00000500000000000000" pitchFamily="2" charset="-34"/>
                <a:cs typeface="K2D" panose="00000500000000000000" pitchFamily="2" charset="-34"/>
              </a:defRPr>
            </a:lvl1pPr>
          </a:lstStyle>
          <a:p>
            <a:r>
              <a:rPr lang="en-US"/>
              <a:t>TIÊU ĐỀ CHÍNH</a:t>
            </a:r>
            <a:endParaRPr lang="en-US" dirty="0"/>
          </a:p>
        </p:txBody>
      </p:sp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93144" y="2887077"/>
            <a:ext cx="11205713" cy="1036706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3200" baseline="0">
                <a:solidFill>
                  <a:schemeClr val="bg1"/>
                </a:solidFill>
                <a:latin typeface="Readex Pro" pitchFamily="2" charset="-78"/>
                <a:cs typeface="Readex Pro" pitchFamily="2" charset="-7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Tiêu đề phụ</a:t>
            </a:r>
            <a:endParaRPr lang="en-US" dirty="0"/>
          </a:p>
        </p:txBody>
      </p:sp>
      <p:sp>
        <p:nvSpPr>
          <p:cNvPr id="22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493144" y="3947960"/>
            <a:ext cx="11205713" cy="492125"/>
          </a:xfrm>
        </p:spPr>
        <p:txBody>
          <a:bodyPr>
            <a:noAutofit/>
          </a:bodyPr>
          <a:lstStyle>
            <a:lvl1pPr marL="0" indent="0" algn="ctr">
              <a:buNone/>
              <a:defRPr sz="2000" b="0" baseline="0">
                <a:solidFill>
                  <a:schemeClr val="bg1"/>
                </a:solidFill>
                <a:latin typeface="Readex Pro" pitchFamily="2" charset="-78"/>
                <a:cs typeface="Readex Pro" pitchFamily="2" charset="-78"/>
              </a:defRPr>
            </a:lvl1pPr>
            <a:lvl2pPr marL="457200" indent="0">
              <a:buNone/>
              <a:defRPr sz="1400">
                <a:solidFill>
                  <a:schemeClr val="bg1"/>
                </a:solidFill>
                <a:latin typeface="Barlow" panose="00000500000000000000" pitchFamily="2" charset="0"/>
              </a:defRPr>
            </a:lvl2pPr>
            <a:lvl3pPr marL="914400" indent="0">
              <a:buNone/>
              <a:defRPr sz="1200">
                <a:solidFill>
                  <a:schemeClr val="bg1"/>
                </a:solidFill>
                <a:latin typeface="Barlow" panose="00000500000000000000" pitchFamily="2" charset="0"/>
              </a:defRPr>
            </a:lvl3pPr>
            <a:lvl4pPr marL="1371600" indent="0">
              <a:buNone/>
              <a:defRPr sz="1100">
                <a:solidFill>
                  <a:schemeClr val="bg1"/>
                </a:solidFill>
                <a:latin typeface="Barlow" panose="00000500000000000000" pitchFamily="2" charset="0"/>
              </a:defRPr>
            </a:lvl4pPr>
            <a:lvl5pPr marL="1828800" indent="0">
              <a:buNone/>
              <a:defRPr sz="1100">
                <a:solidFill>
                  <a:schemeClr val="bg1"/>
                </a:solidFill>
                <a:latin typeface="Barlow" panose="00000500000000000000" pitchFamily="2" charset="0"/>
              </a:defRPr>
            </a:lvl5pPr>
          </a:lstStyle>
          <a:p>
            <a:pPr lvl="0"/>
            <a:r>
              <a:rPr lang="en-US"/>
              <a:t>Tên tác giả hoặc ngày tháng</a:t>
            </a:r>
            <a:endParaRPr lang="en-US" dirty="0"/>
          </a:p>
        </p:txBody>
      </p:sp>
      <p:sp>
        <p:nvSpPr>
          <p:cNvPr id="25" name="Rectangle 24"/>
          <p:cNvSpPr/>
          <p:nvPr userDrawn="1"/>
        </p:nvSpPr>
        <p:spPr>
          <a:xfrm>
            <a:off x="4998720" y="3805958"/>
            <a:ext cx="2194560" cy="27432"/>
          </a:xfrm>
          <a:prstGeom prst="rect">
            <a:avLst/>
          </a:prstGeom>
          <a:solidFill>
            <a:srgbClr val="00A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K2D" panose="00000500000000000000" pitchFamily="2" charset="-34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9948C5E-76A7-F702-69DB-282464E77641}"/>
              </a:ext>
            </a:extLst>
          </p:cNvPr>
          <p:cNvGrpSpPr/>
          <p:nvPr userDrawn="1"/>
        </p:nvGrpSpPr>
        <p:grpSpPr>
          <a:xfrm rot="5400000" flipH="1">
            <a:off x="11994349" y="89858"/>
            <a:ext cx="108319" cy="107166"/>
            <a:chOff x="9886950" y="442913"/>
            <a:chExt cx="216694" cy="214386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9456AD05-D0D5-B566-5464-905D6E126C9B}"/>
                </a:ext>
              </a:extLst>
            </p:cNvPr>
            <p:cNvSpPr/>
            <p:nvPr userDrawn="1"/>
          </p:nvSpPr>
          <p:spPr>
            <a:xfrm>
              <a:off x="9886950" y="442913"/>
              <a:ext cx="97631" cy="97631"/>
            </a:xfrm>
            <a:prstGeom prst="round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E39BB277-D677-7122-583C-E2DA058F670A}"/>
                </a:ext>
              </a:extLst>
            </p:cNvPr>
            <p:cNvSpPr/>
            <p:nvPr userDrawn="1"/>
          </p:nvSpPr>
          <p:spPr>
            <a:xfrm>
              <a:off x="10006013" y="559668"/>
              <a:ext cx="97631" cy="97631"/>
            </a:xfrm>
            <a:prstGeom prst="roundRect">
              <a:avLst/>
            </a:prstGeom>
            <a:solidFill>
              <a:srgbClr val="00AFE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3FE1A5C2-1028-7EF7-EC88-4F04EC7380D2}"/>
                </a:ext>
              </a:extLst>
            </p:cNvPr>
            <p:cNvSpPr/>
            <p:nvPr userDrawn="1"/>
          </p:nvSpPr>
          <p:spPr>
            <a:xfrm>
              <a:off x="10006013" y="442913"/>
              <a:ext cx="97631" cy="97631"/>
            </a:xfrm>
            <a:prstGeom prst="roundRect">
              <a:avLst/>
            </a:prstGeom>
            <a:solidFill>
              <a:srgbClr val="CCFF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B542C0C7-F574-E38A-4EB3-08F7967A55E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85036" y="6478829"/>
            <a:ext cx="9326880" cy="118101"/>
          </a:xfrm>
          <a:prstGeom prst="rect">
            <a:avLst/>
          </a:prstGeom>
        </p:spPr>
      </p:pic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09D78DE-4DE3-2990-85E4-786FD52314BF}"/>
              </a:ext>
            </a:extLst>
          </p:cNvPr>
          <p:cNvSpPr txBox="1">
            <a:spLocks/>
          </p:cNvSpPr>
          <p:nvPr userDrawn="1"/>
        </p:nvSpPr>
        <p:spPr>
          <a:xfrm>
            <a:off x="159150" y="6454898"/>
            <a:ext cx="4655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Barlow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7A8FBE-F383-41C2-9A02-D1D86CE96726}" type="slidenum">
              <a:rPr lang="en-US" smtClean="0">
                <a:latin typeface="K2D" panose="00000500000000000000" pitchFamily="2" charset="-34"/>
              </a:rPr>
              <a:pPr/>
              <a:t>‹#›</a:t>
            </a:fld>
            <a:endParaRPr lang="en-US">
              <a:latin typeface="K2D" panose="00000500000000000000" pitchFamily="2" charset="-34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A8D337-520D-D86F-59BE-49A69B9FFC61}"/>
              </a:ext>
            </a:extLst>
          </p:cNvPr>
          <p:cNvSpPr/>
          <p:nvPr userDrawn="1"/>
        </p:nvSpPr>
        <p:spPr>
          <a:xfrm>
            <a:off x="159150" y="6474525"/>
            <a:ext cx="653867" cy="298450"/>
          </a:xfrm>
          <a:prstGeom prst="rect">
            <a:avLst/>
          </a:prstGeom>
          <a:solidFill>
            <a:srgbClr val="27AC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0">
                <a:latin typeface="K2D" panose="00000500000000000000" pitchFamily="2" charset="-34"/>
              </a:rPr>
              <a:t>CTU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674FC1A-E55F-C03B-647D-62C9D227489C}"/>
              </a:ext>
            </a:extLst>
          </p:cNvPr>
          <p:cNvGrpSpPr/>
          <p:nvPr userDrawn="1"/>
        </p:nvGrpSpPr>
        <p:grpSpPr>
          <a:xfrm>
            <a:off x="817685" y="6410864"/>
            <a:ext cx="2760487" cy="403790"/>
            <a:chOff x="741485" y="6410864"/>
            <a:chExt cx="2760487" cy="40379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AF77203-FB16-225E-E2AD-E6F5BFB29DF4}"/>
                </a:ext>
              </a:extLst>
            </p:cNvPr>
            <p:cNvSpPr txBox="1"/>
            <p:nvPr/>
          </p:nvSpPr>
          <p:spPr>
            <a:xfrm>
              <a:off x="741485" y="6599210"/>
              <a:ext cx="192225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vi-VN" sz="8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Readex Pro" pitchFamily="2" charset="-78"/>
                  <a:ea typeface="+mn-ea"/>
                  <a:cs typeface="+mn-cs"/>
                </a:rPr>
                <a:t>Cộng đồng – Toàn diện – Ưu việt</a:t>
              </a:r>
              <a:endParaRPr kumimoji="0" lang="en-US" sz="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eadex Pro" pitchFamily="2" charset="-78"/>
                <a:ea typeface="+mn-ea"/>
                <a:cs typeface="+mn-cs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9832108-B491-0ED9-0209-DCDB4B879444}"/>
                </a:ext>
              </a:extLst>
            </p:cNvPr>
            <p:cNvSpPr txBox="1"/>
            <p:nvPr/>
          </p:nvSpPr>
          <p:spPr>
            <a:xfrm>
              <a:off x="741485" y="6410864"/>
              <a:ext cx="27604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baseline="0">
                  <a:solidFill>
                    <a:schemeClr val="bg1"/>
                  </a:solidFill>
                  <a:latin typeface="K2D" panose="00000500000000000000" pitchFamily="2" charset="-34"/>
                </a:rPr>
                <a:t>ĐẠI HỌC CẦN THƠ</a:t>
              </a:r>
              <a:endParaRPr lang="en-US" sz="1400" b="1">
                <a:solidFill>
                  <a:schemeClr val="bg1"/>
                </a:solidFill>
                <a:latin typeface="K2D" panose="00000500000000000000" pitchFamily="2" charset="-34"/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BE3B44A9-629A-9AFC-6A18-1288714D7213}"/>
              </a:ext>
            </a:extLst>
          </p:cNvPr>
          <p:cNvSpPr txBox="1"/>
          <p:nvPr userDrawn="1"/>
        </p:nvSpPr>
        <p:spPr>
          <a:xfrm>
            <a:off x="10529596" y="6467840"/>
            <a:ext cx="14830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0">
                <a:solidFill>
                  <a:schemeClr val="bg1"/>
                </a:solidFill>
                <a:latin typeface="K2D" panose="00000500000000000000" pitchFamily="2" charset="-34"/>
                <a:cs typeface="Readex Pro" pitchFamily="2" charset="-78"/>
              </a:rPr>
              <a:t>www.ctu.edu.vn</a:t>
            </a:r>
          </a:p>
        </p:txBody>
      </p:sp>
      <p:sp>
        <p:nvSpPr>
          <p:cNvPr id="28" name="Date Placeholder 3">
            <a:extLst>
              <a:ext uri="{FF2B5EF4-FFF2-40B4-BE49-F238E27FC236}">
                <a16:creationId xmlns:a16="http://schemas.microsoft.com/office/drawing/2014/main" id="{47E8952C-C96D-E1CF-68EF-C321F55822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18484" y="6548263"/>
            <a:ext cx="2381966" cy="365125"/>
          </a:xfrm>
        </p:spPr>
        <p:txBody>
          <a:bodyPr/>
          <a:lstStyle>
            <a:lvl1pPr algn="r">
              <a:defRPr b="1">
                <a:solidFill>
                  <a:schemeClr val="bg1"/>
                </a:solidFill>
                <a:latin typeface="K2D" panose="00000500000000000000" pitchFamily="2" charset="-34"/>
              </a:defRPr>
            </a:lvl1pPr>
          </a:lstStyle>
          <a:p>
            <a:fld id="{D86B3AB3-BDCC-41BF-8781-963E853753C3}" type="datetime1">
              <a:rPr lang="en-US" smtClean="0"/>
              <a:pPr/>
              <a:t>4/24/2025</a:t>
            </a:fld>
            <a:endParaRPr lang="en-US"/>
          </a:p>
        </p:txBody>
      </p:sp>
      <p:sp>
        <p:nvSpPr>
          <p:cNvPr id="29" name="Footer Placeholder 4">
            <a:extLst>
              <a:ext uri="{FF2B5EF4-FFF2-40B4-BE49-F238E27FC236}">
                <a16:creationId xmlns:a16="http://schemas.microsoft.com/office/drawing/2014/main" id="{A43BEA4F-EC22-DCD8-2D07-6E96C6A77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48263"/>
            <a:ext cx="4114800" cy="365125"/>
          </a:xfrm>
        </p:spPr>
        <p:txBody>
          <a:bodyPr/>
          <a:lstStyle>
            <a:lvl1pPr algn="l">
              <a:defRPr b="1">
                <a:solidFill>
                  <a:schemeClr val="bg1"/>
                </a:solidFill>
                <a:latin typeface="K2D" panose="00000500000000000000" pitchFamily="2" charset="-34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657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8" dur="1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0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10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animBg="1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P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1443567" y="1773238"/>
            <a:ext cx="10029565" cy="1655762"/>
          </a:xfrm>
        </p:spPr>
        <p:txBody>
          <a:bodyPr anchor="b" anchorCtr="0">
            <a:noAutofit/>
          </a:bodyPr>
          <a:lstStyle>
            <a:lvl1pPr algn="l">
              <a:defRPr sz="4000" b="1" baseline="0">
                <a:solidFill>
                  <a:srgbClr val="1F5CA9"/>
                </a:solidFill>
                <a:latin typeface="K2D" panose="00000500000000000000" pitchFamily="2" charset="-34"/>
              </a:defRPr>
            </a:lvl1pPr>
          </a:lstStyle>
          <a:p>
            <a:r>
              <a:rPr lang="en-US"/>
              <a:t>Tiêu đề chính</a:t>
            </a:r>
            <a:endParaRPr lang="en-US" dirty="0"/>
          </a:p>
        </p:txBody>
      </p:sp>
      <p:sp>
        <p:nvSpPr>
          <p:cNvPr id="18" name="Subtitle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1443566" y="3428999"/>
            <a:ext cx="10029565" cy="796491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3200" baseline="0">
                <a:solidFill>
                  <a:srgbClr val="00AFEF"/>
                </a:solidFill>
                <a:latin typeface="Readex Pro" pitchFamily="2" charset="-7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Tiêu đề phụ</a:t>
            </a:r>
            <a:endParaRPr lang="en-US" dirty="0"/>
          </a:p>
        </p:txBody>
      </p:sp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466" y="2942152"/>
            <a:ext cx="292100" cy="2921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987783" y="93587"/>
            <a:ext cx="107165" cy="107007"/>
          </a:xfrm>
          <a:prstGeom prst="rect">
            <a:avLst/>
          </a:prstGeom>
        </p:spPr>
      </p:pic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23CFF9A2-77A5-DDEE-8CD5-81FBB071FF69}"/>
              </a:ext>
            </a:extLst>
          </p:cNvPr>
          <p:cNvSpPr txBox="1">
            <a:spLocks/>
          </p:cNvSpPr>
          <p:nvPr userDrawn="1"/>
        </p:nvSpPr>
        <p:spPr>
          <a:xfrm>
            <a:off x="159150" y="6454898"/>
            <a:ext cx="4655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Barlow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7A8FBE-F383-41C2-9A02-D1D86CE96726}" type="slidenum">
              <a:rPr lang="en-US" smtClean="0">
                <a:latin typeface="K2D" panose="00000500000000000000" pitchFamily="2" charset="-34"/>
              </a:rPr>
              <a:pPr/>
              <a:t>‹#›</a:t>
            </a:fld>
            <a:endParaRPr lang="en-US">
              <a:latin typeface="K2D" panose="00000500000000000000" pitchFamily="2" charset="-34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0E020D5-F981-3E97-FE5E-ADF3F5D5D67B}"/>
              </a:ext>
            </a:extLst>
          </p:cNvPr>
          <p:cNvSpPr/>
          <p:nvPr userDrawn="1"/>
        </p:nvSpPr>
        <p:spPr>
          <a:xfrm>
            <a:off x="159150" y="6474525"/>
            <a:ext cx="653867" cy="298450"/>
          </a:xfrm>
          <a:prstGeom prst="rect">
            <a:avLst/>
          </a:prstGeom>
          <a:solidFill>
            <a:srgbClr val="1F5C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0">
                <a:latin typeface="K2D" panose="00000500000000000000" pitchFamily="2" charset="-34"/>
              </a:rPr>
              <a:t>CTU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6F97B9-1D92-F527-C77C-03A8413842FA}"/>
              </a:ext>
            </a:extLst>
          </p:cNvPr>
          <p:cNvSpPr/>
          <p:nvPr userDrawn="1"/>
        </p:nvSpPr>
        <p:spPr>
          <a:xfrm>
            <a:off x="11568430" y="6548263"/>
            <a:ext cx="340536" cy="170378"/>
          </a:xfrm>
          <a:prstGeom prst="rect">
            <a:avLst/>
          </a:prstGeom>
          <a:solidFill>
            <a:srgbClr val="00A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K2D" panose="00000500000000000000" pitchFamily="2" charset="-34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461B76C-9BE8-353C-CE4F-D68CC621DEA4}"/>
              </a:ext>
            </a:extLst>
          </p:cNvPr>
          <p:cNvSpPr txBox="1">
            <a:spLocks/>
          </p:cNvSpPr>
          <p:nvPr userDrawn="1"/>
        </p:nvSpPr>
        <p:spPr>
          <a:xfrm>
            <a:off x="11512613" y="6447278"/>
            <a:ext cx="4655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Barlow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7A8FBE-F383-41C2-9A02-D1D86CE96726}" type="slidenum">
              <a:rPr lang="en-US" sz="1000" smtClean="0">
                <a:latin typeface="K2D" panose="00000500000000000000" pitchFamily="2" charset="-34"/>
              </a:rPr>
              <a:pPr/>
              <a:t>‹#›</a:t>
            </a:fld>
            <a:endParaRPr lang="en-US" sz="1050">
              <a:latin typeface="K2D" panose="00000500000000000000" pitchFamily="2" charset="-34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BD53315-09D7-5756-C6C6-55FFDDCFE138}"/>
              </a:ext>
            </a:extLst>
          </p:cNvPr>
          <p:cNvGrpSpPr/>
          <p:nvPr userDrawn="1"/>
        </p:nvGrpSpPr>
        <p:grpSpPr>
          <a:xfrm>
            <a:off x="817685" y="6410864"/>
            <a:ext cx="2760487" cy="403790"/>
            <a:chOff x="741485" y="6410864"/>
            <a:chExt cx="2760487" cy="40379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DA79C1E-4CE5-9C79-D05A-E661FD9C1020}"/>
                </a:ext>
              </a:extLst>
            </p:cNvPr>
            <p:cNvSpPr txBox="1"/>
            <p:nvPr/>
          </p:nvSpPr>
          <p:spPr>
            <a:xfrm>
              <a:off x="741485" y="6599210"/>
              <a:ext cx="192225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vi-VN" sz="800" b="0" i="0" u="none" strike="noStrike" kern="1200" cap="none" spc="0" normalizeH="0" baseline="0" noProof="0">
                  <a:ln>
                    <a:noFill/>
                  </a:ln>
                  <a:solidFill>
                    <a:srgbClr val="00AFEF"/>
                  </a:solidFill>
                  <a:effectLst/>
                  <a:uLnTx/>
                  <a:uFillTx/>
                  <a:latin typeface="Readex Pro" pitchFamily="2" charset="-78"/>
                  <a:ea typeface="+mn-ea"/>
                  <a:cs typeface="+mn-cs"/>
                </a:rPr>
                <a:t>Cộng đồng – Toàn diện – Ưu việt</a:t>
              </a:r>
              <a:endPara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AFEF"/>
                </a:solidFill>
                <a:effectLst/>
                <a:uLnTx/>
                <a:uFillTx/>
                <a:latin typeface="Readex Pro" pitchFamily="2" charset="-78"/>
                <a:ea typeface="+mn-ea"/>
                <a:cs typeface="+mn-cs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17A207F-A3E9-4918-9A39-6AFD5C75AE21}"/>
                </a:ext>
              </a:extLst>
            </p:cNvPr>
            <p:cNvSpPr txBox="1"/>
            <p:nvPr/>
          </p:nvSpPr>
          <p:spPr>
            <a:xfrm>
              <a:off x="741485" y="6410864"/>
              <a:ext cx="27604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baseline="0">
                  <a:solidFill>
                    <a:srgbClr val="1F5CA9"/>
                  </a:solidFill>
                  <a:latin typeface="K2D" panose="00000500000000000000" pitchFamily="2" charset="-34"/>
                </a:rPr>
                <a:t>ĐẠI HỌC CẦN THƠ</a:t>
              </a:r>
              <a:endParaRPr lang="en-US" sz="1400" b="1">
                <a:solidFill>
                  <a:srgbClr val="1F5CA9"/>
                </a:solidFill>
                <a:latin typeface="K2D" panose="00000500000000000000" pitchFamily="2" charset="-34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741CAD55-C718-D746-6C4B-AC27D7F9E3C4}"/>
              </a:ext>
            </a:extLst>
          </p:cNvPr>
          <p:cNvSpPr txBox="1"/>
          <p:nvPr userDrawn="1"/>
        </p:nvSpPr>
        <p:spPr>
          <a:xfrm>
            <a:off x="10032442" y="6467840"/>
            <a:ext cx="1502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0">
                <a:solidFill>
                  <a:srgbClr val="00AFEF"/>
                </a:solidFill>
                <a:latin typeface="K2D" panose="00000500000000000000" pitchFamily="2" charset="-34"/>
                <a:cs typeface="Readex Pro" pitchFamily="2" charset="-78"/>
              </a:rPr>
              <a:t>www.ctu.edu.vn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52AF38-7C96-9660-E7DF-32022B504063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583391" y="6481985"/>
            <a:ext cx="9339545" cy="118261"/>
          </a:xfrm>
          <a:prstGeom prst="rect">
            <a:avLst/>
          </a:prstGeom>
        </p:spPr>
      </p:pic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998B8E65-85EA-EDA7-0D26-FAB09CE576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18484" y="6548263"/>
            <a:ext cx="2381966" cy="365125"/>
          </a:xfrm>
        </p:spPr>
        <p:txBody>
          <a:bodyPr/>
          <a:lstStyle>
            <a:lvl1pPr algn="r">
              <a:defRPr b="1">
                <a:latin typeface="K2D" panose="00000500000000000000" pitchFamily="2" charset="-34"/>
              </a:defRPr>
            </a:lvl1pPr>
          </a:lstStyle>
          <a:p>
            <a:fld id="{D86B3AB3-BDCC-41BF-8781-963E853753C3}" type="datetime1">
              <a:rPr lang="en-US" smtClean="0"/>
              <a:pPr/>
              <a:t>4/24/2025</a:t>
            </a:fld>
            <a:endParaRPr lang="en-US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E6AC2544-66BB-6379-48DA-83F16247F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48263"/>
            <a:ext cx="4114800" cy="365125"/>
          </a:xfrm>
        </p:spPr>
        <p:txBody>
          <a:bodyPr/>
          <a:lstStyle>
            <a:lvl1pPr algn="l">
              <a:defRPr b="1">
                <a:latin typeface="K2D" panose="00000500000000000000" pitchFamily="2" charset="-34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492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Blue Background"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>
            <a:spLocks noGrp="1"/>
          </p:cNvSpPr>
          <p:nvPr>
            <p:ph type="ctrTitle" hasCustomPrompt="1"/>
          </p:nvPr>
        </p:nvSpPr>
        <p:spPr>
          <a:xfrm>
            <a:off x="1443567" y="1773238"/>
            <a:ext cx="10029565" cy="1655762"/>
          </a:xfrm>
        </p:spPr>
        <p:txBody>
          <a:bodyPr anchor="b" anchorCtr="0">
            <a:noAutofit/>
          </a:bodyPr>
          <a:lstStyle>
            <a:lvl1pPr algn="l">
              <a:defRPr sz="4000" b="1" baseline="0">
                <a:solidFill>
                  <a:schemeClr val="bg1"/>
                </a:solidFill>
                <a:latin typeface="K2D" panose="00000500000000000000" pitchFamily="2" charset="-34"/>
              </a:defRPr>
            </a:lvl1pPr>
          </a:lstStyle>
          <a:p>
            <a:r>
              <a:rPr lang="en-US"/>
              <a:t>Tiêu đề chính</a:t>
            </a:r>
            <a:endParaRPr lang="en-US" dirty="0"/>
          </a:p>
        </p:txBody>
      </p:sp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443566" y="3428999"/>
            <a:ext cx="10029565" cy="796491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3200" baseline="0">
                <a:solidFill>
                  <a:schemeClr val="bg1"/>
                </a:solidFill>
                <a:latin typeface="Readex Pro" pitchFamily="2" charset="-7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Tiêu đề phụ</a:t>
            </a:r>
            <a:endParaRPr lang="en-US" dirty="0"/>
          </a:p>
        </p:txBody>
      </p:sp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066" y="2914650"/>
            <a:ext cx="364657" cy="364657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D0407ADE-1691-B221-3DBE-A0668F67DFAD}"/>
              </a:ext>
            </a:extLst>
          </p:cNvPr>
          <p:cNvGrpSpPr/>
          <p:nvPr userDrawn="1"/>
        </p:nvGrpSpPr>
        <p:grpSpPr>
          <a:xfrm rot="5400000" flipH="1">
            <a:off x="11994349" y="89858"/>
            <a:ext cx="108319" cy="107166"/>
            <a:chOff x="9886950" y="442913"/>
            <a:chExt cx="216694" cy="214386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D34C1E1A-F6EE-479B-62C5-AAA2AF44D763}"/>
                </a:ext>
              </a:extLst>
            </p:cNvPr>
            <p:cNvSpPr/>
            <p:nvPr userDrawn="1"/>
          </p:nvSpPr>
          <p:spPr>
            <a:xfrm>
              <a:off x="9886950" y="442913"/>
              <a:ext cx="97631" cy="97631"/>
            </a:xfrm>
            <a:prstGeom prst="round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0CF4A6C1-BB6F-E2E1-2B44-FAD2A1B1382F}"/>
                </a:ext>
              </a:extLst>
            </p:cNvPr>
            <p:cNvSpPr/>
            <p:nvPr userDrawn="1"/>
          </p:nvSpPr>
          <p:spPr>
            <a:xfrm>
              <a:off x="10006013" y="559668"/>
              <a:ext cx="97631" cy="97631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2C836B12-C2E7-7458-8EEF-C0E54C0712FC}"/>
                </a:ext>
              </a:extLst>
            </p:cNvPr>
            <p:cNvSpPr/>
            <p:nvPr userDrawn="1"/>
          </p:nvSpPr>
          <p:spPr>
            <a:xfrm>
              <a:off x="10006013" y="442913"/>
              <a:ext cx="97631" cy="97631"/>
            </a:xfrm>
            <a:prstGeom prst="roundRect">
              <a:avLst/>
            </a:prstGeom>
            <a:solidFill>
              <a:srgbClr val="CCFF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702B1A35-3625-44F2-B450-96259B3697C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599612" y="6488270"/>
            <a:ext cx="9336024" cy="118110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E497A08-099F-1B3E-194B-4232B1D060A8}"/>
              </a:ext>
            </a:extLst>
          </p:cNvPr>
          <p:cNvSpPr txBox="1">
            <a:spLocks/>
          </p:cNvSpPr>
          <p:nvPr userDrawn="1"/>
        </p:nvSpPr>
        <p:spPr>
          <a:xfrm>
            <a:off x="159150" y="6454898"/>
            <a:ext cx="4655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Barlow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7A8FBE-F383-41C2-9A02-D1D86CE96726}" type="slidenum">
              <a:rPr lang="en-US" smtClean="0">
                <a:latin typeface="K2D" panose="00000500000000000000" pitchFamily="2" charset="-34"/>
              </a:rPr>
              <a:pPr/>
              <a:t>‹#›</a:t>
            </a:fld>
            <a:endParaRPr lang="en-US">
              <a:latin typeface="K2D" panose="00000500000000000000" pitchFamily="2" charset="-34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D5BAB25-FCB5-FAAB-5765-8D4ACA9B2625}"/>
              </a:ext>
            </a:extLst>
          </p:cNvPr>
          <p:cNvSpPr/>
          <p:nvPr userDrawn="1"/>
        </p:nvSpPr>
        <p:spPr>
          <a:xfrm>
            <a:off x="159150" y="6474525"/>
            <a:ext cx="653867" cy="298450"/>
          </a:xfrm>
          <a:prstGeom prst="rect">
            <a:avLst/>
          </a:prstGeom>
          <a:solidFill>
            <a:srgbClr val="1F5C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0">
                <a:latin typeface="K2D" panose="00000500000000000000" pitchFamily="2" charset="-34"/>
              </a:rPr>
              <a:t>CTU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B09F01B-7545-EE0B-CCDB-EA38604EB38F}"/>
              </a:ext>
            </a:extLst>
          </p:cNvPr>
          <p:cNvSpPr/>
          <p:nvPr userDrawn="1"/>
        </p:nvSpPr>
        <p:spPr>
          <a:xfrm>
            <a:off x="11577955" y="6548263"/>
            <a:ext cx="340536" cy="17037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K2D" panose="00000500000000000000" pitchFamily="2" charset="-34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90B09E43-1817-D52E-1B93-2D03B69FBBF9}"/>
              </a:ext>
            </a:extLst>
          </p:cNvPr>
          <p:cNvSpPr txBox="1">
            <a:spLocks/>
          </p:cNvSpPr>
          <p:nvPr userDrawn="1"/>
        </p:nvSpPr>
        <p:spPr>
          <a:xfrm>
            <a:off x="11512613" y="6447278"/>
            <a:ext cx="4655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Barlow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7A8FBE-F383-41C2-9A02-D1D86CE96726}" type="slidenum">
              <a:rPr lang="en-US" sz="1000" smtClean="0">
                <a:latin typeface="K2D" panose="00000500000000000000" pitchFamily="2" charset="-34"/>
              </a:rPr>
              <a:pPr/>
              <a:t>‹#›</a:t>
            </a:fld>
            <a:endParaRPr lang="en-US" sz="1050">
              <a:latin typeface="K2D" panose="00000500000000000000" pitchFamily="2" charset="-34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340A8E4-7C5F-7F57-1FD7-2B62EB3A0CAC}"/>
              </a:ext>
            </a:extLst>
          </p:cNvPr>
          <p:cNvGrpSpPr/>
          <p:nvPr userDrawn="1"/>
        </p:nvGrpSpPr>
        <p:grpSpPr>
          <a:xfrm>
            <a:off x="817685" y="6410864"/>
            <a:ext cx="2760487" cy="403790"/>
            <a:chOff x="741485" y="6410864"/>
            <a:chExt cx="2760487" cy="403790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1401AA1-7975-3594-DC27-3B15A19D2BF9}"/>
                </a:ext>
              </a:extLst>
            </p:cNvPr>
            <p:cNvSpPr txBox="1"/>
            <p:nvPr/>
          </p:nvSpPr>
          <p:spPr>
            <a:xfrm>
              <a:off x="741485" y="6599210"/>
              <a:ext cx="192225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vi-VN" sz="8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Readex Pro" pitchFamily="2" charset="-78"/>
                  <a:ea typeface="+mn-ea"/>
                  <a:cs typeface="+mn-cs"/>
                </a:rPr>
                <a:t>Cộng đồng – Toàn diện – Ưu việt</a:t>
              </a:r>
              <a:endParaRPr kumimoji="0" lang="en-US" sz="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eadex Pro" pitchFamily="2" charset="-78"/>
                <a:ea typeface="+mn-ea"/>
                <a:cs typeface="+mn-cs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86A1549-5E94-2A55-30E3-4C7A2D1E8077}"/>
                </a:ext>
              </a:extLst>
            </p:cNvPr>
            <p:cNvSpPr txBox="1"/>
            <p:nvPr/>
          </p:nvSpPr>
          <p:spPr>
            <a:xfrm>
              <a:off x="741485" y="6410864"/>
              <a:ext cx="27604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baseline="0">
                  <a:solidFill>
                    <a:schemeClr val="bg1"/>
                  </a:solidFill>
                  <a:latin typeface="K2D" panose="00000500000000000000" pitchFamily="2" charset="-34"/>
                </a:rPr>
                <a:t>ĐẠI HỌC CẦN THƠ</a:t>
              </a:r>
              <a:endParaRPr lang="en-US" sz="1400" b="1">
                <a:solidFill>
                  <a:schemeClr val="bg1"/>
                </a:solidFill>
                <a:latin typeface="K2D" panose="00000500000000000000" pitchFamily="2" charset="-34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4698C5B0-03A7-5383-3EC8-3710BCD55816}"/>
              </a:ext>
            </a:extLst>
          </p:cNvPr>
          <p:cNvSpPr txBox="1"/>
          <p:nvPr userDrawn="1"/>
        </p:nvSpPr>
        <p:spPr>
          <a:xfrm>
            <a:off x="10032442" y="6467840"/>
            <a:ext cx="1502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0">
                <a:solidFill>
                  <a:schemeClr val="bg1"/>
                </a:solidFill>
                <a:latin typeface="K2D" panose="00000500000000000000" pitchFamily="2" charset="-34"/>
                <a:cs typeface="Readex Pro" pitchFamily="2" charset="-78"/>
              </a:rPr>
              <a:t>www.ctu.edu.vn</a:t>
            </a:r>
          </a:p>
        </p:txBody>
      </p:sp>
      <p:sp>
        <p:nvSpPr>
          <p:cNvPr id="22" name="Date Placeholder 3">
            <a:extLst>
              <a:ext uri="{FF2B5EF4-FFF2-40B4-BE49-F238E27FC236}">
                <a16:creationId xmlns:a16="http://schemas.microsoft.com/office/drawing/2014/main" id="{EE419B5B-7A9D-F950-9502-52863B4171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18484" y="6548263"/>
            <a:ext cx="2381966" cy="365125"/>
          </a:xfrm>
        </p:spPr>
        <p:txBody>
          <a:bodyPr/>
          <a:lstStyle>
            <a:lvl1pPr algn="r">
              <a:defRPr b="1">
                <a:solidFill>
                  <a:schemeClr val="bg1"/>
                </a:solidFill>
                <a:latin typeface="K2D" panose="00000500000000000000" pitchFamily="2" charset="-34"/>
              </a:defRPr>
            </a:lvl1pPr>
          </a:lstStyle>
          <a:p>
            <a:fld id="{D86B3AB3-BDCC-41BF-8781-963E853753C3}" type="datetime1">
              <a:rPr lang="en-US" smtClean="0"/>
              <a:pPr/>
              <a:t>4/24/2025</a:t>
            </a:fld>
            <a:endParaRPr lang="en-US"/>
          </a:p>
        </p:txBody>
      </p: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04DAFEAD-AB29-262E-41C9-C3201759F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48263"/>
            <a:ext cx="4114800" cy="365125"/>
          </a:xfrm>
        </p:spPr>
        <p:txBody>
          <a:bodyPr/>
          <a:lstStyle>
            <a:lvl1pPr algn="l">
              <a:defRPr b="1">
                <a:solidFill>
                  <a:schemeClr val="bg1"/>
                </a:solidFill>
                <a:latin typeface="K2D" panose="00000500000000000000" pitchFamily="2" charset="-34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445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152005"/>
            <a:ext cx="10515600" cy="1325563"/>
          </a:xfrm>
        </p:spPr>
        <p:txBody>
          <a:bodyPr>
            <a:normAutofit/>
          </a:bodyPr>
          <a:lstStyle>
            <a:lvl1pPr>
              <a:defRPr lang="en-US" sz="3600" b="1" kern="1200" baseline="0" dirty="0" smtClean="0">
                <a:solidFill>
                  <a:srgbClr val="0070C0"/>
                </a:solidFill>
                <a:latin typeface="K2D" panose="00000500000000000000" pitchFamily="2" charset="-34"/>
                <a:ea typeface="+mj-ea"/>
                <a:cs typeface="+mj-cs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 marL="0" indent="0" algn="just">
              <a:lnSpc>
                <a:spcPct val="100000"/>
              </a:lnSpc>
              <a:spcBef>
                <a:spcPts val="1200"/>
              </a:spcBef>
              <a:buNone/>
              <a:defRPr sz="2400">
                <a:latin typeface="Readex Pro" pitchFamily="2" charset="-78"/>
                <a:cs typeface="Readex Pro" pitchFamily="2" charset="-78"/>
              </a:defRPr>
            </a:lvl1pPr>
            <a:lvl2pPr marL="457200" indent="0" algn="just">
              <a:lnSpc>
                <a:spcPct val="100000"/>
              </a:lnSpc>
              <a:buNone/>
              <a:defRPr sz="2400">
                <a:latin typeface="Readex Pro" pitchFamily="2" charset="-78"/>
                <a:cs typeface="Readex Pro" pitchFamily="2" charset="-78"/>
              </a:defRPr>
            </a:lvl2pPr>
            <a:lvl3pPr marL="914400" indent="0" algn="just">
              <a:lnSpc>
                <a:spcPct val="100000"/>
              </a:lnSpc>
              <a:buNone/>
              <a:defRPr sz="2000">
                <a:latin typeface="Readex Pro" pitchFamily="2" charset="-78"/>
                <a:cs typeface="Readex Pro" pitchFamily="2" charset="-78"/>
              </a:defRPr>
            </a:lvl3pPr>
            <a:lvl4pPr marL="1371600" indent="0" algn="just">
              <a:lnSpc>
                <a:spcPct val="100000"/>
              </a:lnSpc>
              <a:buNone/>
              <a:defRPr sz="1800">
                <a:latin typeface="Readex Pro" pitchFamily="2" charset="-78"/>
                <a:cs typeface="Readex Pro" pitchFamily="2" charset="-78"/>
              </a:defRPr>
            </a:lvl4pPr>
            <a:lvl5pPr marL="1828800" indent="0" algn="just">
              <a:lnSpc>
                <a:spcPct val="100000"/>
              </a:lnSpc>
              <a:buNone/>
              <a:defRPr sz="1800">
                <a:latin typeface="Readex Pro" pitchFamily="2" charset="-78"/>
                <a:cs typeface="Readex Pro" pitchFamily="2" charset="-78"/>
              </a:defRPr>
            </a:lvl5pPr>
          </a:lstStyle>
          <a:p>
            <a:pPr lvl="0"/>
            <a:r>
              <a:rPr lang="en-US"/>
              <a:t>Nội dung</a:t>
            </a:r>
            <a:endParaRPr lang="en-US" dirty="0"/>
          </a:p>
        </p:txBody>
      </p:sp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656" y="656757"/>
            <a:ext cx="292100" cy="2921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987783" y="93587"/>
            <a:ext cx="107165" cy="107007"/>
          </a:xfrm>
          <a:prstGeom prst="rect">
            <a:avLst/>
          </a:prstGeom>
        </p:spPr>
      </p:pic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9DEB5E8B-9D80-CFB1-EDED-87ECE2CB2B8A}"/>
              </a:ext>
            </a:extLst>
          </p:cNvPr>
          <p:cNvSpPr txBox="1">
            <a:spLocks/>
          </p:cNvSpPr>
          <p:nvPr userDrawn="1"/>
        </p:nvSpPr>
        <p:spPr>
          <a:xfrm>
            <a:off x="159150" y="6454898"/>
            <a:ext cx="4655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Barlow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7A8FBE-F383-41C2-9A02-D1D86CE96726}" type="slidenum">
              <a:rPr lang="en-US" smtClean="0">
                <a:latin typeface="K2D" panose="00000500000000000000" pitchFamily="2" charset="-34"/>
              </a:rPr>
              <a:pPr/>
              <a:t>‹#›</a:t>
            </a:fld>
            <a:endParaRPr lang="en-US">
              <a:latin typeface="K2D" panose="00000500000000000000" pitchFamily="2" charset="-34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F6291E-292F-647B-E93F-CCF3BD97EF41}"/>
              </a:ext>
            </a:extLst>
          </p:cNvPr>
          <p:cNvSpPr/>
          <p:nvPr userDrawn="1"/>
        </p:nvSpPr>
        <p:spPr>
          <a:xfrm>
            <a:off x="159150" y="6474525"/>
            <a:ext cx="653867" cy="298450"/>
          </a:xfrm>
          <a:prstGeom prst="rect">
            <a:avLst/>
          </a:prstGeom>
          <a:solidFill>
            <a:srgbClr val="1F5C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0">
                <a:latin typeface="K2D" panose="00000500000000000000" pitchFamily="2" charset="-34"/>
              </a:rPr>
              <a:t>CTU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972A86A-A3D6-70DE-0206-BB773A444275}"/>
              </a:ext>
            </a:extLst>
          </p:cNvPr>
          <p:cNvSpPr/>
          <p:nvPr userDrawn="1"/>
        </p:nvSpPr>
        <p:spPr>
          <a:xfrm>
            <a:off x="11568430" y="6548263"/>
            <a:ext cx="340536" cy="170378"/>
          </a:xfrm>
          <a:prstGeom prst="rect">
            <a:avLst/>
          </a:prstGeom>
          <a:solidFill>
            <a:srgbClr val="00A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K2D" panose="00000500000000000000" pitchFamily="2" charset="-34"/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AF733AF-6C3E-C1DE-BF08-4108C35CB058}"/>
              </a:ext>
            </a:extLst>
          </p:cNvPr>
          <p:cNvSpPr txBox="1">
            <a:spLocks/>
          </p:cNvSpPr>
          <p:nvPr userDrawn="1"/>
        </p:nvSpPr>
        <p:spPr>
          <a:xfrm>
            <a:off x="11512613" y="6447278"/>
            <a:ext cx="4655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Barlow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7A8FBE-F383-41C2-9A02-D1D86CE96726}" type="slidenum">
              <a:rPr lang="en-US" sz="1000" smtClean="0">
                <a:latin typeface="K2D" panose="00000500000000000000" pitchFamily="2" charset="-34"/>
              </a:rPr>
              <a:pPr/>
              <a:t>‹#›</a:t>
            </a:fld>
            <a:endParaRPr lang="en-US" sz="1050">
              <a:latin typeface="K2D" panose="00000500000000000000" pitchFamily="2" charset="-34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AB7700C-E55C-27FB-89BF-E9B044E9EC33}"/>
              </a:ext>
            </a:extLst>
          </p:cNvPr>
          <p:cNvGrpSpPr/>
          <p:nvPr userDrawn="1"/>
        </p:nvGrpSpPr>
        <p:grpSpPr>
          <a:xfrm>
            <a:off x="817685" y="6410864"/>
            <a:ext cx="2760487" cy="403790"/>
            <a:chOff x="741485" y="6410864"/>
            <a:chExt cx="2760487" cy="40379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A9A2E08-C471-6D85-4D71-8B7583F204FA}"/>
                </a:ext>
              </a:extLst>
            </p:cNvPr>
            <p:cNvSpPr txBox="1"/>
            <p:nvPr/>
          </p:nvSpPr>
          <p:spPr>
            <a:xfrm>
              <a:off x="741485" y="6599210"/>
              <a:ext cx="192225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vi-VN" sz="800" b="0" i="0" u="none" strike="noStrike" kern="1200" cap="none" spc="0" normalizeH="0" baseline="0" noProof="0">
                  <a:ln>
                    <a:noFill/>
                  </a:ln>
                  <a:solidFill>
                    <a:srgbClr val="00AFEF"/>
                  </a:solidFill>
                  <a:effectLst/>
                  <a:uLnTx/>
                  <a:uFillTx/>
                  <a:latin typeface="Readex Pro" pitchFamily="2" charset="-78"/>
                  <a:ea typeface="+mn-ea"/>
                  <a:cs typeface="+mn-cs"/>
                </a:rPr>
                <a:t>Cộng đồng – Toàn diện – Ưu việt</a:t>
              </a:r>
              <a:endPara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AFEF"/>
                </a:solidFill>
                <a:effectLst/>
                <a:uLnTx/>
                <a:uFillTx/>
                <a:latin typeface="Readex Pro" pitchFamily="2" charset="-78"/>
                <a:ea typeface="+mn-ea"/>
                <a:cs typeface="+mn-cs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08275F7-17A7-2357-D01F-B5A5E3884CF3}"/>
                </a:ext>
              </a:extLst>
            </p:cNvPr>
            <p:cNvSpPr txBox="1"/>
            <p:nvPr/>
          </p:nvSpPr>
          <p:spPr>
            <a:xfrm>
              <a:off x="741485" y="6410864"/>
              <a:ext cx="27604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baseline="0">
                  <a:solidFill>
                    <a:srgbClr val="1F5CA9"/>
                  </a:solidFill>
                  <a:latin typeface="K2D" panose="00000500000000000000" pitchFamily="2" charset="-34"/>
                </a:rPr>
                <a:t>ĐẠI HỌC CẦN THƠ</a:t>
              </a:r>
              <a:endParaRPr lang="en-US" sz="1400" b="1">
                <a:solidFill>
                  <a:srgbClr val="1F5CA9"/>
                </a:solidFill>
                <a:latin typeface="K2D" panose="00000500000000000000" pitchFamily="2" charset="-34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BBC96F8B-987B-47C3-DC48-3B2EC5C98BF8}"/>
              </a:ext>
            </a:extLst>
          </p:cNvPr>
          <p:cNvSpPr txBox="1"/>
          <p:nvPr userDrawn="1"/>
        </p:nvSpPr>
        <p:spPr>
          <a:xfrm>
            <a:off x="10032442" y="6467840"/>
            <a:ext cx="1502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0">
                <a:solidFill>
                  <a:srgbClr val="00AFEF"/>
                </a:solidFill>
                <a:latin typeface="K2D" panose="00000500000000000000" pitchFamily="2" charset="-34"/>
                <a:cs typeface="Readex Pro" pitchFamily="2" charset="-78"/>
              </a:rPr>
              <a:t>www.ctu.edu.vn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B7A3534-0713-475D-C6A5-307770CE20B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583391" y="6481985"/>
            <a:ext cx="9339545" cy="118261"/>
          </a:xfrm>
          <a:prstGeom prst="rect">
            <a:avLst/>
          </a:prstGeom>
        </p:spPr>
      </p:pic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7EB70784-4611-F5A4-7D58-DD378AF3F6A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18484" y="6548263"/>
            <a:ext cx="2381966" cy="365125"/>
          </a:xfrm>
        </p:spPr>
        <p:txBody>
          <a:bodyPr/>
          <a:lstStyle>
            <a:lvl1pPr algn="r">
              <a:defRPr b="1">
                <a:latin typeface="K2D" panose="00000500000000000000" pitchFamily="2" charset="-34"/>
              </a:defRPr>
            </a:lvl1pPr>
          </a:lstStyle>
          <a:p>
            <a:fld id="{D86B3AB3-BDCC-41BF-8781-963E853753C3}" type="datetime1">
              <a:rPr lang="en-US" smtClean="0"/>
              <a:pPr/>
              <a:t>4/24/2025</a:t>
            </a:fld>
            <a:endParaRPr lang="en-US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87628174-E628-DF34-7A10-83FDFC5D1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48263"/>
            <a:ext cx="4114800" cy="365125"/>
          </a:xfrm>
        </p:spPr>
        <p:txBody>
          <a:bodyPr/>
          <a:lstStyle>
            <a:lvl1pPr algn="l">
              <a:defRPr b="1">
                <a:latin typeface="K2D" panose="00000500000000000000" pitchFamily="2" charset="-34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131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152005"/>
            <a:ext cx="10515600" cy="1325563"/>
          </a:xfrm>
        </p:spPr>
        <p:txBody>
          <a:bodyPr>
            <a:normAutofit/>
          </a:bodyPr>
          <a:lstStyle>
            <a:lvl1pPr>
              <a:defRPr lang="en-US" sz="3600" b="1" kern="1200" baseline="0" dirty="0" smtClean="0">
                <a:solidFill>
                  <a:srgbClr val="0070C0"/>
                </a:solidFill>
                <a:latin typeface="K2D" panose="00000500000000000000" pitchFamily="2" charset="-34"/>
                <a:ea typeface="+mj-ea"/>
                <a:cs typeface="+mj-cs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 marL="0" indent="0" algn="just">
              <a:lnSpc>
                <a:spcPct val="100000"/>
              </a:lnSpc>
              <a:spcBef>
                <a:spcPts val="1200"/>
              </a:spcBef>
              <a:buNone/>
              <a:defRPr sz="2400">
                <a:latin typeface="Readex Pro" pitchFamily="2" charset="-78"/>
                <a:cs typeface="Readex Pro" pitchFamily="2" charset="-78"/>
              </a:defRPr>
            </a:lvl1pPr>
            <a:lvl2pPr marL="457200" indent="0" algn="just">
              <a:lnSpc>
                <a:spcPct val="100000"/>
              </a:lnSpc>
              <a:buNone/>
              <a:defRPr sz="2400">
                <a:latin typeface="Readex Pro" pitchFamily="2" charset="-78"/>
                <a:cs typeface="Readex Pro" pitchFamily="2" charset="-78"/>
              </a:defRPr>
            </a:lvl2pPr>
            <a:lvl3pPr marL="914400" indent="0" algn="just">
              <a:lnSpc>
                <a:spcPct val="100000"/>
              </a:lnSpc>
              <a:buNone/>
              <a:defRPr sz="2000">
                <a:latin typeface="Readex Pro" pitchFamily="2" charset="-78"/>
                <a:cs typeface="Readex Pro" pitchFamily="2" charset="-78"/>
              </a:defRPr>
            </a:lvl3pPr>
            <a:lvl4pPr marL="1371600" indent="0" algn="just">
              <a:lnSpc>
                <a:spcPct val="100000"/>
              </a:lnSpc>
              <a:buNone/>
              <a:defRPr sz="1800">
                <a:latin typeface="Readex Pro" pitchFamily="2" charset="-78"/>
                <a:cs typeface="Readex Pro" pitchFamily="2" charset="-78"/>
              </a:defRPr>
            </a:lvl4pPr>
            <a:lvl5pPr marL="1828800" indent="0" algn="just">
              <a:lnSpc>
                <a:spcPct val="100000"/>
              </a:lnSpc>
              <a:buNone/>
              <a:defRPr sz="1800">
                <a:latin typeface="Readex Pro" pitchFamily="2" charset="-78"/>
                <a:cs typeface="Readex Pro" pitchFamily="2" charset="-78"/>
              </a:defRPr>
            </a:lvl5pPr>
          </a:lstStyle>
          <a:p>
            <a:pPr lvl="0"/>
            <a:r>
              <a:rPr lang="en-US"/>
              <a:t>Nội dung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6CEE1D6-0A80-8A7D-310B-2F6B434F47E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9124" y="1727802"/>
            <a:ext cx="3453753" cy="3402396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656" y="656757"/>
            <a:ext cx="292100" cy="2921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987783" y="93587"/>
            <a:ext cx="107165" cy="107007"/>
          </a:xfrm>
          <a:prstGeom prst="rect">
            <a:avLst/>
          </a:prstGeom>
        </p:spPr>
      </p:pic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C110D58-C7C9-AD78-555F-33E02058DAFC}"/>
              </a:ext>
            </a:extLst>
          </p:cNvPr>
          <p:cNvSpPr txBox="1">
            <a:spLocks/>
          </p:cNvSpPr>
          <p:nvPr userDrawn="1"/>
        </p:nvSpPr>
        <p:spPr>
          <a:xfrm>
            <a:off x="159150" y="6454898"/>
            <a:ext cx="4655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Barlow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7A8FBE-F383-41C2-9A02-D1D86CE96726}" type="slidenum">
              <a:rPr lang="en-US" smtClean="0">
                <a:latin typeface="K2D" panose="00000500000000000000" pitchFamily="2" charset="-34"/>
              </a:rPr>
              <a:pPr/>
              <a:t>‹#›</a:t>
            </a:fld>
            <a:endParaRPr lang="en-US">
              <a:latin typeface="K2D" panose="00000500000000000000" pitchFamily="2" charset="-34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B81B152-BF7B-A150-5A99-2B451EC38D47}"/>
              </a:ext>
            </a:extLst>
          </p:cNvPr>
          <p:cNvSpPr/>
          <p:nvPr userDrawn="1"/>
        </p:nvSpPr>
        <p:spPr>
          <a:xfrm>
            <a:off x="159150" y="6474525"/>
            <a:ext cx="653867" cy="298450"/>
          </a:xfrm>
          <a:prstGeom prst="rect">
            <a:avLst/>
          </a:prstGeom>
          <a:solidFill>
            <a:srgbClr val="1F5C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0">
                <a:latin typeface="K2D" panose="00000500000000000000" pitchFamily="2" charset="-34"/>
              </a:rPr>
              <a:t>CTU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D759768-9879-1B7A-B5FA-0DCEFE74D519}"/>
              </a:ext>
            </a:extLst>
          </p:cNvPr>
          <p:cNvSpPr/>
          <p:nvPr userDrawn="1"/>
        </p:nvSpPr>
        <p:spPr>
          <a:xfrm>
            <a:off x="11568430" y="6548263"/>
            <a:ext cx="340536" cy="170378"/>
          </a:xfrm>
          <a:prstGeom prst="rect">
            <a:avLst/>
          </a:prstGeom>
          <a:solidFill>
            <a:srgbClr val="00A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K2D" panose="00000500000000000000" pitchFamily="2" charset="-34"/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3889155-4A4A-8DED-164F-8A56C00B8F97}"/>
              </a:ext>
            </a:extLst>
          </p:cNvPr>
          <p:cNvSpPr txBox="1">
            <a:spLocks/>
          </p:cNvSpPr>
          <p:nvPr userDrawn="1"/>
        </p:nvSpPr>
        <p:spPr>
          <a:xfrm>
            <a:off x="11512613" y="6447278"/>
            <a:ext cx="4655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Barlow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7A8FBE-F383-41C2-9A02-D1D86CE96726}" type="slidenum">
              <a:rPr lang="en-US" sz="1000" smtClean="0">
                <a:latin typeface="K2D" panose="00000500000000000000" pitchFamily="2" charset="-34"/>
              </a:rPr>
              <a:pPr/>
              <a:t>‹#›</a:t>
            </a:fld>
            <a:endParaRPr lang="en-US" sz="1050">
              <a:latin typeface="K2D" panose="00000500000000000000" pitchFamily="2" charset="-34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5096035-4D5E-EF98-4374-6099861A66F4}"/>
              </a:ext>
            </a:extLst>
          </p:cNvPr>
          <p:cNvGrpSpPr/>
          <p:nvPr userDrawn="1"/>
        </p:nvGrpSpPr>
        <p:grpSpPr>
          <a:xfrm>
            <a:off x="817685" y="6410864"/>
            <a:ext cx="2760487" cy="403790"/>
            <a:chOff x="741485" y="6410864"/>
            <a:chExt cx="2760487" cy="40379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8792706-2488-D26C-C54B-F6881C86D05F}"/>
                </a:ext>
              </a:extLst>
            </p:cNvPr>
            <p:cNvSpPr txBox="1"/>
            <p:nvPr/>
          </p:nvSpPr>
          <p:spPr>
            <a:xfrm>
              <a:off x="741485" y="6599210"/>
              <a:ext cx="192225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vi-VN" sz="800" b="0" i="0" u="none" strike="noStrike" kern="1200" cap="none" spc="0" normalizeH="0" baseline="0" noProof="0">
                  <a:ln>
                    <a:noFill/>
                  </a:ln>
                  <a:solidFill>
                    <a:srgbClr val="00AFEF"/>
                  </a:solidFill>
                  <a:effectLst/>
                  <a:uLnTx/>
                  <a:uFillTx/>
                  <a:latin typeface="Readex Pro" pitchFamily="2" charset="-78"/>
                  <a:ea typeface="+mn-ea"/>
                  <a:cs typeface="+mn-cs"/>
                </a:rPr>
                <a:t>Cộng đồng – Toàn diện – Ưu việt</a:t>
              </a:r>
              <a:endPara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AFEF"/>
                </a:solidFill>
                <a:effectLst/>
                <a:uLnTx/>
                <a:uFillTx/>
                <a:latin typeface="Readex Pro" pitchFamily="2" charset="-78"/>
                <a:ea typeface="+mn-ea"/>
                <a:cs typeface="+mn-cs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F36761B-1C8C-2A9C-97D2-FD722A844AEB}"/>
                </a:ext>
              </a:extLst>
            </p:cNvPr>
            <p:cNvSpPr txBox="1"/>
            <p:nvPr/>
          </p:nvSpPr>
          <p:spPr>
            <a:xfrm>
              <a:off x="741485" y="6410864"/>
              <a:ext cx="27604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baseline="0">
                  <a:solidFill>
                    <a:srgbClr val="1F5CA9"/>
                  </a:solidFill>
                  <a:latin typeface="K2D" panose="00000500000000000000" pitchFamily="2" charset="-34"/>
                </a:rPr>
                <a:t>ĐẠI HỌC CẦN THƠ</a:t>
              </a:r>
              <a:endParaRPr lang="en-US" sz="1400" b="1">
                <a:solidFill>
                  <a:srgbClr val="1F5CA9"/>
                </a:solidFill>
                <a:latin typeface="K2D" panose="00000500000000000000" pitchFamily="2" charset="-34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EBA4366D-2C0B-5E27-DC28-A877427191AD}"/>
              </a:ext>
            </a:extLst>
          </p:cNvPr>
          <p:cNvSpPr txBox="1"/>
          <p:nvPr userDrawn="1"/>
        </p:nvSpPr>
        <p:spPr>
          <a:xfrm>
            <a:off x="10032442" y="6467840"/>
            <a:ext cx="1502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0">
                <a:solidFill>
                  <a:srgbClr val="00AFEF"/>
                </a:solidFill>
                <a:latin typeface="K2D" panose="00000500000000000000" pitchFamily="2" charset="-34"/>
                <a:cs typeface="Readex Pro" pitchFamily="2" charset="-78"/>
              </a:rPr>
              <a:t>www.ctu.edu.vn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2538E5B-E5A0-69DD-94F0-C506BC4743B8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2583391" y="6481985"/>
            <a:ext cx="9339545" cy="118261"/>
          </a:xfrm>
          <a:prstGeom prst="rect">
            <a:avLst/>
          </a:prstGeom>
        </p:spPr>
      </p:pic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709C7B13-13FD-9548-48BE-5821DF0AAE0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18484" y="6548263"/>
            <a:ext cx="2381966" cy="365125"/>
          </a:xfrm>
        </p:spPr>
        <p:txBody>
          <a:bodyPr/>
          <a:lstStyle>
            <a:lvl1pPr algn="r">
              <a:defRPr b="1">
                <a:latin typeface="K2D" panose="00000500000000000000" pitchFamily="2" charset="-34"/>
              </a:defRPr>
            </a:lvl1pPr>
          </a:lstStyle>
          <a:p>
            <a:fld id="{D86B3AB3-BDCC-41BF-8781-963E853753C3}" type="datetime1">
              <a:rPr lang="en-US" smtClean="0"/>
              <a:pPr/>
              <a:t>4/24/2025</a:t>
            </a:fld>
            <a:endParaRPr lang="en-US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2283063C-B225-E607-FC11-4C67B2273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48263"/>
            <a:ext cx="4114800" cy="365125"/>
          </a:xfrm>
        </p:spPr>
        <p:txBody>
          <a:bodyPr/>
          <a:lstStyle>
            <a:lvl1pPr algn="l">
              <a:defRPr b="1">
                <a:latin typeface="K2D" panose="00000500000000000000" pitchFamily="2" charset="-34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589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Left - Placeholder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6B71F910-DD42-8802-386F-AA27E891E30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9124" y="1727802"/>
            <a:ext cx="3453753" cy="3402396"/>
          </a:xfrm>
          <a:prstGeom prst="rect">
            <a:avLst/>
          </a:prstGeom>
        </p:spPr>
      </p:pic>
      <p:sp>
        <p:nvSpPr>
          <p:cNvPr id="16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514350" y="1125114"/>
            <a:ext cx="4467226" cy="1655762"/>
          </a:xfrm>
        </p:spPr>
        <p:txBody>
          <a:bodyPr anchor="b" anchorCtr="0">
            <a:noAutofit/>
          </a:bodyPr>
          <a:lstStyle>
            <a:lvl1pPr algn="l">
              <a:defRPr lang="en-US" sz="3600" b="1" kern="1200" baseline="0" dirty="0" smtClean="0">
                <a:solidFill>
                  <a:srgbClr val="0070C0"/>
                </a:solidFill>
                <a:latin typeface="K2D" panose="00000500000000000000" pitchFamily="2" charset="-34"/>
                <a:ea typeface="+mj-ea"/>
                <a:cs typeface="+mj-cs"/>
              </a:defRPr>
            </a:lvl1pPr>
          </a:lstStyle>
          <a:p>
            <a:r>
              <a:rPr lang="en-US"/>
              <a:t>Tiêu đề</a:t>
            </a:r>
            <a:endParaRPr lang="en-US" dirty="0"/>
          </a:p>
        </p:txBody>
      </p:sp>
      <p:sp>
        <p:nvSpPr>
          <p:cNvPr id="18" name="Subtitle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514348" y="2885650"/>
            <a:ext cx="4467229" cy="2244548"/>
          </a:xfrm>
        </p:spPr>
        <p:txBody>
          <a:bodyPr anchor="t" anchorCtr="0">
            <a:noAutofit/>
          </a:bodyPr>
          <a:lstStyle>
            <a:lvl1pPr marL="0" indent="0" algn="l">
              <a:buNone/>
              <a:defRPr sz="2000" baseline="0">
                <a:solidFill>
                  <a:schemeClr val="tx1">
                    <a:lumMod val="65000"/>
                    <a:lumOff val="35000"/>
                  </a:schemeClr>
                </a:solidFill>
                <a:latin typeface="Readex Pro" pitchFamily="2" charset="-78"/>
                <a:cs typeface="Readex Pro" pitchFamily="2" charset="-7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Nội dung </a:t>
            </a:r>
            <a:endParaRPr lang="en-US" dirty="0"/>
          </a:p>
        </p:txBody>
      </p:sp>
      <p:sp>
        <p:nvSpPr>
          <p:cNvPr id="19" name="Content Placeholder 9"/>
          <p:cNvSpPr>
            <a:spLocks noGrp="1"/>
          </p:cNvSpPr>
          <p:nvPr userDrawn="1">
            <p:ph sz="quarter" idx="12" hasCustomPrompt="1"/>
          </p:nvPr>
        </p:nvSpPr>
        <p:spPr>
          <a:xfrm>
            <a:off x="5667375" y="1125114"/>
            <a:ext cx="5381626" cy="3952875"/>
          </a:xfrm>
        </p:spPr>
        <p:txBody>
          <a:bodyPr>
            <a:normAutofit/>
          </a:bodyPr>
          <a:lstStyle>
            <a:lvl1pPr marL="0" indent="0">
              <a:buNone/>
              <a:defRPr sz="2400" b="0" i="0">
                <a:latin typeface="Readex Pro" pitchFamily="2" charset="-78"/>
                <a:cs typeface="Readex Pro" pitchFamily="2" charset="-78"/>
              </a:defRPr>
            </a:lvl1pPr>
            <a:lvl2pPr marL="457200" indent="0">
              <a:buNone/>
              <a:defRPr sz="2000" b="0" i="0">
                <a:latin typeface="Readex Pro" pitchFamily="2" charset="-78"/>
                <a:cs typeface="Readex Pro" pitchFamily="2" charset="-78"/>
              </a:defRPr>
            </a:lvl2pPr>
            <a:lvl3pPr marL="914400" indent="0">
              <a:buNone/>
              <a:defRPr sz="1800" b="0" i="0">
                <a:latin typeface="Readex Pro" pitchFamily="2" charset="-78"/>
                <a:cs typeface="Readex Pro" pitchFamily="2" charset="-78"/>
              </a:defRPr>
            </a:lvl3pPr>
            <a:lvl4pPr marL="1371600" indent="0">
              <a:buNone/>
              <a:defRPr sz="1600" b="0" i="0">
                <a:latin typeface="Readex Pro" pitchFamily="2" charset="-78"/>
                <a:cs typeface="Readex Pro" pitchFamily="2" charset="-78"/>
              </a:defRPr>
            </a:lvl4pPr>
            <a:lvl5pPr marL="1828800" indent="0">
              <a:buNone/>
              <a:defRPr sz="1600" b="0" i="0">
                <a:latin typeface="Readex Pro" pitchFamily="2" charset="-78"/>
                <a:cs typeface="Readex Pro" pitchFamily="2" charset="-78"/>
              </a:defRPr>
            </a:lvl5pPr>
          </a:lstStyle>
          <a:p>
            <a:pPr lvl="0"/>
            <a:r>
              <a:rPr lang="en-US"/>
              <a:t>Nội dung</a:t>
            </a:r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987783" y="93587"/>
            <a:ext cx="107165" cy="107007"/>
          </a:xfrm>
          <a:prstGeom prst="rect">
            <a:avLst/>
          </a:prstGeom>
        </p:spPr>
      </p:pic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8E269295-E313-A799-7125-41D39E39DAFC}"/>
              </a:ext>
            </a:extLst>
          </p:cNvPr>
          <p:cNvSpPr txBox="1">
            <a:spLocks/>
          </p:cNvSpPr>
          <p:nvPr userDrawn="1"/>
        </p:nvSpPr>
        <p:spPr>
          <a:xfrm>
            <a:off x="159150" y="6454898"/>
            <a:ext cx="4655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Barlow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7A8FBE-F383-41C2-9A02-D1D86CE96726}" type="slidenum">
              <a:rPr lang="en-US" smtClean="0">
                <a:latin typeface="K2D" panose="00000500000000000000" pitchFamily="2" charset="-34"/>
              </a:rPr>
              <a:pPr/>
              <a:t>‹#›</a:t>
            </a:fld>
            <a:endParaRPr lang="en-US">
              <a:latin typeface="K2D" panose="00000500000000000000" pitchFamily="2" charset="-34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F4B895D-114D-C9C2-A547-220F39E95B3A}"/>
              </a:ext>
            </a:extLst>
          </p:cNvPr>
          <p:cNvSpPr/>
          <p:nvPr userDrawn="1"/>
        </p:nvSpPr>
        <p:spPr>
          <a:xfrm>
            <a:off x="159150" y="6474525"/>
            <a:ext cx="653867" cy="298450"/>
          </a:xfrm>
          <a:prstGeom prst="rect">
            <a:avLst/>
          </a:prstGeom>
          <a:solidFill>
            <a:srgbClr val="1F5C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0">
                <a:latin typeface="K2D" panose="00000500000000000000" pitchFamily="2" charset="-34"/>
              </a:rPr>
              <a:t>CTU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B61B30F-7B6D-78FB-BD6E-E34AD607BE56}"/>
              </a:ext>
            </a:extLst>
          </p:cNvPr>
          <p:cNvSpPr/>
          <p:nvPr userDrawn="1"/>
        </p:nvSpPr>
        <p:spPr>
          <a:xfrm>
            <a:off x="11568430" y="6548263"/>
            <a:ext cx="340536" cy="170378"/>
          </a:xfrm>
          <a:prstGeom prst="rect">
            <a:avLst/>
          </a:prstGeom>
          <a:solidFill>
            <a:srgbClr val="00A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K2D" panose="00000500000000000000" pitchFamily="2" charset="-34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27F6DF5-10A9-DC42-E1E9-D1FA91D6BBF1}"/>
              </a:ext>
            </a:extLst>
          </p:cNvPr>
          <p:cNvSpPr txBox="1">
            <a:spLocks/>
          </p:cNvSpPr>
          <p:nvPr userDrawn="1"/>
        </p:nvSpPr>
        <p:spPr>
          <a:xfrm>
            <a:off x="11512613" y="6447278"/>
            <a:ext cx="4655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Barlow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7A8FBE-F383-41C2-9A02-D1D86CE96726}" type="slidenum">
              <a:rPr lang="en-US" sz="1000" smtClean="0">
                <a:latin typeface="K2D" panose="00000500000000000000" pitchFamily="2" charset="-34"/>
              </a:rPr>
              <a:pPr/>
              <a:t>‹#›</a:t>
            </a:fld>
            <a:endParaRPr lang="en-US" sz="1050">
              <a:latin typeface="K2D" panose="00000500000000000000" pitchFamily="2" charset="-34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1959BFF-8A0A-B338-A74E-37D7F5CED4DF}"/>
              </a:ext>
            </a:extLst>
          </p:cNvPr>
          <p:cNvGrpSpPr/>
          <p:nvPr userDrawn="1"/>
        </p:nvGrpSpPr>
        <p:grpSpPr>
          <a:xfrm>
            <a:off x="817685" y="6410864"/>
            <a:ext cx="2760487" cy="403790"/>
            <a:chOff x="741485" y="6410864"/>
            <a:chExt cx="2760487" cy="40379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AE9E1AD-2113-53D7-8783-10A60D932962}"/>
                </a:ext>
              </a:extLst>
            </p:cNvPr>
            <p:cNvSpPr txBox="1"/>
            <p:nvPr/>
          </p:nvSpPr>
          <p:spPr>
            <a:xfrm>
              <a:off x="741485" y="6599210"/>
              <a:ext cx="192225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vi-VN" sz="800" b="0" i="0" u="none" strike="noStrike" kern="1200" cap="none" spc="0" normalizeH="0" baseline="0" noProof="0">
                  <a:ln>
                    <a:noFill/>
                  </a:ln>
                  <a:solidFill>
                    <a:srgbClr val="00AFEF"/>
                  </a:solidFill>
                  <a:effectLst/>
                  <a:uLnTx/>
                  <a:uFillTx/>
                  <a:latin typeface="Readex Pro" pitchFamily="2" charset="-78"/>
                  <a:ea typeface="+mn-ea"/>
                  <a:cs typeface="+mn-cs"/>
                </a:rPr>
                <a:t>Cộng đồng – Toàn diện – Ưu việt</a:t>
              </a:r>
              <a:endPara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AFEF"/>
                </a:solidFill>
                <a:effectLst/>
                <a:uLnTx/>
                <a:uFillTx/>
                <a:latin typeface="Readex Pro" pitchFamily="2" charset="-78"/>
                <a:ea typeface="+mn-ea"/>
                <a:cs typeface="+mn-cs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E1424EB-91CE-59BF-400F-9BCF3A182E62}"/>
                </a:ext>
              </a:extLst>
            </p:cNvPr>
            <p:cNvSpPr txBox="1"/>
            <p:nvPr/>
          </p:nvSpPr>
          <p:spPr>
            <a:xfrm>
              <a:off x="741485" y="6410864"/>
              <a:ext cx="27604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baseline="0">
                  <a:solidFill>
                    <a:srgbClr val="1F5CA9"/>
                  </a:solidFill>
                  <a:latin typeface="K2D" panose="00000500000000000000" pitchFamily="2" charset="-34"/>
                </a:rPr>
                <a:t>ĐẠI HỌC CẦN THƠ</a:t>
              </a:r>
              <a:endParaRPr lang="en-US" sz="1400" b="1">
                <a:solidFill>
                  <a:srgbClr val="1F5CA9"/>
                </a:solidFill>
                <a:latin typeface="K2D" panose="00000500000000000000" pitchFamily="2" charset="-34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A299800F-88A1-1EF2-673A-E19EDD4D12A2}"/>
              </a:ext>
            </a:extLst>
          </p:cNvPr>
          <p:cNvSpPr txBox="1"/>
          <p:nvPr userDrawn="1"/>
        </p:nvSpPr>
        <p:spPr>
          <a:xfrm>
            <a:off x="10032442" y="6467840"/>
            <a:ext cx="1502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0">
                <a:solidFill>
                  <a:srgbClr val="00AFEF"/>
                </a:solidFill>
                <a:latin typeface="K2D" panose="00000500000000000000" pitchFamily="2" charset="-34"/>
                <a:cs typeface="Readex Pro" pitchFamily="2" charset="-78"/>
              </a:rPr>
              <a:t>www.ctu.edu.vn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DFA7C85-7A63-3F94-A6E0-51FBFB0A621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583391" y="6481985"/>
            <a:ext cx="9339545" cy="118261"/>
          </a:xfrm>
          <a:prstGeom prst="rect">
            <a:avLst/>
          </a:prstGeom>
        </p:spPr>
      </p:pic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39E5B1EA-BE1C-22C4-8140-1FF7F085C8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18484" y="6548263"/>
            <a:ext cx="2381966" cy="365125"/>
          </a:xfrm>
        </p:spPr>
        <p:txBody>
          <a:bodyPr/>
          <a:lstStyle>
            <a:lvl1pPr algn="r">
              <a:defRPr b="1">
                <a:latin typeface="K2D" panose="00000500000000000000" pitchFamily="2" charset="-34"/>
              </a:defRPr>
            </a:lvl1pPr>
          </a:lstStyle>
          <a:p>
            <a:fld id="{D86B3AB3-BDCC-41BF-8781-963E853753C3}" type="datetime1">
              <a:rPr lang="en-US" smtClean="0"/>
              <a:pPr/>
              <a:t>4/24/2025</a:t>
            </a:fld>
            <a:endParaRPr lang="en-US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23F5244F-399D-4048-0258-1C4D4345F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48263"/>
            <a:ext cx="4114800" cy="365125"/>
          </a:xfrm>
        </p:spPr>
        <p:txBody>
          <a:bodyPr/>
          <a:lstStyle>
            <a:lvl1pPr algn="l">
              <a:defRPr b="1">
                <a:latin typeface="K2D" panose="00000500000000000000" pitchFamily="2" charset="-34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197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ceholder Left - Title Righ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036A66E2-7787-687B-3553-97FAF9109CA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9124" y="1727802"/>
            <a:ext cx="3453753" cy="3402396"/>
          </a:xfrm>
          <a:prstGeom prst="rect">
            <a:avLst/>
          </a:prstGeom>
        </p:spPr>
      </p:pic>
      <p:sp>
        <p:nvSpPr>
          <p:cNvPr id="16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6737350" y="1332588"/>
            <a:ext cx="4467226" cy="1655762"/>
          </a:xfrm>
        </p:spPr>
        <p:txBody>
          <a:bodyPr anchor="b" anchorCtr="0">
            <a:noAutofit/>
          </a:bodyPr>
          <a:lstStyle>
            <a:lvl1pPr algn="l">
              <a:defRPr lang="en-US" sz="3600" b="1" kern="1200" baseline="0" dirty="0" smtClean="0">
                <a:solidFill>
                  <a:srgbClr val="0070C0"/>
                </a:solidFill>
                <a:latin typeface="K2D" panose="00000500000000000000" pitchFamily="2" charset="-34"/>
                <a:ea typeface="+mj-ea"/>
                <a:cs typeface="+mj-cs"/>
              </a:defRPr>
            </a:lvl1pPr>
          </a:lstStyle>
          <a:p>
            <a:r>
              <a:rPr lang="en-US"/>
              <a:t>Tiêu đề</a:t>
            </a:r>
            <a:endParaRPr lang="en-US" dirty="0"/>
          </a:p>
        </p:txBody>
      </p:sp>
      <p:sp>
        <p:nvSpPr>
          <p:cNvPr id="18" name="Subtitle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6737348" y="3093124"/>
            <a:ext cx="4467229" cy="2192339"/>
          </a:xfrm>
        </p:spPr>
        <p:txBody>
          <a:bodyPr anchor="t" anchorCtr="0">
            <a:noAutofit/>
          </a:bodyPr>
          <a:lstStyle>
            <a:lvl1pPr marL="0" indent="0" algn="l">
              <a:buNone/>
              <a:defRPr sz="2000" baseline="0">
                <a:solidFill>
                  <a:schemeClr val="tx1">
                    <a:lumMod val="65000"/>
                    <a:lumOff val="35000"/>
                  </a:schemeClr>
                </a:solidFill>
                <a:latin typeface="Readex Pro" pitchFamily="2" charset="-78"/>
                <a:cs typeface="Readex Pro" pitchFamily="2" charset="-7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Nội dung</a:t>
            </a:r>
            <a:endParaRPr lang="en-US" dirty="0"/>
          </a:p>
        </p:txBody>
      </p:sp>
      <p:sp>
        <p:nvSpPr>
          <p:cNvPr id="19" name="Content Placeholder 9"/>
          <p:cNvSpPr>
            <a:spLocks noGrp="1"/>
          </p:cNvSpPr>
          <p:nvPr userDrawn="1">
            <p:ph sz="quarter" idx="12" hasCustomPrompt="1"/>
          </p:nvPr>
        </p:nvSpPr>
        <p:spPr>
          <a:xfrm>
            <a:off x="624706" y="1332588"/>
            <a:ext cx="5381626" cy="3952875"/>
          </a:xfrm>
        </p:spPr>
        <p:txBody>
          <a:bodyPr>
            <a:normAutofit/>
          </a:bodyPr>
          <a:lstStyle>
            <a:lvl1pPr marL="0" indent="0">
              <a:buNone/>
              <a:defRPr sz="2400" b="0" i="0">
                <a:latin typeface="Readex Pro" pitchFamily="2" charset="-78"/>
                <a:cs typeface="Readex Pro" pitchFamily="2" charset="-78"/>
              </a:defRPr>
            </a:lvl1pPr>
            <a:lvl2pPr marL="457200" indent="0">
              <a:buNone/>
              <a:defRPr sz="2000" b="0" i="0">
                <a:latin typeface="Readex Pro" pitchFamily="2" charset="-78"/>
                <a:cs typeface="Readex Pro" pitchFamily="2" charset="-78"/>
              </a:defRPr>
            </a:lvl2pPr>
            <a:lvl3pPr marL="914400" indent="0">
              <a:buNone/>
              <a:defRPr sz="1800" b="0" i="0">
                <a:latin typeface="Readex Pro" pitchFamily="2" charset="-78"/>
                <a:cs typeface="Readex Pro" pitchFamily="2" charset="-78"/>
              </a:defRPr>
            </a:lvl3pPr>
            <a:lvl4pPr marL="1371600" indent="0">
              <a:buNone/>
              <a:defRPr sz="1600" b="0" i="0">
                <a:latin typeface="Readex Pro" pitchFamily="2" charset="-78"/>
                <a:cs typeface="Readex Pro" pitchFamily="2" charset="-78"/>
              </a:defRPr>
            </a:lvl4pPr>
            <a:lvl5pPr marL="1828800" indent="0">
              <a:buNone/>
              <a:defRPr sz="1600" b="0" i="0">
                <a:latin typeface="Readex Pro" pitchFamily="2" charset="-78"/>
                <a:cs typeface="Readex Pro" pitchFamily="2" charset="-78"/>
              </a:defRPr>
            </a:lvl5pPr>
          </a:lstStyle>
          <a:p>
            <a:pPr lvl="0"/>
            <a:r>
              <a:rPr lang="en-US"/>
              <a:t>Nội dung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987783" y="93587"/>
            <a:ext cx="107165" cy="107007"/>
          </a:xfrm>
          <a:prstGeom prst="rect">
            <a:avLst/>
          </a:prstGeom>
        </p:spPr>
      </p:pic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D473B34E-C5A1-D7E2-C692-BFBE5EBD6ACC}"/>
              </a:ext>
            </a:extLst>
          </p:cNvPr>
          <p:cNvSpPr txBox="1">
            <a:spLocks/>
          </p:cNvSpPr>
          <p:nvPr userDrawn="1"/>
        </p:nvSpPr>
        <p:spPr>
          <a:xfrm>
            <a:off x="159150" y="6454898"/>
            <a:ext cx="4655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Barlow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7A8FBE-F383-41C2-9A02-D1D86CE96726}" type="slidenum">
              <a:rPr lang="en-US" smtClean="0">
                <a:latin typeface="K2D" panose="00000500000000000000" pitchFamily="2" charset="-34"/>
              </a:rPr>
              <a:pPr/>
              <a:t>‹#›</a:t>
            </a:fld>
            <a:endParaRPr lang="en-US">
              <a:latin typeface="K2D" panose="00000500000000000000" pitchFamily="2" charset="-34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C1CFE12-2689-2DB3-6CB8-E6D662CAE886}"/>
              </a:ext>
            </a:extLst>
          </p:cNvPr>
          <p:cNvSpPr/>
          <p:nvPr userDrawn="1"/>
        </p:nvSpPr>
        <p:spPr>
          <a:xfrm>
            <a:off x="159150" y="6474525"/>
            <a:ext cx="653867" cy="298450"/>
          </a:xfrm>
          <a:prstGeom prst="rect">
            <a:avLst/>
          </a:prstGeom>
          <a:solidFill>
            <a:srgbClr val="1F5C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0">
                <a:latin typeface="K2D" panose="00000500000000000000" pitchFamily="2" charset="-34"/>
              </a:rPr>
              <a:t>CTU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06B0CF2-5878-8045-7665-76673B4F71AB}"/>
              </a:ext>
            </a:extLst>
          </p:cNvPr>
          <p:cNvSpPr/>
          <p:nvPr userDrawn="1"/>
        </p:nvSpPr>
        <p:spPr>
          <a:xfrm>
            <a:off x="11568430" y="6548263"/>
            <a:ext cx="340536" cy="170378"/>
          </a:xfrm>
          <a:prstGeom prst="rect">
            <a:avLst/>
          </a:prstGeom>
          <a:solidFill>
            <a:srgbClr val="00A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K2D" panose="00000500000000000000" pitchFamily="2" charset="-34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6C447DE-39C2-0CF7-466F-6F936D0397D6}"/>
              </a:ext>
            </a:extLst>
          </p:cNvPr>
          <p:cNvSpPr txBox="1">
            <a:spLocks/>
          </p:cNvSpPr>
          <p:nvPr userDrawn="1"/>
        </p:nvSpPr>
        <p:spPr>
          <a:xfrm>
            <a:off x="11512613" y="6447278"/>
            <a:ext cx="4655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Barlow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7A8FBE-F383-41C2-9A02-D1D86CE96726}" type="slidenum">
              <a:rPr lang="en-US" sz="1000" smtClean="0">
                <a:latin typeface="K2D" panose="00000500000000000000" pitchFamily="2" charset="-34"/>
              </a:rPr>
              <a:pPr/>
              <a:t>‹#›</a:t>
            </a:fld>
            <a:endParaRPr lang="en-US" sz="1050">
              <a:latin typeface="K2D" panose="00000500000000000000" pitchFamily="2" charset="-34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BB166D7-5532-DFCC-4719-A557C504B8F3}"/>
              </a:ext>
            </a:extLst>
          </p:cNvPr>
          <p:cNvGrpSpPr/>
          <p:nvPr userDrawn="1"/>
        </p:nvGrpSpPr>
        <p:grpSpPr>
          <a:xfrm>
            <a:off x="817685" y="6410864"/>
            <a:ext cx="2760487" cy="403790"/>
            <a:chOff x="741485" y="6410864"/>
            <a:chExt cx="2760487" cy="40379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B618045-F14E-9F31-0FA0-0532F46BF465}"/>
                </a:ext>
              </a:extLst>
            </p:cNvPr>
            <p:cNvSpPr txBox="1"/>
            <p:nvPr/>
          </p:nvSpPr>
          <p:spPr>
            <a:xfrm>
              <a:off x="741485" y="6599210"/>
              <a:ext cx="192225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vi-VN" sz="800" b="0" i="0" u="none" strike="noStrike" kern="1200" cap="none" spc="0" normalizeH="0" baseline="0" noProof="0">
                  <a:ln>
                    <a:noFill/>
                  </a:ln>
                  <a:solidFill>
                    <a:srgbClr val="00AFEF"/>
                  </a:solidFill>
                  <a:effectLst/>
                  <a:uLnTx/>
                  <a:uFillTx/>
                  <a:latin typeface="Readex Pro" pitchFamily="2" charset="-78"/>
                  <a:ea typeface="+mn-ea"/>
                  <a:cs typeface="+mn-cs"/>
                </a:rPr>
                <a:t>Cộng đồng – Toàn diện – Ưu việt</a:t>
              </a:r>
              <a:endPara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AFEF"/>
                </a:solidFill>
                <a:effectLst/>
                <a:uLnTx/>
                <a:uFillTx/>
                <a:latin typeface="Readex Pro" pitchFamily="2" charset="-78"/>
                <a:ea typeface="+mn-ea"/>
                <a:cs typeface="+mn-cs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AF28839-2BBD-09C4-84D8-C7BD82D44B55}"/>
                </a:ext>
              </a:extLst>
            </p:cNvPr>
            <p:cNvSpPr txBox="1"/>
            <p:nvPr/>
          </p:nvSpPr>
          <p:spPr>
            <a:xfrm>
              <a:off x="741485" y="6410864"/>
              <a:ext cx="27604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baseline="0">
                  <a:solidFill>
                    <a:srgbClr val="1F5CA9"/>
                  </a:solidFill>
                  <a:latin typeface="K2D" panose="00000500000000000000" pitchFamily="2" charset="-34"/>
                </a:rPr>
                <a:t>ĐẠI HỌC CẦN THƠ</a:t>
              </a:r>
              <a:endParaRPr lang="en-US" sz="1400" b="1">
                <a:solidFill>
                  <a:srgbClr val="1F5CA9"/>
                </a:solidFill>
                <a:latin typeface="K2D" panose="00000500000000000000" pitchFamily="2" charset="-34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BCD9E80B-3CE1-773E-29BB-8B95E6D45434}"/>
              </a:ext>
            </a:extLst>
          </p:cNvPr>
          <p:cNvSpPr txBox="1"/>
          <p:nvPr userDrawn="1"/>
        </p:nvSpPr>
        <p:spPr>
          <a:xfrm>
            <a:off x="10032442" y="6467840"/>
            <a:ext cx="1502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0">
                <a:solidFill>
                  <a:srgbClr val="00AFEF"/>
                </a:solidFill>
                <a:latin typeface="K2D" panose="00000500000000000000" pitchFamily="2" charset="-34"/>
                <a:cs typeface="Readex Pro" pitchFamily="2" charset="-78"/>
              </a:rPr>
              <a:t>www.ctu.edu.vn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ACA3E05-765A-20DC-76C7-1BB18527C02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583391" y="6481985"/>
            <a:ext cx="9339545" cy="118261"/>
          </a:xfrm>
          <a:prstGeom prst="rect">
            <a:avLst/>
          </a:prstGeom>
        </p:spPr>
      </p:pic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D2971456-C6D4-0F38-6B9E-1F35DDA6E43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18484" y="6548263"/>
            <a:ext cx="2381966" cy="365125"/>
          </a:xfrm>
        </p:spPr>
        <p:txBody>
          <a:bodyPr/>
          <a:lstStyle>
            <a:lvl1pPr algn="r">
              <a:defRPr b="1">
                <a:latin typeface="K2D" panose="00000500000000000000" pitchFamily="2" charset="-34"/>
              </a:defRPr>
            </a:lvl1pPr>
          </a:lstStyle>
          <a:p>
            <a:fld id="{D86B3AB3-BDCC-41BF-8781-963E853753C3}" type="datetime1">
              <a:rPr lang="en-US" smtClean="0"/>
              <a:pPr/>
              <a:t>4/24/2025</a:t>
            </a:fld>
            <a:endParaRPr lang="en-US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C3720CF9-36DD-EAE0-4DFF-B34E1D725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48263"/>
            <a:ext cx="4114800" cy="365125"/>
          </a:xfrm>
        </p:spPr>
        <p:txBody>
          <a:bodyPr/>
          <a:lstStyle>
            <a:lvl1pPr algn="l">
              <a:defRPr b="1">
                <a:latin typeface="K2D" panose="00000500000000000000" pitchFamily="2" charset="-34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098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K2D" panose="00000500000000000000" pitchFamily="2" charset="-34"/>
              </a:defRPr>
            </a:lvl1pPr>
          </a:lstStyle>
          <a:p>
            <a:fld id="{00D1CE85-AA59-46D7-98F4-301D80B40614}" type="datetimeFigureOut">
              <a:rPr lang="en-US" smtClean="0"/>
              <a:pPr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K2D" panose="00000500000000000000" pitchFamily="2" charset="-34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K2D" panose="00000500000000000000" pitchFamily="2" charset="-34"/>
              </a:defRPr>
            </a:lvl1pPr>
          </a:lstStyle>
          <a:p>
            <a:fld id="{B9B05A01-6F48-4D1A-BEA9-613C8F70D2D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704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80" r:id="rId2"/>
    <p:sldLayoutId id="2147483679" r:id="rId3"/>
    <p:sldLayoutId id="2147483652" r:id="rId4"/>
    <p:sldLayoutId id="2147483653" r:id="rId5"/>
    <p:sldLayoutId id="2147483654" r:id="rId6"/>
    <p:sldLayoutId id="2147483677" r:id="rId7"/>
    <p:sldLayoutId id="2147483655" r:id="rId8"/>
    <p:sldLayoutId id="2147483656" r:id="rId9"/>
    <p:sldLayoutId id="2147483657" r:id="rId10"/>
    <p:sldLayoutId id="2147483678" r:id="rId11"/>
    <p:sldLayoutId id="2147483658" r:id="rId12"/>
    <p:sldLayoutId id="2147483659" r:id="rId13"/>
    <p:sldLayoutId id="2147483660" r:id="rId14"/>
    <p:sldLayoutId id="2147483661" r:id="rId15"/>
    <p:sldLayoutId id="2147483663" r:id="rId16"/>
    <p:sldLayoutId id="2147483666" r:id="rId17"/>
    <p:sldLayoutId id="2147483674" r:id="rId18"/>
    <p:sldLayoutId id="2147483673" r:id="rId19"/>
    <p:sldLayoutId id="2147483675" r:id="rId20"/>
    <p:sldLayoutId id="2147483676" r:id="rId21"/>
    <p:sldLayoutId id="2147483664" r:id="rId22"/>
    <p:sldLayoutId id="2147483665" r:id="rId23"/>
    <p:sldLayoutId id="2147483667" r:id="rId24"/>
    <p:sldLayoutId id="2147483668" r:id="rId25"/>
    <p:sldLayoutId id="2147483669" r:id="rId26"/>
    <p:sldLayoutId id="2147483670" r:id="rId27"/>
    <p:sldLayoutId id="2147483671" r:id="rId28"/>
    <p:sldLayoutId id="2147483672" r:id="rId2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K2D" panose="00000500000000000000" pitchFamily="2" charset="-34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Readex Pro" pitchFamily="2" charset="-78"/>
          <a:ea typeface="+mn-ea"/>
          <a:cs typeface="Readex Pro" pitchFamily="2" charset="-7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Readex Pro" pitchFamily="2" charset="-78"/>
          <a:ea typeface="+mn-ea"/>
          <a:cs typeface="Readex Pro" pitchFamily="2" charset="-78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Readex Pro" pitchFamily="2" charset="-78"/>
          <a:ea typeface="+mn-ea"/>
          <a:cs typeface="Readex Pro" pitchFamily="2" charset="-78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Readex Pro" pitchFamily="2" charset="-78"/>
          <a:ea typeface="+mn-ea"/>
          <a:cs typeface="Readex Pro" pitchFamily="2" charset="-78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Readex Pro" pitchFamily="2" charset="-78"/>
          <a:ea typeface="+mn-ea"/>
          <a:cs typeface="Readex Pro" pitchFamily="2" charset="-78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45E41-A1AF-488B-B0BD-65F8B7FDA7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3143" y="1441450"/>
            <a:ext cx="11205713" cy="1855310"/>
          </a:xfrm>
        </p:spPr>
        <p:txBody>
          <a:bodyPr/>
          <a:lstStyle/>
          <a:p>
            <a:r>
              <a:rPr lang="en-US" dirty="0"/>
              <a:t>BÁO CÁO NIÊN LUẬN CƠ SƠ-ATTT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9537F2-C3B5-487E-AF04-318467A156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3143" y="3592239"/>
            <a:ext cx="11205713" cy="1036706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CHỦ ĐỀ:</a:t>
            </a:r>
          </a:p>
          <a:p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Tấn</a:t>
            </a:r>
            <a:r>
              <a:rPr lang="en-US" dirty="0"/>
              <a:t> Công </a:t>
            </a:r>
            <a:r>
              <a:rPr lang="en-US" dirty="0" err="1"/>
              <a:t>Mạng</a:t>
            </a:r>
            <a:r>
              <a:rPr lang="en-US" dirty="0"/>
              <a:t> &amp; Phương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Phòng</a:t>
            </a:r>
            <a:r>
              <a:rPr lang="en-US" dirty="0"/>
              <a:t> </a:t>
            </a:r>
            <a:r>
              <a:rPr lang="en-US" dirty="0" err="1"/>
              <a:t>Chống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27A67E-F5E5-4E62-AFA1-B5747C25AED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Sinh Viên: Lê Hải </a:t>
            </a:r>
            <a:r>
              <a:rPr lang="en-US" dirty="0" err="1"/>
              <a:t>Đăng</a:t>
            </a:r>
            <a:r>
              <a:rPr lang="en-US" dirty="0"/>
              <a:t> – B2203716</a:t>
            </a:r>
          </a:p>
        </p:txBody>
      </p:sp>
    </p:spTree>
    <p:extLst>
      <p:ext uri="{BB962C8B-B14F-4D97-AF65-F5344CB8AC3E}">
        <p14:creationId xmlns:p14="http://schemas.microsoft.com/office/powerpoint/2010/main" val="5208770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3EFCBA-F339-5A3E-959C-7A3BCF4571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369EF-39E8-6562-AA90-F74E00AEB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1F5CAA"/>
                </a:solidFill>
              </a:rPr>
              <a:t>I-ARP Spoofing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778AB-C3AC-558D-EC09-569FC946A1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10901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AFEF"/>
                </a:solidFill>
              </a:rPr>
              <a:t>6. </a:t>
            </a:r>
            <a:r>
              <a:rPr lang="en-US" dirty="0" err="1">
                <a:solidFill>
                  <a:srgbClr val="00AFEF"/>
                </a:solidFill>
              </a:rPr>
              <a:t>Cách</a:t>
            </a:r>
            <a:r>
              <a:rPr lang="en-US" dirty="0">
                <a:solidFill>
                  <a:srgbClr val="00AFEF"/>
                </a:solidFill>
              </a:rPr>
              <a:t> </a:t>
            </a:r>
            <a:r>
              <a:rPr lang="en-US" dirty="0" err="1">
                <a:solidFill>
                  <a:srgbClr val="00AFEF"/>
                </a:solidFill>
              </a:rPr>
              <a:t>tấn</a:t>
            </a:r>
            <a:r>
              <a:rPr lang="en-US" dirty="0">
                <a:solidFill>
                  <a:srgbClr val="00AFEF"/>
                </a:solidFill>
              </a:rPr>
              <a:t> </a:t>
            </a:r>
            <a:r>
              <a:rPr lang="en-US" dirty="0" err="1">
                <a:solidFill>
                  <a:srgbClr val="00AFEF"/>
                </a:solidFill>
              </a:rPr>
              <a:t>công</a:t>
            </a:r>
            <a:endParaRPr lang="en-US" dirty="0">
              <a:solidFill>
                <a:srgbClr val="00AFEF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Máy</a:t>
            </a:r>
            <a:r>
              <a:rPr lang="en-US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tấn</a:t>
            </a:r>
            <a:r>
              <a:rPr lang="en-US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công</a:t>
            </a:r>
            <a:r>
              <a:rPr lang="en-US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có</a:t>
            </a:r>
            <a:r>
              <a:rPr lang="en-US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quyền</a:t>
            </a:r>
            <a:r>
              <a:rPr lang="en-US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truy</a:t>
            </a:r>
            <a:r>
              <a:rPr lang="en-US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cập</a:t>
            </a:r>
            <a:r>
              <a:rPr lang="en-US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vào</a:t>
            </a:r>
            <a:r>
              <a:rPr lang="en-US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mạng</a:t>
            </a:r>
            <a:r>
              <a:rPr lang="en-US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cục</a:t>
            </a:r>
            <a:r>
              <a:rPr lang="en-US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bộ</a:t>
            </a:r>
            <a:endParaRPr lang="en-US" dirty="0"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Sử</a:t>
            </a:r>
            <a:r>
              <a:rPr lang="en-US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dụng</a:t>
            </a:r>
            <a:r>
              <a:rPr lang="en-US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công</a:t>
            </a:r>
            <a:r>
              <a:rPr lang="en-US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cụ</a:t>
            </a:r>
            <a:r>
              <a:rPr lang="en-US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: </a:t>
            </a:r>
            <a:r>
              <a:rPr lang="en-US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Ettercap, </a:t>
            </a:r>
            <a:r>
              <a:rPr lang="en-US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Betercap</a:t>
            </a:r>
            <a:r>
              <a:rPr lang="en-US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…</a:t>
            </a:r>
            <a:r>
              <a:rPr lang="en-US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để</a:t>
            </a:r>
            <a:r>
              <a:rPr lang="en-US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gửi</a:t>
            </a:r>
            <a:r>
              <a:rPr lang="en-US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phản</a:t>
            </a:r>
            <a:r>
              <a:rPr lang="en-US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hồi</a:t>
            </a:r>
            <a:r>
              <a:rPr lang="en-US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ARP reply </a:t>
            </a:r>
            <a:r>
              <a:rPr lang="en-US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giả</a:t>
            </a:r>
            <a:r>
              <a:rPr lang="en-US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mạo</a:t>
            </a:r>
            <a:r>
              <a:rPr lang="en-US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rgbClr val="00AFEF"/>
                </a:solidFill>
              </a:rPr>
              <a:t>7. </a:t>
            </a:r>
            <a:r>
              <a:rPr lang="en-US" dirty="0" err="1">
                <a:solidFill>
                  <a:srgbClr val="00AFEF"/>
                </a:solidFill>
              </a:rPr>
              <a:t>Cách</a:t>
            </a:r>
            <a:r>
              <a:rPr lang="en-US" dirty="0">
                <a:solidFill>
                  <a:srgbClr val="00AFEF"/>
                </a:solidFill>
              </a:rPr>
              <a:t> </a:t>
            </a:r>
            <a:r>
              <a:rPr lang="en-US" dirty="0" err="1">
                <a:solidFill>
                  <a:srgbClr val="00AFEF"/>
                </a:solidFill>
              </a:rPr>
              <a:t>phát</a:t>
            </a:r>
            <a:r>
              <a:rPr lang="en-US" dirty="0">
                <a:solidFill>
                  <a:srgbClr val="00AFEF"/>
                </a:solidFill>
              </a:rPr>
              <a:t> </a:t>
            </a:r>
            <a:r>
              <a:rPr lang="en-US" dirty="0" err="1">
                <a:solidFill>
                  <a:srgbClr val="00AFEF"/>
                </a:solidFill>
              </a:rPr>
              <a:t>hiện</a:t>
            </a:r>
            <a:endParaRPr lang="en-US" dirty="0">
              <a:solidFill>
                <a:srgbClr val="00AFEF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Gõ</a:t>
            </a:r>
            <a:r>
              <a:rPr lang="en-US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lệnh</a:t>
            </a:r>
            <a:r>
              <a:rPr lang="en-US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(</a:t>
            </a:r>
            <a:r>
              <a:rPr lang="en-US" dirty="0" err="1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cmd</a:t>
            </a:r>
            <a:r>
              <a:rPr lang="en-US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hoặc</a:t>
            </a:r>
            <a:r>
              <a:rPr lang="en-US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terminal):</a:t>
            </a:r>
          </a:p>
          <a:p>
            <a:r>
              <a:rPr lang="en-US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	 </a:t>
            </a:r>
            <a:r>
              <a:rPr lang="en-US" b="1" dirty="0" err="1">
                <a:solidFill>
                  <a:srgbClr val="1F5CAA"/>
                </a:solidFill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arp</a:t>
            </a:r>
            <a:r>
              <a:rPr lang="en-US" b="1" dirty="0">
                <a:solidFill>
                  <a:srgbClr val="1F5CAA"/>
                </a:solidFill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-a</a:t>
            </a:r>
          </a:p>
          <a:p>
            <a:endParaRPr lang="en-US" sz="2600" dirty="0">
              <a:solidFill>
                <a:srgbClr val="00AFEF"/>
              </a:solidFill>
            </a:endParaRPr>
          </a:p>
        </p:txBody>
      </p:sp>
      <p:pic>
        <p:nvPicPr>
          <p:cNvPr id="4" name="Picture 3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E8B87B3A-0691-D45A-34BE-51A44FB50B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0405" y="3880130"/>
            <a:ext cx="6073445" cy="190427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533326A-11DD-396E-4524-9F9E0CF4606B}"/>
              </a:ext>
            </a:extLst>
          </p:cNvPr>
          <p:cNvSpPr txBox="1"/>
          <p:nvPr/>
        </p:nvSpPr>
        <p:spPr>
          <a:xfrm>
            <a:off x="8807147" y="152005"/>
            <a:ext cx="3242822" cy="2308324"/>
          </a:xfrm>
          <a:prstGeom prst="rect">
            <a:avLst/>
          </a:prstGeom>
          <a:ln>
            <a:solidFill>
              <a:srgbClr val="1F5CAA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1F5CA9"/>
                </a:solidFill>
              </a:rPr>
              <a:t>I-ARP Spoofing</a:t>
            </a:r>
          </a:p>
          <a:p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Đặt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vấn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đề</a:t>
            </a:r>
            <a:endParaRPr lang="en-US" sz="1400" kern="100" dirty="0">
              <a:solidFill>
                <a:srgbClr val="1F5CA9"/>
              </a:solidFill>
              <a:effectLst/>
              <a:latin typeface="Arial" panose="020B0604020202020204" pitchFamily="34" charset="0"/>
              <a:ea typeface="DengXian Light" panose="02010600030101010101" pitchFamily="2" charset="-122"/>
              <a:cs typeface="Arial" panose="020B0604020202020204" pitchFamily="34" charset="0"/>
            </a:endParaRPr>
          </a:p>
          <a:p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ARP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gì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 </a:t>
            </a:r>
          </a:p>
          <a:p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3.1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hoạt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mạng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LAN</a:t>
            </a:r>
          </a:p>
          <a:p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3.2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hoạt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liên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mạng</a:t>
            </a:r>
            <a:endParaRPr lang="en-US" sz="1400" dirty="0">
              <a:solidFill>
                <a:srgbClr val="1F5C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ARP Spoofing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gì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 </a:t>
            </a:r>
          </a:p>
          <a:p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B0503020204020204" pitchFamily="2" charset="-122"/>
                <a:cs typeface="Arial" panose="020B0604020202020204" pitchFamily="34" charset="0"/>
              </a:rPr>
              <a:t>Lỗ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B0503020204020204" pitchFamily="2" charset="-122"/>
                <a:cs typeface="Arial" panose="020B0604020202020204" pitchFamily="34" charset="0"/>
              </a:rPr>
              <a:t>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B0503020204020204" pitchFamily="2" charset="-122"/>
                <a:cs typeface="Arial" panose="020B0604020202020204" pitchFamily="34" charset="0"/>
              </a:rPr>
              <a:t>hổng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B0503020204020204" pitchFamily="2" charset="-122"/>
                <a:cs typeface="Arial" panose="020B0604020202020204" pitchFamily="34" charset="0"/>
              </a:rPr>
              <a:t>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B0503020204020204" pitchFamily="2" charset="-122"/>
                <a:cs typeface="Arial" panose="020B0604020202020204" pitchFamily="34" charset="0"/>
              </a:rPr>
              <a:t>của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B0503020204020204" pitchFamily="2" charset="-122"/>
                <a:cs typeface="Arial" panose="020B0604020202020204" pitchFamily="34" charset="0"/>
              </a:rPr>
              <a:t> ARP</a:t>
            </a:r>
          </a:p>
          <a:p>
            <a:r>
              <a:rPr lang="en-US" sz="1400" b="1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 </a:t>
            </a:r>
            <a:r>
              <a:rPr lang="en-US" sz="1400" b="1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sz="1400" b="1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tấn</a:t>
            </a:r>
            <a:r>
              <a:rPr lang="en-US" sz="1400" b="1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endParaRPr lang="en-US" sz="1400" b="1" dirty="0">
              <a:solidFill>
                <a:srgbClr val="1F5C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7. </a:t>
            </a:r>
            <a:r>
              <a:rPr lang="en-US" sz="1400" b="1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sz="1400" b="1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sz="1400" b="1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endParaRPr lang="en-US" sz="1400" b="1" dirty="0">
              <a:solidFill>
                <a:srgbClr val="1F5C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8.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phòng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chống</a:t>
            </a:r>
            <a:endParaRPr lang="en-US" sz="1400" dirty="0">
              <a:solidFill>
                <a:srgbClr val="1F5C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5463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99403D-5BC2-3A0A-EFCA-5336BA5B60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AD54B-D906-054F-EF77-21A442E6A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1F5CAA"/>
                </a:solidFill>
              </a:rPr>
              <a:t>I-ARP Spoofing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D244D3-D5F0-519D-EB80-6CEBBAECA9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0901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AFEF"/>
                </a:solidFill>
              </a:rPr>
              <a:t>8. </a:t>
            </a:r>
            <a:r>
              <a:rPr lang="en-US" dirty="0" err="1">
                <a:solidFill>
                  <a:srgbClr val="00AFEF"/>
                </a:solidFill>
              </a:rPr>
              <a:t>Cách</a:t>
            </a:r>
            <a:r>
              <a:rPr lang="en-US" dirty="0">
                <a:solidFill>
                  <a:srgbClr val="00AFEF"/>
                </a:solidFill>
              </a:rPr>
              <a:t> </a:t>
            </a:r>
            <a:r>
              <a:rPr lang="en-US" dirty="0" err="1">
                <a:solidFill>
                  <a:srgbClr val="00AFEF"/>
                </a:solidFill>
              </a:rPr>
              <a:t>phòng</a:t>
            </a:r>
            <a:r>
              <a:rPr lang="en-US" dirty="0">
                <a:solidFill>
                  <a:srgbClr val="00AFEF"/>
                </a:solidFill>
              </a:rPr>
              <a:t> </a:t>
            </a:r>
            <a:r>
              <a:rPr lang="en-US" dirty="0" err="1">
                <a:solidFill>
                  <a:srgbClr val="00AFEF"/>
                </a:solidFill>
              </a:rPr>
              <a:t>chống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ARP⁠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tĩnh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packet filtering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Giao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ARP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bảo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mật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(Secure ARP – S-ARP)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Dynamic ARP Inspection (DAI)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Sử</a:t>
            </a:r>
            <a:r>
              <a:rPr lang="en-US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dụng</a:t>
            </a:r>
            <a:r>
              <a:rPr lang="en-US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Mạng</a:t>
            </a:r>
            <a:r>
              <a:rPr lang="en-US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riêng</a:t>
            </a:r>
            <a:r>
              <a:rPr lang="en-US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ảo</a:t>
            </a:r>
            <a:r>
              <a:rPr lang="en-US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(Virtual Private Network – VPN)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cuộc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tấn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ARP spoofing</a:t>
            </a:r>
          </a:p>
          <a:p>
            <a:endParaRPr lang="en-US" dirty="0"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endParaRPr lang="en-US" sz="2600" dirty="0">
              <a:solidFill>
                <a:srgbClr val="00AFEF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75A685-9CBE-FF00-0EF9-568C24376FF9}"/>
              </a:ext>
            </a:extLst>
          </p:cNvPr>
          <p:cNvSpPr txBox="1"/>
          <p:nvPr/>
        </p:nvSpPr>
        <p:spPr>
          <a:xfrm>
            <a:off x="8807147" y="152005"/>
            <a:ext cx="3242822" cy="2308324"/>
          </a:xfrm>
          <a:prstGeom prst="rect">
            <a:avLst/>
          </a:prstGeom>
          <a:ln>
            <a:solidFill>
              <a:srgbClr val="1F5CAA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1F5CA9"/>
                </a:solidFill>
              </a:rPr>
              <a:t>I-ARP Spoofing</a:t>
            </a:r>
          </a:p>
          <a:p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Đặt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vấn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đề</a:t>
            </a:r>
            <a:endParaRPr lang="en-US" sz="1400" kern="100" dirty="0">
              <a:solidFill>
                <a:srgbClr val="1F5CA9"/>
              </a:solidFill>
              <a:effectLst/>
              <a:latin typeface="Arial" panose="020B0604020202020204" pitchFamily="34" charset="0"/>
              <a:ea typeface="DengXian Light" panose="02010600030101010101" pitchFamily="2" charset="-122"/>
              <a:cs typeface="Arial" panose="020B0604020202020204" pitchFamily="34" charset="0"/>
            </a:endParaRPr>
          </a:p>
          <a:p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ARP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gì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 </a:t>
            </a:r>
          </a:p>
          <a:p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3.1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hoạt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mạng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LAN</a:t>
            </a:r>
          </a:p>
          <a:p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3.2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hoạt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liên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mạng</a:t>
            </a:r>
            <a:endParaRPr lang="en-US" sz="1400" dirty="0">
              <a:solidFill>
                <a:srgbClr val="1F5C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ARP Spoofing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gì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 </a:t>
            </a:r>
          </a:p>
          <a:p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B0503020204020204" pitchFamily="2" charset="-122"/>
                <a:cs typeface="Arial" panose="020B0604020202020204" pitchFamily="34" charset="0"/>
              </a:rPr>
              <a:t>Lỗ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B0503020204020204" pitchFamily="2" charset="-122"/>
                <a:cs typeface="Arial" panose="020B0604020202020204" pitchFamily="34" charset="0"/>
              </a:rPr>
              <a:t>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B0503020204020204" pitchFamily="2" charset="-122"/>
                <a:cs typeface="Arial" panose="020B0604020202020204" pitchFamily="34" charset="0"/>
              </a:rPr>
              <a:t>hổng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B0503020204020204" pitchFamily="2" charset="-122"/>
                <a:cs typeface="Arial" panose="020B0604020202020204" pitchFamily="34" charset="0"/>
              </a:rPr>
              <a:t>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B0503020204020204" pitchFamily="2" charset="-122"/>
                <a:cs typeface="Arial" panose="020B0604020202020204" pitchFamily="34" charset="0"/>
              </a:rPr>
              <a:t>của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B0503020204020204" pitchFamily="2" charset="-122"/>
                <a:cs typeface="Arial" panose="020B0604020202020204" pitchFamily="34" charset="0"/>
              </a:rPr>
              <a:t> ARP</a:t>
            </a:r>
          </a:p>
          <a:p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tấn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endParaRPr lang="en-US" sz="1400" dirty="0">
              <a:solidFill>
                <a:srgbClr val="1F5C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7.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endParaRPr lang="en-US" sz="1400" dirty="0">
              <a:solidFill>
                <a:srgbClr val="1F5C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8. </a:t>
            </a:r>
            <a:r>
              <a:rPr lang="en-US" sz="1400" b="1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sz="1400" b="1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phòng</a:t>
            </a:r>
            <a:r>
              <a:rPr lang="en-US" sz="1400" b="1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chống</a:t>
            </a:r>
            <a:endParaRPr lang="en-US" sz="1400" b="1" dirty="0">
              <a:solidFill>
                <a:srgbClr val="1F5C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64812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CEDAE8-81C1-DD31-7693-2671B74038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4A289-1363-E843-0C58-E0963D6C76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8328" y="2260918"/>
            <a:ext cx="8935343" cy="1655762"/>
          </a:xfrm>
        </p:spPr>
        <p:txBody>
          <a:bodyPr anchor="ctr"/>
          <a:lstStyle/>
          <a:p>
            <a:pPr algn="ctr"/>
            <a:r>
              <a:rPr lang="en-US" dirty="0"/>
              <a:t>Demo ARP Spoofing</a:t>
            </a:r>
          </a:p>
        </p:txBody>
      </p:sp>
    </p:spTree>
    <p:extLst>
      <p:ext uri="{BB962C8B-B14F-4D97-AF65-F5344CB8AC3E}">
        <p14:creationId xmlns:p14="http://schemas.microsoft.com/office/powerpoint/2010/main" val="22357368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7720B3-7E30-FE59-74A3-1687698014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B0CE8-67B2-DFD4-EF04-3FBECA3E00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3566" y="789457"/>
            <a:ext cx="10029565" cy="890752"/>
          </a:xfrm>
        </p:spPr>
        <p:txBody>
          <a:bodyPr/>
          <a:lstStyle/>
          <a:p>
            <a:r>
              <a:rPr lang="en-US" dirty="0"/>
              <a:t>II-DNS Spoofing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04910A-A620-3FC8-B44E-CEDF35C8FA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3566" y="1897379"/>
            <a:ext cx="8036496" cy="2868106"/>
          </a:xfrm>
        </p:spPr>
        <p:txBody>
          <a:bodyPr>
            <a:normAutofit fontScale="92500" lnSpcReduction="20000"/>
          </a:bodyPr>
          <a:lstStyle/>
          <a:p>
            <a:r>
              <a:rPr lang="en-US" sz="2200" dirty="0">
                <a:solidFill>
                  <a:srgbClr val="00AFEF"/>
                </a:solidFill>
              </a:rPr>
              <a:t>1</a:t>
            </a:r>
            <a:r>
              <a:rPr lang="en-US" sz="2200" dirty="0">
                <a:solidFill>
                  <a:srgbClr val="00AFE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200" dirty="0" err="1">
                <a:solidFill>
                  <a:srgbClr val="00AFE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lang="en-US" sz="2200" dirty="0">
                <a:solidFill>
                  <a:srgbClr val="00AFE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rgbClr val="00AFE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sz="2200" dirty="0">
                <a:solidFill>
                  <a:srgbClr val="00AFE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rgbClr val="00AFE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sz="2200" dirty="0">
                <a:solidFill>
                  <a:srgbClr val="00AFE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DNS</a:t>
            </a:r>
          </a:p>
          <a:p>
            <a:r>
              <a:rPr lang="en-US" sz="2200" dirty="0">
                <a:solidFill>
                  <a:srgbClr val="00AFE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Các </a:t>
            </a:r>
            <a:r>
              <a:rPr lang="en-US" sz="2200" dirty="0" err="1">
                <a:solidFill>
                  <a:srgbClr val="00AFE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loại</a:t>
            </a:r>
            <a:r>
              <a:rPr lang="en-US" sz="2200" dirty="0">
                <a:solidFill>
                  <a:srgbClr val="00AFE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DNS server </a:t>
            </a:r>
            <a:r>
              <a:rPr lang="en-US" sz="2200" dirty="0" err="1">
                <a:solidFill>
                  <a:srgbClr val="00AFE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200" dirty="0">
                <a:solidFill>
                  <a:srgbClr val="00AFE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rgbClr val="00AFE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vai</a:t>
            </a:r>
            <a:r>
              <a:rPr lang="en-US" sz="2200" dirty="0">
                <a:solidFill>
                  <a:srgbClr val="00AFE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rgbClr val="00AFE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trò</a:t>
            </a:r>
            <a:endParaRPr lang="en-US" sz="2200" dirty="0">
              <a:solidFill>
                <a:srgbClr val="00AFE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>
                <a:solidFill>
                  <a:srgbClr val="00AFE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US" sz="2200" kern="100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B0503020204020204" pitchFamily="2" charset="-122"/>
                <a:cs typeface="Arial" panose="020B0604020202020204" pitchFamily="34" charset="0"/>
              </a:rPr>
              <a:t>Các </a:t>
            </a:r>
            <a:r>
              <a:rPr lang="en-US" sz="2200" kern="100" dirty="0" err="1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B0503020204020204" pitchFamily="2" charset="-122"/>
                <a:cs typeface="Arial" panose="020B0604020202020204" pitchFamily="34" charset="0"/>
              </a:rPr>
              <a:t>bước</a:t>
            </a:r>
            <a:r>
              <a:rPr lang="en-US" sz="2200" kern="100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B0503020204020204" pitchFamily="2" charset="-122"/>
                <a:cs typeface="Arial" panose="020B0604020202020204" pitchFamily="34" charset="0"/>
              </a:rPr>
              <a:t> </a:t>
            </a:r>
            <a:r>
              <a:rPr lang="en-US" sz="2200" kern="100" dirty="0" err="1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B0503020204020204" pitchFamily="2" charset="-122"/>
                <a:cs typeface="Arial" panose="020B0604020202020204" pitchFamily="34" charset="0"/>
              </a:rPr>
              <a:t>trong</a:t>
            </a:r>
            <a:r>
              <a:rPr lang="en-US" sz="2200" kern="100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B0503020204020204" pitchFamily="2" charset="-122"/>
                <a:cs typeface="Arial" panose="020B0604020202020204" pitchFamily="34" charset="0"/>
              </a:rPr>
              <a:t> </a:t>
            </a:r>
            <a:r>
              <a:rPr lang="en-US" sz="2200" kern="100" dirty="0" err="1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B0503020204020204" pitchFamily="2" charset="-122"/>
                <a:cs typeface="Arial" panose="020B0604020202020204" pitchFamily="34" charset="0"/>
              </a:rPr>
              <a:t>tra</a:t>
            </a:r>
            <a:r>
              <a:rPr lang="en-US" sz="2200" kern="100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B0503020204020204" pitchFamily="2" charset="-122"/>
                <a:cs typeface="Arial" panose="020B0604020202020204" pitchFamily="34" charset="0"/>
              </a:rPr>
              <a:t> </a:t>
            </a:r>
            <a:r>
              <a:rPr lang="en-US" sz="2200" kern="100" dirty="0" err="1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B0503020204020204" pitchFamily="2" charset="-122"/>
                <a:cs typeface="Arial" panose="020B0604020202020204" pitchFamily="34" charset="0"/>
              </a:rPr>
              <a:t>cứu</a:t>
            </a:r>
            <a:r>
              <a:rPr lang="en-US" sz="2200" kern="100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B0503020204020204" pitchFamily="2" charset="-122"/>
                <a:cs typeface="Arial" panose="020B0604020202020204" pitchFamily="34" charset="0"/>
              </a:rPr>
              <a:t> DNS  </a:t>
            </a:r>
          </a:p>
          <a:p>
            <a:r>
              <a:rPr lang="en-US" sz="2200" dirty="0">
                <a:solidFill>
                  <a:srgbClr val="00AFE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DNS Spoofing </a:t>
            </a:r>
            <a:r>
              <a:rPr lang="en-US" sz="2200" dirty="0" err="1">
                <a:solidFill>
                  <a:srgbClr val="00AFE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200" dirty="0">
                <a:solidFill>
                  <a:srgbClr val="00AFE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rgbClr val="00AFE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gì</a:t>
            </a:r>
            <a:endParaRPr lang="en-US" sz="2200" dirty="0">
              <a:solidFill>
                <a:srgbClr val="00AFE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>
                <a:solidFill>
                  <a:srgbClr val="00AFE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 </a:t>
            </a:r>
            <a:r>
              <a:rPr lang="en-US" sz="2200" dirty="0" err="1">
                <a:solidFill>
                  <a:srgbClr val="00AFE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Lỗ</a:t>
            </a:r>
            <a:r>
              <a:rPr lang="en-US" sz="2200" dirty="0">
                <a:solidFill>
                  <a:srgbClr val="00AFE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rgbClr val="00AFE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hỏng</a:t>
            </a:r>
            <a:r>
              <a:rPr lang="en-US" sz="2200" dirty="0">
                <a:solidFill>
                  <a:srgbClr val="00AFE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rgbClr val="00AFE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bảo</a:t>
            </a:r>
            <a:r>
              <a:rPr lang="en-US" sz="2200" dirty="0">
                <a:solidFill>
                  <a:srgbClr val="00AFE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rgbClr val="00AFE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mật</a:t>
            </a:r>
            <a:r>
              <a:rPr lang="en-US" sz="2200" dirty="0">
                <a:solidFill>
                  <a:srgbClr val="00AFE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DNS</a:t>
            </a:r>
          </a:p>
          <a:p>
            <a:r>
              <a:rPr lang="en-US" sz="2200" kern="100" dirty="0"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6</a:t>
            </a:r>
            <a:r>
              <a:rPr lang="en-US" sz="2200" kern="100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. </a:t>
            </a:r>
            <a:r>
              <a:rPr lang="en-US" sz="2200" kern="100" dirty="0" err="1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Cách</a:t>
            </a:r>
            <a:r>
              <a:rPr lang="en-US" sz="2200" kern="100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2200" kern="100" dirty="0" err="1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thức</a:t>
            </a:r>
            <a:r>
              <a:rPr lang="en-US" sz="2200" kern="100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2200" kern="100" dirty="0" err="1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hoạt</a:t>
            </a:r>
            <a:r>
              <a:rPr lang="en-US" sz="2200" kern="100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2200" kern="100" dirty="0" err="1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động</a:t>
            </a:r>
            <a:r>
              <a:rPr lang="en-US" sz="2200" kern="100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2200" kern="100" dirty="0" err="1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của</a:t>
            </a:r>
            <a:r>
              <a:rPr lang="en-US" sz="2200" kern="100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DNS Spoofing</a:t>
            </a:r>
          </a:p>
          <a:p>
            <a:r>
              <a:rPr lang="en-US" sz="2200" kern="100" dirty="0"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7</a:t>
            </a:r>
            <a:r>
              <a:rPr lang="en-US" sz="2200" kern="100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. Các </a:t>
            </a:r>
            <a:r>
              <a:rPr lang="en-US" sz="2200" kern="100" dirty="0" err="1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phương</a:t>
            </a:r>
            <a:r>
              <a:rPr lang="en-US" sz="2200" kern="100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2200" kern="100" dirty="0" err="1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pháp</a:t>
            </a:r>
            <a:r>
              <a:rPr lang="en-US" sz="2200" kern="100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DNS Spoofing </a:t>
            </a:r>
            <a:r>
              <a:rPr lang="en-US" sz="2200" kern="100" dirty="0" err="1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phổ</a:t>
            </a:r>
            <a:r>
              <a:rPr lang="en-US" sz="2200" kern="100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2200" kern="100" dirty="0" err="1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biến</a:t>
            </a:r>
            <a:endParaRPr lang="en-US" sz="2200" kern="100" dirty="0">
              <a:solidFill>
                <a:srgbClr val="00AFEF"/>
              </a:solidFill>
              <a:effectLst/>
              <a:latin typeface="Arial" panose="020B0604020202020204" pitchFamily="34" charset="0"/>
              <a:ea typeface="DengXian Light" panose="02010600030101010101" pitchFamily="2" charset="-122"/>
              <a:cs typeface="Arial" panose="020B0604020202020204" pitchFamily="34" charset="0"/>
            </a:endParaRPr>
          </a:p>
          <a:p>
            <a:r>
              <a:rPr lang="en-US" sz="2200" kern="100" dirty="0"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8</a:t>
            </a:r>
            <a:r>
              <a:rPr lang="en-US" sz="2200" kern="100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. </a:t>
            </a:r>
            <a:r>
              <a:rPr lang="en-US" sz="2200" kern="100" dirty="0" err="1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Cách</a:t>
            </a:r>
            <a:r>
              <a:rPr lang="en-US" sz="2200" kern="100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2200" kern="100" dirty="0" err="1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phòng</a:t>
            </a:r>
            <a:r>
              <a:rPr lang="en-US" sz="2200" kern="100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2200" kern="100" dirty="0" err="1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chống</a:t>
            </a:r>
            <a:r>
              <a:rPr lang="en-US" sz="2200" kern="100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DNS Spoofing</a:t>
            </a:r>
          </a:p>
          <a:p>
            <a:endParaRPr lang="en-US" dirty="0">
              <a:solidFill>
                <a:srgbClr val="00AFE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solidFill>
                <a:srgbClr val="00AFEF"/>
              </a:solidFill>
            </a:endParaRPr>
          </a:p>
          <a:p>
            <a:endParaRPr lang="en-US" dirty="0">
              <a:solidFill>
                <a:srgbClr val="00AFEF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853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ABB4BD-8725-4B0E-F3BE-69F264BEF2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4B0CA-1EF8-3BC0-2B27-19B4BE1EC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II-DNS Spoofing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C8B33-2F50-DD52-3141-EE23D25B18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09010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 err="1">
                <a:solidFill>
                  <a:srgbClr val="00AFEF"/>
                </a:solidFill>
              </a:rPr>
              <a:t>Tổng</a:t>
            </a:r>
            <a:r>
              <a:rPr lang="en-US" dirty="0">
                <a:solidFill>
                  <a:srgbClr val="00AFEF"/>
                </a:solidFill>
              </a:rPr>
              <a:t> </a:t>
            </a:r>
            <a:r>
              <a:rPr lang="en-US" dirty="0" err="1">
                <a:solidFill>
                  <a:srgbClr val="00AFEF"/>
                </a:solidFill>
              </a:rPr>
              <a:t>quan</a:t>
            </a:r>
            <a:r>
              <a:rPr lang="en-US" dirty="0">
                <a:solidFill>
                  <a:srgbClr val="00AFEF"/>
                </a:solidFill>
              </a:rPr>
              <a:t> </a:t>
            </a:r>
            <a:r>
              <a:rPr lang="en-US" dirty="0" err="1">
                <a:solidFill>
                  <a:srgbClr val="00AFEF"/>
                </a:solidFill>
              </a:rPr>
              <a:t>về</a:t>
            </a:r>
            <a:r>
              <a:rPr lang="en-US" dirty="0">
                <a:solidFill>
                  <a:srgbClr val="00AFEF"/>
                </a:solidFill>
              </a:rPr>
              <a:t> DNS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200" b="1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Khái</a:t>
            </a:r>
            <a:r>
              <a:rPr lang="en-US" sz="2200" b="1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200" b="1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niệm</a:t>
            </a:r>
            <a:r>
              <a:rPr lang="en-US" sz="2200" b="1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: </a:t>
            </a:r>
            <a:r>
              <a:rPr lang="en-US" sz="22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DNS (Domain Name System) </a:t>
            </a:r>
            <a:r>
              <a:rPr lang="en-US" sz="22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là</a:t>
            </a:r>
            <a:r>
              <a:rPr lang="en-US" sz="22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hệ</a:t>
            </a:r>
            <a:r>
              <a:rPr lang="en-US" sz="22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thống</a:t>
            </a:r>
            <a:r>
              <a:rPr lang="en-US" sz="22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phân</a:t>
            </a:r>
            <a:r>
              <a:rPr lang="en-US" sz="22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giải</a:t>
            </a:r>
            <a:r>
              <a:rPr lang="en-US" sz="22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tên</a:t>
            </a:r>
            <a:r>
              <a:rPr lang="en-US" sz="22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miền</a:t>
            </a:r>
            <a:endParaRPr lang="en-US" sz="2200" dirty="0"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r>
              <a:rPr lang="en-US" sz="22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	VD : google.com =&gt; 8.8.8.8</a:t>
            </a:r>
            <a:endParaRPr lang="en-US" sz="2200" dirty="0"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200" b="1" dirty="0" err="1">
                <a:latin typeface="Arial" panose="020B0604020202020204" pitchFamily="34" charset="0"/>
                <a:cs typeface="Arial" panose="020B0604020202020204" pitchFamily="34" charset="0"/>
              </a:rPr>
              <a:t>Mục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b="1" dirty="0" err="1">
                <a:latin typeface="Arial" panose="020B0604020202020204" pitchFamily="34" charset="0"/>
                <a:cs typeface="Arial" panose="020B0604020202020204" pitchFamily="34" charset="0"/>
              </a:rPr>
              <a:t>đích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22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Phân</a:t>
            </a:r>
            <a:r>
              <a:rPr lang="en-US" sz="22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giải</a:t>
            </a:r>
            <a:r>
              <a:rPr lang="en-US" sz="22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tên</a:t>
            </a:r>
            <a:r>
              <a:rPr lang="en-US" sz="22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máy</a:t>
            </a:r>
            <a:r>
              <a:rPr lang="en-US" sz="22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(hostname) </a:t>
            </a:r>
            <a:r>
              <a:rPr lang="en-US" sz="22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thành</a:t>
            </a:r>
            <a:r>
              <a:rPr lang="en-US" sz="22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địa</a:t>
            </a:r>
            <a:r>
              <a:rPr lang="en-US" sz="22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chỉ</a:t>
            </a:r>
            <a:r>
              <a:rPr lang="en-US" sz="22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IP </a:t>
            </a:r>
            <a:r>
              <a:rPr lang="en-US" sz="22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và</a:t>
            </a:r>
            <a:r>
              <a:rPr lang="en-US" sz="22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ngược</a:t>
            </a:r>
            <a:r>
              <a:rPr lang="en-US" sz="22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lại</a:t>
            </a:r>
            <a:r>
              <a:rPr lang="en-US" sz="22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.</a:t>
            </a:r>
            <a:endParaRPr lang="en-US" sz="2200" dirty="0">
              <a:solidFill>
                <a:srgbClr val="00AFEF"/>
              </a:solidFill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22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Phân</a:t>
            </a:r>
            <a:r>
              <a:rPr lang="en-US" sz="22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giải</a:t>
            </a:r>
            <a:r>
              <a:rPr lang="en-US" sz="22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tên</a:t>
            </a:r>
            <a:r>
              <a:rPr lang="en-US" sz="22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miền</a:t>
            </a:r>
            <a:r>
              <a:rPr lang="en-US" sz="22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(domain).</a:t>
            </a:r>
            <a:r>
              <a:rPr lang="en-US" dirty="0"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	</a:t>
            </a:r>
            <a:endParaRPr lang="en-US" dirty="0">
              <a:latin typeface="Aptos" panose="020B0004020202020204" pitchFamily="34" charset="0"/>
              <a:ea typeface="Aptos" panose="020B0004020202020204" pitchFamily="34" charset="0"/>
              <a:cs typeface="Mangal" panose="02040503050203030202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C04110-AEBD-7DC2-F083-1F5F4F8BE594}"/>
              </a:ext>
            </a:extLst>
          </p:cNvPr>
          <p:cNvSpPr txBox="1"/>
          <p:nvPr/>
        </p:nvSpPr>
        <p:spPr>
          <a:xfrm>
            <a:off x="8275899" y="152005"/>
            <a:ext cx="3774070" cy="2092881"/>
          </a:xfrm>
          <a:prstGeom prst="rect">
            <a:avLst/>
          </a:prstGeom>
          <a:ln>
            <a:solidFill>
              <a:srgbClr val="1F5CAA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1F5CA9"/>
                </a:solidFill>
              </a:rPr>
              <a:t>II-DNS Spoofing</a:t>
            </a:r>
          </a:p>
          <a:p>
            <a:r>
              <a:rPr lang="en-US" sz="1400" b="1" dirty="0">
                <a:solidFill>
                  <a:srgbClr val="1F5CA9"/>
                </a:solidFill>
              </a:rPr>
              <a:t>1</a:t>
            </a:r>
            <a:r>
              <a:rPr lang="en-US" sz="1400" b="1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1400" b="1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lang="en-US" sz="1400" b="1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sz="1400" b="1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sz="1400" b="1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DNS</a:t>
            </a:r>
          </a:p>
          <a:p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Các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loại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DNS server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vai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trò</a:t>
            </a:r>
            <a:endParaRPr lang="en-US" sz="1400" dirty="0">
              <a:solidFill>
                <a:srgbClr val="1F5C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B0503020204020204" pitchFamily="2" charset="-122"/>
                <a:cs typeface="Arial" panose="020B0604020202020204" pitchFamily="34" charset="0"/>
              </a:rPr>
              <a:t>Các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B0503020204020204" pitchFamily="2" charset="-122"/>
                <a:cs typeface="Arial" panose="020B0604020202020204" pitchFamily="34" charset="0"/>
              </a:rPr>
              <a:t>bước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B0503020204020204" pitchFamily="2" charset="-122"/>
                <a:cs typeface="Arial" panose="020B0604020202020204" pitchFamily="34" charset="0"/>
              </a:rPr>
              <a:t>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B0503020204020204" pitchFamily="2" charset="-122"/>
                <a:cs typeface="Arial" panose="020B0604020202020204" pitchFamily="34" charset="0"/>
              </a:rPr>
              <a:t>trong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B0503020204020204" pitchFamily="2" charset="-122"/>
                <a:cs typeface="Arial" panose="020B0604020202020204" pitchFamily="34" charset="0"/>
              </a:rPr>
              <a:t>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B0503020204020204" pitchFamily="2" charset="-122"/>
                <a:cs typeface="Arial" panose="020B0604020202020204" pitchFamily="34" charset="0"/>
              </a:rPr>
              <a:t>tra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B0503020204020204" pitchFamily="2" charset="-122"/>
                <a:cs typeface="Arial" panose="020B0604020202020204" pitchFamily="34" charset="0"/>
              </a:rPr>
              <a:t>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B0503020204020204" pitchFamily="2" charset="-122"/>
                <a:cs typeface="Arial" panose="020B0604020202020204" pitchFamily="34" charset="0"/>
              </a:rPr>
              <a:t>cứu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B0503020204020204" pitchFamily="2" charset="-122"/>
                <a:cs typeface="Arial" panose="020B0604020202020204" pitchFamily="34" charset="0"/>
              </a:rPr>
              <a:t> DNS  </a:t>
            </a:r>
          </a:p>
          <a:p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DNS Spoofing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gì</a:t>
            </a:r>
            <a:endParaRPr lang="en-US" sz="1400" dirty="0">
              <a:solidFill>
                <a:srgbClr val="1F5C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5.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Cách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thức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hoạt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động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của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DNS Spoofing</a:t>
            </a:r>
          </a:p>
          <a:p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6. Các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phương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pháp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DNS Spoofing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phổ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biến</a:t>
            </a:r>
            <a:endParaRPr lang="en-US" sz="1400" kern="100" dirty="0">
              <a:solidFill>
                <a:srgbClr val="1F5CA9"/>
              </a:solidFill>
              <a:effectLst/>
              <a:latin typeface="Arial" panose="020B0604020202020204" pitchFamily="34" charset="0"/>
              <a:ea typeface="DengXian Light" panose="02010600030101010101" pitchFamily="2" charset="-122"/>
              <a:cs typeface="Arial" panose="020B0604020202020204" pitchFamily="34" charset="0"/>
            </a:endParaRPr>
          </a:p>
          <a:p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7.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Cách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phòng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chống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DNS Spoofing</a:t>
            </a:r>
          </a:p>
          <a:p>
            <a:r>
              <a:rPr lang="en-US" sz="1400" kern="100" dirty="0">
                <a:solidFill>
                  <a:srgbClr val="1F5CA9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8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.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Cách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phòng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chống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DNS Spoofing</a:t>
            </a:r>
          </a:p>
        </p:txBody>
      </p:sp>
    </p:spTree>
    <p:extLst>
      <p:ext uri="{BB962C8B-B14F-4D97-AF65-F5344CB8AC3E}">
        <p14:creationId xmlns:p14="http://schemas.microsoft.com/office/powerpoint/2010/main" val="16535103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D3A205-CC6A-8A91-101C-82D98336AB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E6FCF-2002-7AFF-659B-331FA8B12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II-DNS Spoofing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B03EA1-F980-6CD5-0AFA-80717A617B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979920" cy="4292371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sz="2600" dirty="0" err="1">
                <a:solidFill>
                  <a:srgbClr val="00AFEF"/>
                </a:solidFill>
              </a:rPr>
              <a:t>Tổng</a:t>
            </a:r>
            <a:r>
              <a:rPr lang="en-US" sz="2600" dirty="0">
                <a:solidFill>
                  <a:srgbClr val="00AFEF"/>
                </a:solidFill>
              </a:rPr>
              <a:t> </a:t>
            </a:r>
            <a:r>
              <a:rPr lang="en-US" sz="2600" dirty="0" err="1">
                <a:solidFill>
                  <a:srgbClr val="00AFEF"/>
                </a:solidFill>
              </a:rPr>
              <a:t>quan</a:t>
            </a:r>
            <a:r>
              <a:rPr lang="en-US" sz="2600" dirty="0">
                <a:solidFill>
                  <a:srgbClr val="00AFEF"/>
                </a:solidFill>
              </a:rPr>
              <a:t> </a:t>
            </a:r>
            <a:r>
              <a:rPr lang="en-US" sz="2600" dirty="0" err="1">
                <a:solidFill>
                  <a:srgbClr val="00AFEF"/>
                </a:solidFill>
              </a:rPr>
              <a:t>về</a:t>
            </a:r>
            <a:r>
              <a:rPr lang="en-US" sz="2600" dirty="0">
                <a:solidFill>
                  <a:srgbClr val="00AFEF"/>
                </a:solidFill>
              </a:rPr>
              <a:t> DNS</a:t>
            </a:r>
          </a:p>
          <a:p>
            <a:r>
              <a:rPr lang="en-US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Cấu</a:t>
            </a:r>
            <a:r>
              <a:rPr lang="en-US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trúc</a:t>
            </a:r>
            <a:r>
              <a:rPr lang="en-US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tên</a:t>
            </a:r>
            <a:r>
              <a:rPr lang="en-US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miền</a:t>
            </a:r>
            <a:r>
              <a:rPr lang="en-US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800" kern="100" dirty="0" err="1">
                <a:solidFill>
                  <a:srgbClr val="00AFEF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Gốc</a:t>
            </a:r>
            <a:r>
              <a:rPr lang="en-AU" sz="1800" kern="100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(Domain root) : </a:t>
            </a:r>
            <a:r>
              <a:rPr lang="en-AU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đỉnh</a:t>
            </a: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của</a:t>
            </a: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nhánh</a:t>
            </a: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cây</a:t>
            </a: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của</a:t>
            </a: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tên</a:t>
            </a: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miền</a:t>
            </a: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. </a:t>
            </a:r>
            <a:r>
              <a:rPr lang="en-AU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Biểu</a:t>
            </a: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diễn</a:t>
            </a: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đơn</a:t>
            </a: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giản</a:t>
            </a: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chỉ</a:t>
            </a: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là</a:t>
            </a: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dấu</a:t>
            </a: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chấm</a:t>
            </a: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“.”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800" kern="100" dirty="0" err="1">
                <a:solidFill>
                  <a:srgbClr val="00AFEF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Tên</a:t>
            </a:r>
            <a:r>
              <a:rPr lang="en-AU" sz="1800" kern="100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kern="100" dirty="0" err="1">
                <a:solidFill>
                  <a:srgbClr val="00AFEF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miền</a:t>
            </a:r>
            <a:r>
              <a:rPr lang="en-AU" sz="1800" kern="100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kern="100" dirty="0" err="1">
                <a:solidFill>
                  <a:srgbClr val="00AFEF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cấp</a:t>
            </a:r>
            <a:r>
              <a:rPr lang="en-AU" sz="1800" kern="100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kern="100" dirty="0" err="1">
                <a:solidFill>
                  <a:srgbClr val="00AFEF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một</a:t>
            </a:r>
            <a:r>
              <a:rPr lang="en-AU" sz="1800" kern="100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(Top-level-domain) : </a:t>
            </a:r>
            <a:r>
              <a:rPr lang="en-AU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gồm</a:t>
            </a: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vài</a:t>
            </a: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kí</a:t>
            </a: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tự</a:t>
            </a: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xác</a:t>
            </a: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định</a:t>
            </a: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một</a:t>
            </a: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nước</a:t>
            </a: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, </a:t>
            </a:r>
            <a:r>
              <a:rPr lang="en-AU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khu</a:t>
            </a: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vưc</a:t>
            </a: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hoặc</a:t>
            </a: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tổ</a:t>
            </a: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chức</a:t>
            </a: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800" kern="100" dirty="0" err="1">
                <a:solidFill>
                  <a:srgbClr val="00AFEF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Tên</a:t>
            </a:r>
            <a:r>
              <a:rPr lang="en-AU" sz="1800" kern="100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kern="100" dirty="0" err="1">
                <a:solidFill>
                  <a:srgbClr val="00AFEF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miền</a:t>
            </a:r>
            <a:r>
              <a:rPr lang="en-AU" sz="1800" kern="100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kern="100" dirty="0" err="1">
                <a:solidFill>
                  <a:srgbClr val="00AFEF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cấp</a:t>
            </a:r>
            <a:r>
              <a:rPr lang="en-AU" sz="1800" kern="100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kern="100" dirty="0" err="1">
                <a:solidFill>
                  <a:srgbClr val="00AFEF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hai</a:t>
            </a:r>
            <a:r>
              <a:rPr lang="en-AU" sz="1800" kern="100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(Second-level-domain): </a:t>
            </a:r>
            <a:r>
              <a:rPr lang="en-AU" sz="1800" kern="100" dirty="0" err="1">
                <a:solidFill>
                  <a:srgbClr val="000000"/>
                </a:solidFill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Rất</a:t>
            </a: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đa</a:t>
            </a: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dạng</a:t>
            </a: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có</a:t>
            </a: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thể</a:t>
            </a: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là</a:t>
            </a: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tên</a:t>
            </a: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một</a:t>
            </a: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công</a:t>
            </a: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ty, </a:t>
            </a:r>
            <a:r>
              <a:rPr lang="en-AU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một</a:t>
            </a: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tổ</a:t>
            </a: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chức</a:t>
            </a: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hay </a:t>
            </a:r>
            <a:r>
              <a:rPr lang="en-AU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một</a:t>
            </a: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cá</a:t>
            </a: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nhân</a:t>
            </a: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.</a:t>
            </a:r>
            <a:endParaRPr lang="en-US" sz="1800" kern="100" dirty="0"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800" kern="100" dirty="0" err="1">
                <a:solidFill>
                  <a:srgbClr val="00AFEF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Tên</a:t>
            </a:r>
            <a:r>
              <a:rPr lang="en-AU" sz="1800" kern="100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kern="100" dirty="0" err="1">
                <a:solidFill>
                  <a:srgbClr val="00AFEF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miền</a:t>
            </a:r>
            <a:r>
              <a:rPr lang="en-AU" sz="1800" kern="100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kern="100" dirty="0" err="1">
                <a:solidFill>
                  <a:srgbClr val="00AFEF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cấp</a:t>
            </a:r>
            <a:r>
              <a:rPr lang="en-AU" sz="1800" kern="100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kern="100" dirty="0" err="1">
                <a:solidFill>
                  <a:srgbClr val="00AFEF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nhỏ</a:t>
            </a:r>
            <a:r>
              <a:rPr lang="en-AU" sz="1800" kern="100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kern="100" dirty="0" err="1">
                <a:solidFill>
                  <a:srgbClr val="00AFEF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hơn</a:t>
            </a:r>
            <a:r>
              <a:rPr lang="en-AU" sz="1800" kern="100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(Subdomain) : </a:t>
            </a: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Chia </a:t>
            </a:r>
            <a:r>
              <a:rPr lang="en-AU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thêm</a:t>
            </a: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ra</a:t>
            </a: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của</a:t>
            </a: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tên</a:t>
            </a: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miền</a:t>
            </a: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cấp</a:t>
            </a: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hai</a:t>
            </a: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trở</a:t>
            </a: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xuống</a:t>
            </a: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thường</a:t>
            </a: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được</a:t>
            </a: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sử</a:t>
            </a: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dụng</a:t>
            </a: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như</a:t>
            </a: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chi </a:t>
            </a:r>
            <a:r>
              <a:rPr lang="en-AU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nhánh</a:t>
            </a: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, </a:t>
            </a:r>
            <a:r>
              <a:rPr lang="en-AU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phòng</a:t>
            </a: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ban </a:t>
            </a:r>
            <a:r>
              <a:rPr lang="en-AU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của</a:t>
            </a: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một</a:t>
            </a: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cơ</a:t>
            </a: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quan</a:t>
            </a: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hay </a:t>
            </a:r>
            <a:r>
              <a:rPr lang="en-AU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chủ</a:t>
            </a: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đề</a:t>
            </a:r>
            <a:endParaRPr lang="en-US" sz="1800" kern="100" dirty="0"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E9406B-46B8-BD83-033D-D85488EF4725}"/>
              </a:ext>
            </a:extLst>
          </p:cNvPr>
          <p:cNvSpPr txBox="1"/>
          <p:nvPr/>
        </p:nvSpPr>
        <p:spPr>
          <a:xfrm>
            <a:off x="8078748" y="3256805"/>
            <a:ext cx="38770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1F5CAA"/>
                </a:solidFill>
              </a:rPr>
              <a:t>elearning.ctu.edu.vn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583611-B239-F7DD-3E4B-40B397ABFE4B}"/>
              </a:ext>
            </a:extLst>
          </p:cNvPr>
          <p:cNvSpPr txBox="1"/>
          <p:nvPr/>
        </p:nvSpPr>
        <p:spPr>
          <a:xfrm>
            <a:off x="8275899" y="152005"/>
            <a:ext cx="3774070" cy="2092881"/>
          </a:xfrm>
          <a:prstGeom prst="rect">
            <a:avLst/>
          </a:prstGeom>
          <a:ln>
            <a:solidFill>
              <a:srgbClr val="1F5CAA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1F5CA9"/>
                </a:solidFill>
              </a:rPr>
              <a:t>II-DNS Spoofing</a:t>
            </a:r>
          </a:p>
          <a:p>
            <a:r>
              <a:rPr lang="en-US" sz="1400" b="1" dirty="0">
                <a:solidFill>
                  <a:srgbClr val="1F5CA9"/>
                </a:solidFill>
              </a:rPr>
              <a:t>1</a:t>
            </a:r>
            <a:r>
              <a:rPr lang="en-US" sz="1400" b="1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1400" b="1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lang="en-US" sz="1400" b="1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sz="1400" b="1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sz="1400" b="1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DNS</a:t>
            </a:r>
          </a:p>
          <a:p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Các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loại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DNS server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vai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trò</a:t>
            </a:r>
            <a:endParaRPr lang="en-US" sz="1400" dirty="0">
              <a:solidFill>
                <a:srgbClr val="1F5C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B0503020204020204" pitchFamily="2" charset="-122"/>
                <a:cs typeface="Arial" panose="020B0604020202020204" pitchFamily="34" charset="0"/>
              </a:rPr>
              <a:t>Các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B0503020204020204" pitchFamily="2" charset="-122"/>
                <a:cs typeface="Arial" panose="020B0604020202020204" pitchFamily="34" charset="0"/>
              </a:rPr>
              <a:t>bước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B0503020204020204" pitchFamily="2" charset="-122"/>
                <a:cs typeface="Arial" panose="020B0604020202020204" pitchFamily="34" charset="0"/>
              </a:rPr>
              <a:t>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B0503020204020204" pitchFamily="2" charset="-122"/>
                <a:cs typeface="Arial" panose="020B0604020202020204" pitchFamily="34" charset="0"/>
              </a:rPr>
              <a:t>trong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B0503020204020204" pitchFamily="2" charset="-122"/>
                <a:cs typeface="Arial" panose="020B0604020202020204" pitchFamily="34" charset="0"/>
              </a:rPr>
              <a:t>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B0503020204020204" pitchFamily="2" charset="-122"/>
                <a:cs typeface="Arial" panose="020B0604020202020204" pitchFamily="34" charset="0"/>
              </a:rPr>
              <a:t>tra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B0503020204020204" pitchFamily="2" charset="-122"/>
                <a:cs typeface="Arial" panose="020B0604020202020204" pitchFamily="34" charset="0"/>
              </a:rPr>
              <a:t>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B0503020204020204" pitchFamily="2" charset="-122"/>
                <a:cs typeface="Arial" panose="020B0604020202020204" pitchFamily="34" charset="0"/>
              </a:rPr>
              <a:t>cứu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B0503020204020204" pitchFamily="2" charset="-122"/>
                <a:cs typeface="Arial" panose="020B0604020202020204" pitchFamily="34" charset="0"/>
              </a:rPr>
              <a:t> DNS  </a:t>
            </a:r>
          </a:p>
          <a:p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DNS Spoofing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gì</a:t>
            </a:r>
            <a:endParaRPr lang="en-US" sz="1400" dirty="0">
              <a:solidFill>
                <a:srgbClr val="1F5C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5.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Cách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thức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hoạt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động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của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DNS Spoofing</a:t>
            </a:r>
          </a:p>
          <a:p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6. Các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phương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pháp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DNS Spoofing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phổ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biến</a:t>
            </a:r>
            <a:endParaRPr lang="en-US" sz="1400" kern="100" dirty="0">
              <a:solidFill>
                <a:srgbClr val="1F5CA9"/>
              </a:solidFill>
              <a:effectLst/>
              <a:latin typeface="Arial" panose="020B0604020202020204" pitchFamily="34" charset="0"/>
              <a:ea typeface="DengXian Light" panose="02010600030101010101" pitchFamily="2" charset="-122"/>
              <a:cs typeface="Arial" panose="020B0604020202020204" pitchFamily="34" charset="0"/>
            </a:endParaRPr>
          </a:p>
          <a:p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7.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Cách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phòng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chống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DNS Spoofing</a:t>
            </a:r>
          </a:p>
          <a:p>
            <a:r>
              <a:rPr lang="en-US" sz="1400" kern="100" dirty="0">
                <a:solidFill>
                  <a:srgbClr val="1F5CA9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8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.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Cách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phòng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chống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DNS Spoofing</a:t>
            </a:r>
          </a:p>
        </p:txBody>
      </p:sp>
    </p:spTree>
    <p:extLst>
      <p:ext uri="{BB962C8B-B14F-4D97-AF65-F5344CB8AC3E}">
        <p14:creationId xmlns:p14="http://schemas.microsoft.com/office/powerpoint/2010/main" val="21163117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5E9D21-FF9C-5B26-0CE3-B2D0B17082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A7C5A-95AB-3A3E-8567-30F1B3D86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II-DNS Spoofing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D2D5A7-0597-6F6B-1104-2CD15C13AC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9345929" cy="429237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AFEF"/>
                </a:solidFill>
              </a:rPr>
              <a:t>2. Các </a:t>
            </a:r>
            <a:r>
              <a:rPr lang="en-US" dirty="0" err="1">
                <a:solidFill>
                  <a:srgbClr val="00AFEF"/>
                </a:solidFill>
              </a:rPr>
              <a:t>loại</a:t>
            </a:r>
            <a:r>
              <a:rPr lang="en-US" dirty="0">
                <a:solidFill>
                  <a:srgbClr val="00AFEF"/>
                </a:solidFill>
              </a:rPr>
              <a:t> DNS server </a:t>
            </a:r>
            <a:r>
              <a:rPr lang="en-US" dirty="0" err="1">
                <a:solidFill>
                  <a:srgbClr val="00AFEF"/>
                </a:solidFill>
              </a:rPr>
              <a:t>và</a:t>
            </a:r>
            <a:r>
              <a:rPr lang="en-US" dirty="0">
                <a:solidFill>
                  <a:srgbClr val="00AFEF"/>
                </a:solidFill>
              </a:rPr>
              <a:t> </a:t>
            </a:r>
            <a:r>
              <a:rPr lang="en-US" dirty="0" err="1">
                <a:solidFill>
                  <a:srgbClr val="00AFEF"/>
                </a:solidFill>
              </a:rPr>
              <a:t>vai</a:t>
            </a:r>
            <a:r>
              <a:rPr lang="en-US" dirty="0">
                <a:solidFill>
                  <a:srgbClr val="00AFEF"/>
                </a:solidFill>
              </a:rPr>
              <a:t> </a:t>
            </a:r>
            <a:r>
              <a:rPr lang="en-US" dirty="0" err="1">
                <a:solidFill>
                  <a:srgbClr val="00AFEF"/>
                </a:solidFill>
              </a:rPr>
              <a:t>trò</a:t>
            </a:r>
            <a:endParaRPr lang="en-US" dirty="0">
              <a:solidFill>
                <a:srgbClr val="00AFEF"/>
              </a:solidFill>
            </a:endParaRPr>
          </a:p>
          <a:p>
            <a:pPr marL="457200" indent="-457200">
              <a:buFont typeface="+mj-lt"/>
              <a:buAutoNum type="alphaLcParenR"/>
            </a:pPr>
            <a:r>
              <a:rPr lang="en-US" dirty="0">
                <a:solidFill>
                  <a:srgbClr val="1F5CAA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Root Name Server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vi-VN" sz="18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Máy chủ ROOT lưu thông tin để chỉ đường đến máy chủ tên miền cấp cao (TLD).</a:t>
            </a:r>
            <a:endParaRPr lang="en-AU" sz="1800" dirty="0"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vi-VN" sz="18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Khi nhận truy vấn, nó sẽ trả về địa chỉ máy chủ </a:t>
            </a:r>
            <a:r>
              <a:rPr lang="vi-VN" sz="1800" dirty="0" err="1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authority</a:t>
            </a:r>
            <a:r>
              <a:rPr lang="vi-VN" sz="18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của TLD chứa tên miền cần tìm.</a:t>
            </a:r>
            <a:endParaRPr lang="en-US" dirty="0">
              <a:solidFill>
                <a:srgbClr val="00AFE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3A0FA3-17AD-7FA3-259E-5A1746D14759}"/>
              </a:ext>
            </a:extLst>
          </p:cNvPr>
          <p:cNvSpPr txBox="1"/>
          <p:nvPr/>
        </p:nvSpPr>
        <p:spPr>
          <a:xfrm>
            <a:off x="8275899" y="152005"/>
            <a:ext cx="3774070" cy="2092881"/>
          </a:xfrm>
          <a:prstGeom prst="rect">
            <a:avLst/>
          </a:prstGeom>
          <a:ln>
            <a:solidFill>
              <a:srgbClr val="1F5CAA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1F5CA9"/>
                </a:solidFill>
              </a:rPr>
              <a:t>II-DNS Spoofing</a:t>
            </a:r>
          </a:p>
          <a:p>
            <a:r>
              <a:rPr lang="en-US" sz="1400" dirty="0">
                <a:solidFill>
                  <a:srgbClr val="1F5CA9"/>
                </a:solidFill>
              </a:rPr>
              <a:t>1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DNS</a:t>
            </a:r>
          </a:p>
          <a:p>
            <a:r>
              <a:rPr lang="en-US" sz="1400" b="1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Các </a:t>
            </a:r>
            <a:r>
              <a:rPr lang="en-US" sz="1400" b="1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loại</a:t>
            </a:r>
            <a:r>
              <a:rPr lang="en-US" sz="1400" b="1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DNS server </a:t>
            </a:r>
            <a:r>
              <a:rPr lang="en-US" sz="1400" b="1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1400" b="1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vai</a:t>
            </a:r>
            <a:r>
              <a:rPr lang="en-US" sz="1400" b="1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trò</a:t>
            </a:r>
            <a:endParaRPr lang="en-US" sz="1400" b="1" dirty="0">
              <a:solidFill>
                <a:srgbClr val="1F5C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B0503020204020204" pitchFamily="2" charset="-122"/>
                <a:cs typeface="Arial" panose="020B0604020202020204" pitchFamily="34" charset="0"/>
              </a:rPr>
              <a:t>Các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B0503020204020204" pitchFamily="2" charset="-122"/>
                <a:cs typeface="Arial" panose="020B0604020202020204" pitchFamily="34" charset="0"/>
              </a:rPr>
              <a:t>bước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B0503020204020204" pitchFamily="2" charset="-122"/>
                <a:cs typeface="Arial" panose="020B0604020202020204" pitchFamily="34" charset="0"/>
              </a:rPr>
              <a:t>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B0503020204020204" pitchFamily="2" charset="-122"/>
                <a:cs typeface="Arial" panose="020B0604020202020204" pitchFamily="34" charset="0"/>
              </a:rPr>
              <a:t>trong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B0503020204020204" pitchFamily="2" charset="-122"/>
                <a:cs typeface="Arial" panose="020B0604020202020204" pitchFamily="34" charset="0"/>
              </a:rPr>
              <a:t>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B0503020204020204" pitchFamily="2" charset="-122"/>
                <a:cs typeface="Arial" panose="020B0604020202020204" pitchFamily="34" charset="0"/>
              </a:rPr>
              <a:t>tra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B0503020204020204" pitchFamily="2" charset="-122"/>
                <a:cs typeface="Arial" panose="020B0604020202020204" pitchFamily="34" charset="0"/>
              </a:rPr>
              <a:t>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B0503020204020204" pitchFamily="2" charset="-122"/>
                <a:cs typeface="Arial" panose="020B0604020202020204" pitchFamily="34" charset="0"/>
              </a:rPr>
              <a:t>cứu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B0503020204020204" pitchFamily="2" charset="-122"/>
                <a:cs typeface="Arial" panose="020B0604020202020204" pitchFamily="34" charset="0"/>
              </a:rPr>
              <a:t> DNS  </a:t>
            </a:r>
          </a:p>
          <a:p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DNS Spoofing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gì</a:t>
            </a:r>
            <a:endParaRPr lang="en-US" sz="1400" dirty="0">
              <a:solidFill>
                <a:srgbClr val="1F5C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5.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Cách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thức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hoạt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động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của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DNS Spoofing</a:t>
            </a:r>
          </a:p>
          <a:p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6. Các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phương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pháp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DNS Spoofing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phổ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biến</a:t>
            </a:r>
            <a:endParaRPr lang="en-US" sz="1400" kern="100" dirty="0">
              <a:solidFill>
                <a:srgbClr val="1F5CA9"/>
              </a:solidFill>
              <a:effectLst/>
              <a:latin typeface="Arial" panose="020B0604020202020204" pitchFamily="34" charset="0"/>
              <a:ea typeface="DengXian Light" panose="02010600030101010101" pitchFamily="2" charset="-122"/>
              <a:cs typeface="Arial" panose="020B0604020202020204" pitchFamily="34" charset="0"/>
            </a:endParaRPr>
          </a:p>
          <a:p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7.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Cách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phòng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chống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DNS Spoofing</a:t>
            </a:r>
          </a:p>
          <a:p>
            <a:r>
              <a:rPr lang="en-US" sz="1400" kern="100" dirty="0">
                <a:solidFill>
                  <a:srgbClr val="1F5CA9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8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.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Cách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phòng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chống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DNS Spoofing</a:t>
            </a:r>
          </a:p>
        </p:txBody>
      </p:sp>
    </p:spTree>
    <p:extLst>
      <p:ext uri="{BB962C8B-B14F-4D97-AF65-F5344CB8AC3E}">
        <p14:creationId xmlns:p14="http://schemas.microsoft.com/office/powerpoint/2010/main" val="38785511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B78109-8446-016F-3977-F5B43C4077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13A96-858E-CD02-EAF4-F82D61D2F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II-DNS Spoofing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CE1BCD-132F-D152-AB67-41E3389BCE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9677399" cy="429237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AFEF"/>
                </a:solidFill>
              </a:rPr>
              <a:t>2. Các </a:t>
            </a:r>
            <a:r>
              <a:rPr lang="en-US" dirty="0" err="1">
                <a:solidFill>
                  <a:srgbClr val="00AFEF"/>
                </a:solidFill>
              </a:rPr>
              <a:t>loại</a:t>
            </a:r>
            <a:r>
              <a:rPr lang="en-US" dirty="0">
                <a:solidFill>
                  <a:srgbClr val="00AFEF"/>
                </a:solidFill>
              </a:rPr>
              <a:t> DNS server </a:t>
            </a:r>
            <a:r>
              <a:rPr lang="en-US" dirty="0" err="1">
                <a:solidFill>
                  <a:srgbClr val="00AFEF"/>
                </a:solidFill>
              </a:rPr>
              <a:t>và</a:t>
            </a:r>
            <a:r>
              <a:rPr lang="en-US" dirty="0">
                <a:solidFill>
                  <a:srgbClr val="00AFEF"/>
                </a:solidFill>
              </a:rPr>
              <a:t> </a:t>
            </a:r>
            <a:r>
              <a:rPr lang="en-US" dirty="0" err="1">
                <a:solidFill>
                  <a:srgbClr val="00AFEF"/>
                </a:solidFill>
              </a:rPr>
              <a:t>vai</a:t>
            </a:r>
            <a:r>
              <a:rPr lang="en-US" dirty="0">
                <a:solidFill>
                  <a:srgbClr val="00AFEF"/>
                </a:solidFill>
              </a:rPr>
              <a:t> </a:t>
            </a:r>
            <a:r>
              <a:rPr lang="en-US" dirty="0" err="1">
                <a:solidFill>
                  <a:srgbClr val="00AFEF"/>
                </a:solidFill>
              </a:rPr>
              <a:t>trò</a:t>
            </a:r>
            <a:endParaRPr lang="en-US" dirty="0">
              <a:solidFill>
                <a:srgbClr val="00AFEF"/>
              </a:solidFill>
            </a:endParaRPr>
          </a:p>
          <a:p>
            <a:pPr marL="457200" indent="-457200">
              <a:buFont typeface="+mj-lt"/>
              <a:buAutoNum type="alphaLcParenR" startAt="2"/>
            </a:pPr>
            <a:r>
              <a:rPr lang="en-US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Local Name Servers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Local</a:t>
            </a:r>
            <a:r>
              <a:rPr lang="vi-VN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vi-VN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Name</a:t>
            </a:r>
            <a:r>
              <a:rPr lang="vi-VN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Server là máy chủ DNS do doanh nghiệp hoặc ISP quản lý, chứa thông tin (</a:t>
            </a:r>
            <a:r>
              <a:rPr lang="vi-VN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cache</a:t>
            </a:r>
            <a:r>
              <a:rPr lang="vi-VN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) để tìm và truy vấn các máy chủ tên miền cấp thấp hơn, giúp người dùng phân giải tên miền nhanh hơn.</a:t>
            </a:r>
            <a:endParaRPr lang="en-US" sz="1800" kern="100" dirty="0"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25D3E3-5069-EDBD-9649-9286B323EFE5}"/>
              </a:ext>
            </a:extLst>
          </p:cNvPr>
          <p:cNvSpPr txBox="1"/>
          <p:nvPr/>
        </p:nvSpPr>
        <p:spPr>
          <a:xfrm>
            <a:off x="8275899" y="152005"/>
            <a:ext cx="3774070" cy="2092881"/>
          </a:xfrm>
          <a:prstGeom prst="rect">
            <a:avLst/>
          </a:prstGeom>
          <a:ln>
            <a:solidFill>
              <a:srgbClr val="1F5CAA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1F5CA9"/>
                </a:solidFill>
              </a:rPr>
              <a:t>II-DNS Spoofing</a:t>
            </a:r>
          </a:p>
          <a:p>
            <a:r>
              <a:rPr lang="en-US" sz="1400" dirty="0">
                <a:solidFill>
                  <a:srgbClr val="1F5CA9"/>
                </a:solidFill>
              </a:rPr>
              <a:t>1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DNS</a:t>
            </a:r>
          </a:p>
          <a:p>
            <a:r>
              <a:rPr lang="en-US" sz="1400" b="1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Các </a:t>
            </a:r>
            <a:r>
              <a:rPr lang="en-US" sz="1400" b="1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loại</a:t>
            </a:r>
            <a:r>
              <a:rPr lang="en-US" sz="1400" b="1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DNS server </a:t>
            </a:r>
            <a:r>
              <a:rPr lang="en-US" sz="1400" b="1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1400" b="1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vai</a:t>
            </a:r>
            <a:r>
              <a:rPr lang="en-US" sz="1400" b="1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trò</a:t>
            </a:r>
            <a:endParaRPr lang="en-US" sz="1400" b="1" dirty="0">
              <a:solidFill>
                <a:srgbClr val="1F5C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B0503020204020204" pitchFamily="2" charset="-122"/>
                <a:cs typeface="Arial" panose="020B0604020202020204" pitchFamily="34" charset="0"/>
              </a:rPr>
              <a:t>Các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B0503020204020204" pitchFamily="2" charset="-122"/>
                <a:cs typeface="Arial" panose="020B0604020202020204" pitchFamily="34" charset="0"/>
              </a:rPr>
              <a:t>bước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B0503020204020204" pitchFamily="2" charset="-122"/>
                <a:cs typeface="Arial" panose="020B0604020202020204" pitchFamily="34" charset="0"/>
              </a:rPr>
              <a:t>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B0503020204020204" pitchFamily="2" charset="-122"/>
                <a:cs typeface="Arial" panose="020B0604020202020204" pitchFamily="34" charset="0"/>
              </a:rPr>
              <a:t>trong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B0503020204020204" pitchFamily="2" charset="-122"/>
                <a:cs typeface="Arial" panose="020B0604020202020204" pitchFamily="34" charset="0"/>
              </a:rPr>
              <a:t>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B0503020204020204" pitchFamily="2" charset="-122"/>
                <a:cs typeface="Arial" panose="020B0604020202020204" pitchFamily="34" charset="0"/>
              </a:rPr>
              <a:t>tra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B0503020204020204" pitchFamily="2" charset="-122"/>
                <a:cs typeface="Arial" panose="020B0604020202020204" pitchFamily="34" charset="0"/>
              </a:rPr>
              <a:t>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B0503020204020204" pitchFamily="2" charset="-122"/>
                <a:cs typeface="Arial" panose="020B0604020202020204" pitchFamily="34" charset="0"/>
              </a:rPr>
              <a:t>cứu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B0503020204020204" pitchFamily="2" charset="-122"/>
                <a:cs typeface="Arial" panose="020B0604020202020204" pitchFamily="34" charset="0"/>
              </a:rPr>
              <a:t> DNS  </a:t>
            </a:r>
          </a:p>
          <a:p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DNS Spoofing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gì</a:t>
            </a:r>
            <a:endParaRPr lang="en-US" sz="1400" dirty="0">
              <a:solidFill>
                <a:srgbClr val="1F5C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5.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Cách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thức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hoạt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động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của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DNS Spoofing</a:t>
            </a:r>
          </a:p>
          <a:p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6. Các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phương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pháp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DNS Spoofing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phổ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biến</a:t>
            </a:r>
            <a:endParaRPr lang="en-US" sz="1400" kern="100" dirty="0">
              <a:solidFill>
                <a:srgbClr val="1F5CA9"/>
              </a:solidFill>
              <a:effectLst/>
              <a:latin typeface="Arial" panose="020B0604020202020204" pitchFamily="34" charset="0"/>
              <a:ea typeface="DengXian Light" panose="02010600030101010101" pitchFamily="2" charset="-122"/>
              <a:cs typeface="Arial" panose="020B0604020202020204" pitchFamily="34" charset="0"/>
            </a:endParaRPr>
          </a:p>
          <a:p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7.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Cách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phòng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chống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DNS Spoofing</a:t>
            </a:r>
          </a:p>
          <a:p>
            <a:r>
              <a:rPr lang="en-US" sz="1400" kern="100" dirty="0">
                <a:solidFill>
                  <a:srgbClr val="1F5CA9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8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.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Cách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phòng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chống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DNS Spoofing</a:t>
            </a:r>
          </a:p>
        </p:txBody>
      </p:sp>
    </p:spTree>
    <p:extLst>
      <p:ext uri="{BB962C8B-B14F-4D97-AF65-F5344CB8AC3E}">
        <p14:creationId xmlns:p14="http://schemas.microsoft.com/office/powerpoint/2010/main" val="23881670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B9A242-C59B-126B-2E01-A9C20BC2A8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17D5B-E447-70D8-365C-F8DE9F2F2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II-DNS Spoofing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476AC7-7EBB-913D-8D63-9058DD9020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6347983" cy="429237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AFE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US" kern="100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B0503020204020204" pitchFamily="2" charset="-122"/>
                <a:cs typeface="Arial" panose="020B0604020202020204" pitchFamily="34" charset="0"/>
              </a:rPr>
              <a:t>Các </a:t>
            </a:r>
            <a:r>
              <a:rPr lang="en-US" kern="100" dirty="0" err="1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B0503020204020204" pitchFamily="2" charset="-122"/>
                <a:cs typeface="Arial" panose="020B0604020202020204" pitchFamily="34" charset="0"/>
              </a:rPr>
              <a:t>bước</a:t>
            </a:r>
            <a:r>
              <a:rPr lang="en-US" kern="100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B0503020204020204" pitchFamily="2" charset="-122"/>
                <a:cs typeface="Arial" panose="020B0604020202020204" pitchFamily="34" charset="0"/>
              </a:rPr>
              <a:t> </a:t>
            </a:r>
            <a:r>
              <a:rPr lang="en-US" kern="100" dirty="0" err="1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B0503020204020204" pitchFamily="2" charset="-122"/>
                <a:cs typeface="Arial" panose="020B0604020202020204" pitchFamily="34" charset="0"/>
              </a:rPr>
              <a:t>trong</a:t>
            </a:r>
            <a:r>
              <a:rPr lang="en-US" kern="100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B0503020204020204" pitchFamily="2" charset="-122"/>
                <a:cs typeface="Arial" panose="020B0604020202020204" pitchFamily="34" charset="0"/>
              </a:rPr>
              <a:t> </a:t>
            </a:r>
            <a:r>
              <a:rPr lang="en-US" kern="100" dirty="0" err="1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B0503020204020204" pitchFamily="2" charset="-122"/>
                <a:cs typeface="Arial" panose="020B0604020202020204" pitchFamily="34" charset="0"/>
              </a:rPr>
              <a:t>tra</a:t>
            </a:r>
            <a:r>
              <a:rPr lang="en-US" kern="100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B0503020204020204" pitchFamily="2" charset="-122"/>
                <a:cs typeface="Arial" panose="020B0604020202020204" pitchFamily="34" charset="0"/>
              </a:rPr>
              <a:t> </a:t>
            </a:r>
            <a:r>
              <a:rPr lang="en-US" kern="100" dirty="0" err="1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B0503020204020204" pitchFamily="2" charset="-122"/>
                <a:cs typeface="Arial" panose="020B0604020202020204" pitchFamily="34" charset="0"/>
              </a:rPr>
              <a:t>cứu</a:t>
            </a:r>
            <a:r>
              <a:rPr lang="en-US" kern="100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B0503020204020204" pitchFamily="2" charset="-122"/>
                <a:cs typeface="Arial" panose="020B0604020202020204" pitchFamily="34" charset="0"/>
              </a:rPr>
              <a:t> DNS  </a:t>
            </a:r>
          </a:p>
          <a:p>
            <a:pPr marL="457200">
              <a:spcAft>
                <a:spcPts val="1200"/>
              </a:spcAft>
            </a:pPr>
            <a:r>
              <a:rPr lang="en-US" sz="1800" b="1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Bước</a:t>
            </a:r>
            <a:r>
              <a:rPr lang="en-US" sz="1800" b="1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1: </a:t>
            </a:r>
            <a:r>
              <a:rPr lang="en-US" sz="18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Trước</a:t>
            </a:r>
            <a:r>
              <a:rPr lang="en-US" sz="18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tiên</a:t>
            </a:r>
            <a:r>
              <a:rPr lang="en-US" sz="18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, </a:t>
            </a:r>
            <a:r>
              <a:rPr lang="en-US" sz="18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trình</a:t>
            </a:r>
            <a:r>
              <a:rPr lang="en-US" sz="18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duyệt</a:t>
            </a:r>
            <a:r>
              <a:rPr lang="en-US" sz="18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sẽ</a:t>
            </a:r>
            <a:r>
              <a:rPr lang="en-US" sz="18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kiểm</a:t>
            </a:r>
            <a:r>
              <a:rPr lang="en-US" sz="18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tra</a:t>
            </a:r>
            <a:r>
              <a:rPr lang="en-US" sz="18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cache </a:t>
            </a:r>
            <a:r>
              <a:rPr lang="en-US" sz="1800" dirty="0" err="1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của</a:t>
            </a:r>
            <a:r>
              <a:rPr lang="en-US" sz="18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nó</a:t>
            </a:r>
            <a:r>
              <a:rPr lang="en-US" sz="18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</a:p>
          <a:p>
            <a:pPr marL="457200">
              <a:spcAft>
                <a:spcPts val="1200"/>
              </a:spcAft>
            </a:pPr>
            <a:r>
              <a:rPr lang="en-US" sz="1800" b="1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Bước</a:t>
            </a:r>
            <a:r>
              <a:rPr lang="en-US" sz="1800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2: </a:t>
            </a:r>
            <a:r>
              <a:rPr lang="en-US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Nếu</a:t>
            </a:r>
            <a:r>
              <a:rPr lang="en-US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cache </a:t>
            </a:r>
            <a:r>
              <a:rPr lang="en-US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trình</a:t>
            </a:r>
            <a:r>
              <a:rPr lang="en-US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duyệt</a:t>
            </a:r>
            <a:r>
              <a:rPr lang="en-US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không</a:t>
            </a:r>
            <a:r>
              <a:rPr lang="en-US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có</a:t>
            </a:r>
            <a:r>
              <a:rPr lang="en-US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, </a:t>
            </a:r>
            <a:r>
              <a:rPr lang="en-US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hệ</a:t>
            </a:r>
            <a:r>
              <a:rPr lang="en-US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điều</a:t>
            </a:r>
            <a:r>
              <a:rPr lang="en-US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hành</a:t>
            </a:r>
            <a:r>
              <a:rPr lang="en-US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sẽ</a:t>
            </a:r>
            <a:r>
              <a:rPr lang="en-US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kiểm</a:t>
            </a:r>
            <a:r>
              <a:rPr lang="en-US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tra</a:t>
            </a:r>
            <a:r>
              <a:rPr lang="en-US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cache DNS </a:t>
            </a:r>
            <a:r>
              <a:rPr lang="en-US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của</a:t>
            </a:r>
            <a:r>
              <a:rPr lang="en-US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nó</a:t>
            </a:r>
            <a:r>
              <a:rPr lang="en-US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.</a:t>
            </a:r>
          </a:p>
          <a:p>
            <a:pPr marL="457200">
              <a:spcAft>
                <a:spcPts val="1200"/>
              </a:spcAft>
            </a:pPr>
            <a:r>
              <a:rPr lang="en-US" sz="1800" b="1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Bước</a:t>
            </a:r>
            <a:r>
              <a:rPr lang="en-US" sz="1800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3: </a:t>
            </a:r>
            <a:r>
              <a:rPr lang="en-US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Nếu</a:t>
            </a:r>
            <a:r>
              <a:rPr lang="en-US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hệ</a:t>
            </a:r>
            <a:r>
              <a:rPr lang="en-US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kern="100" dirty="0" err="1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điều</a:t>
            </a:r>
            <a:r>
              <a:rPr lang="en-US" sz="1800" kern="1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kern="100" dirty="0" err="1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hành</a:t>
            </a:r>
            <a:r>
              <a:rPr lang="en-US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vẫn</a:t>
            </a:r>
            <a:r>
              <a:rPr lang="en-US" sz="1800" kern="1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chưa</a:t>
            </a:r>
            <a:r>
              <a:rPr lang="en-US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có</a:t>
            </a:r>
            <a:r>
              <a:rPr lang="en-US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thông</a:t>
            </a:r>
            <a:r>
              <a:rPr lang="en-US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tin </a:t>
            </a:r>
            <a:r>
              <a:rPr lang="en-US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ánh</a:t>
            </a:r>
            <a:r>
              <a:rPr lang="en-US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xạ</a:t>
            </a:r>
            <a:r>
              <a:rPr lang="en-US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, </a:t>
            </a:r>
            <a:r>
              <a:rPr lang="en-US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máy</a:t>
            </a:r>
            <a:r>
              <a:rPr lang="en-US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tính</a:t>
            </a:r>
            <a:r>
              <a:rPr lang="en-US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sẽ</a:t>
            </a:r>
            <a:r>
              <a:rPr lang="en-US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gửi</a:t>
            </a:r>
            <a:r>
              <a:rPr lang="en-US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yêu</a:t>
            </a:r>
            <a:r>
              <a:rPr lang="en-US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cầu</a:t>
            </a:r>
            <a:r>
              <a:rPr lang="en-US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đến</a:t>
            </a:r>
            <a:r>
              <a:rPr lang="en-US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DNS </a:t>
            </a:r>
            <a:r>
              <a:rPr lang="en-US" sz="1800" b="1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nội</a:t>
            </a:r>
            <a:r>
              <a:rPr lang="en-US" sz="1800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bộ</a:t>
            </a:r>
            <a:r>
              <a:rPr lang="en-US" sz="1800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(</a:t>
            </a:r>
            <a:r>
              <a:rPr lang="en-US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nếu</a:t>
            </a:r>
            <a:r>
              <a:rPr lang="en-US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có</a:t>
            </a:r>
            <a:r>
              <a:rPr lang="en-US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).</a:t>
            </a:r>
          </a:p>
          <a:p>
            <a:endParaRPr lang="en-US" sz="2600" dirty="0">
              <a:solidFill>
                <a:srgbClr val="00AFEF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46E3D25-4C90-BBB2-3832-6D1743FCEE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6183" y="2051868"/>
            <a:ext cx="3343742" cy="341042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BF6DE09-0E27-8BB5-0A67-0B7CF4C62F9F}"/>
              </a:ext>
            </a:extLst>
          </p:cNvPr>
          <p:cNvSpPr txBox="1"/>
          <p:nvPr/>
        </p:nvSpPr>
        <p:spPr>
          <a:xfrm>
            <a:off x="8275899" y="152005"/>
            <a:ext cx="3774070" cy="2092881"/>
          </a:xfrm>
          <a:prstGeom prst="rect">
            <a:avLst/>
          </a:prstGeom>
          <a:ln>
            <a:solidFill>
              <a:srgbClr val="1F5CAA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1F5CA9"/>
                </a:solidFill>
              </a:rPr>
              <a:t>II-DNS Spoofing</a:t>
            </a:r>
          </a:p>
          <a:p>
            <a:r>
              <a:rPr lang="en-US" sz="1400" dirty="0">
                <a:solidFill>
                  <a:srgbClr val="1F5CA9"/>
                </a:solidFill>
              </a:rPr>
              <a:t>1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DNS</a:t>
            </a:r>
          </a:p>
          <a:p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Các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loại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DNS server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vai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trò</a:t>
            </a:r>
            <a:endParaRPr lang="en-US" sz="1400" dirty="0">
              <a:solidFill>
                <a:srgbClr val="1F5C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US" sz="1400" b="1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B0503020204020204" pitchFamily="2" charset="-122"/>
                <a:cs typeface="Arial" panose="020B0604020202020204" pitchFamily="34" charset="0"/>
              </a:rPr>
              <a:t>Các </a:t>
            </a:r>
            <a:r>
              <a:rPr lang="en-US" sz="1400" b="1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B0503020204020204" pitchFamily="2" charset="-122"/>
                <a:cs typeface="Arial" panose="020B0604020202020204" pitchFamily="34" charset="0"/>
              </a:rPr>
              <a:t>bước</a:t>
            </a:r>
            <a:r>
              <a:rPr lang="en-US" sz="1400" b="1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B0503020204020204" pitchFamily="2" charset="-122"/>
                <a:cs typeface="Arial" panose="020B0604020202020204" pitchFamily="34" charset="0"/>
              </a:rPr>
              <a:t> </a:t>
            </a:r>
            <a:r>
              <a:rPr lang="en-US" sz="1400" b="1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B0503020204020204" pitchFamily="2" charset="-122"/>
                <a:cs typeface="Arial" panose="020B0604020202020204" pitchFamily="34" charset="0"/>
              </a:rPr>
              <a:t>trong</a:t>
            </a:r>
            <a:r>
              <a:rPr lang="en-US" sz="1400" b="1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B0503020204020204" pitchFamily="2" charset="-122"/>
                <a:cs typeface="Arial" panose="020B0604020202020204" pitchFamily="34" charset="0"/>
              </a:rPr>
              <a:t> </a:t>
            </a:r>
            <a:r>
              <a:rPr lang="en-US" sz="1400" b="1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B0503020204020204" pitchFamily="2" charset="-122"/>
                <a:cs typeface="Arial" panose="020B0604020202020204" pitchFamily="34" charset="0"/>
              </a:rPr>
              <a:t>tra</a:t>
            </a:r>
            <a:r>
              <a:rPr lang="en-US" sz="1400" b="1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B0503020204020204" pitchFamily="2" charset="-122"/>
                <a:cs typeface="Arial" panose="020B0604020202020204" pitchFamily="34" charset="0"/>
              </a:rPr>
              <a:t> </a:t>
            </a:r>
            <a:r>
              <a:rPr lang="en-US" sz="1400" b="1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B0503020204020204" pitchFamily="2" charset="-122"/>
                <a:cs typeface="Arial" panose="020B0604020202020204" pitchFamily="34" charset="0"/>
              </a:rPr>
              <a:t>cứu</a:t>
            </a:r>
            <a:r>
              <a:rPr lang="en-US" sz="1400" b="1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B0503020204020204" pitchFamily="2" charset="-122"/>
                <a:cs typeface="Arial" panose="020B0604020202020204" pitchFamily="34" charset="0"/>
              </a:rPr>
              <a:t> DNS  </a:t>
            </a:r>
          </a:p>
          <a:p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DNS Spoofing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gì</a:t>
            </a:r>
            <a:endParaRPr lang="en-US" sz="1400" dirty="0">
              <a:solidFill>
                <a:srgbClr val="1F5C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5.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Cách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thức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hoạt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động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của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DNS Spoofing</a:t>
            </a:r>
          </a:p>
          <a:p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6. Các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phương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pháp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DNS Spoofing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phổ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biến</a:t>
            </a:r>
            <a:endParaRPr lang="en-US" sz="1400" kern="100" dirty="0">
              <a:solidFill>
                <a:srgbClr val="1F5CA9"/>
              </a:solidFill>
              <a:effectLst/>
              <a:latin typeface="Arial" panose="020B0604020202020204" pitchFamily="34" charset="0"/>
              <a:ea typeface="DengXian Light" panose="02010600030101010101" pitchFamily="2" charset="-122"/>
              <a:cs typeface="Arial" panose="020B0604020202020204" pitchFamily="34" charset="0"/>
            </a:endParaRPr>
          </a:p>
          <a:p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7.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Cách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phòng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chống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DNS Spoofing</a:t>
            </a:r>
          </a:p>
          <a:p>
            <a:r>
              <a:rPr lang="en-US" sz="1400" kern="100" dirty="0">
                <a:solidFill>
                  <a:srgbClr val="1F5CA9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8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.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Cách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phòng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chống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DNS Spoofing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53D884-DB00-9B54-0FE5-AB6664348B35}"/>
              </a:ext>
            </a:extLst>
          </p:cNvPr>
          <p:cNvSpPr txBox="1"/>
          <p:nvPr/>
        </p:nvSpPr>
        <p:spPr>
          <a:xfrm>
            <a:off x="1234438" y="4811109"/>
            <a:ext cx="5257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Nếu</a:t>
            </a:r>
            <a:r>
              <a:rPr lang="en-US" sz="20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</a:t>
            </a:r>
            <a:r>
              <a:rPr lang="en-US" sz="2000" b="1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truy</a:t>
            </a:r>
            <a:r>
              <a:rPr lang="en-US" sz="20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</a:t>
            </a:r>
            <a:r>
              <a:rPr lang="en-US" sz="2000" b="1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vấn</a:t>
            </a:r>
            <a:r>
              <a:rPr lang="en-US" sz="20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ở cache </a:t>
            </a:r>
            <a:r>
              <a:rPr lang="en-US" sz="2000" b="1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cục</a:t>
            </a:r>
            <a:r>
              <a:rPr lang="en-US" sz="20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</a:t>
            </a:r>
            <a:r>
              <a:rPr lang="en-US" sz="2000" b="1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bộ</a:t>
            </a:r>
            <a:r>
              <a:rPr lang="en-US" sz="20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</a:t>
            </a:r>
            <a:r>
              <a:rPr lang="en-US" sz="2000" b="1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hoặc</a:t>
            </a:r>
            <a:r>
              <a:rPr lang="en-US" sz="20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</a:t>
            </a:r>
            <a:r>
              <a:rPr lang="en-US" sz="2000" b="1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nội</a:t>
            </a:r>
            <a:r>
              <a:rPr lang="en-US" sz="20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</a:t>
            </a:r>
            <a:r>
              <a:rPr lang="en-US" sz="2000" b="1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bộ</a:t>
            </a:r>
            <a:r>
              <a:rPr lang="en-US" sz="20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</a:t>
            </a:r>
            <a:r>
              <a:rPr lang="en-US" sz="2000" b="1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vẫn</a:t>
            </a:r>
            <a:r>
              <a:rPr lang="en-US" sz="20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</a:t>
            </a:r>
            <a:r>
              <a:rPr lang="en-US" sz="2000" b="1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không</a:t>
            </a:r>
            <a:r>
              <a:rPr lang="en-US" sz="20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</a:t>
            </a:r>
            <a:r>
              <a:rPr lang="en-US" sz="2000" b="1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tìm</a:t>
            </a:r>
            <a:r>
              <a:rPr lang="en-US" sz="20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</a:t>
            </a:r>
            <a:r>
              <a:rPr lang="en-US" sz="2000" b="1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thấy</a:t>
            </a:r>
            <a:r>
              <a:rPr lang="en-US" sz="20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</a:t>
            </a:r>
            <a:r>
              <a:rPr lang="en-US" sz="2000" b="1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thông</a:t>
            </a:r>
            <a:r>
              <a:rPr lang="en-US" sz="20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tin</a:t>
            </a:r>
            <a:r>
              <a:rPr lang="vi-VN" sz="20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thì sẽ gửi truy vấn ra ngoài </a:t>
            </a:r>
            <a:r>
              <a:rPr lang="vi-VN" sz="2000" b="1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internet</a:t>
            </a:r>
            <a:endParaRPr lang="en-US" sz="2000" b="1" dirty="0">
              <a:effectLst/>
              <a:latin typeface="Aptos" panose="020B0004020202020204" pitchFamily="34" charset="0"/>
              <a:ea typeface="Aptos" panose="020B0004020202020204" pitchFamily="34" charset="0"/>
              <a:cs typeface="Mangal" panose="02040503050203030202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26720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8BEB2F-135D-F5BE-9F9A-C00558A9F2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22B11-EBBD-57B6-5608-3D11A4334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II-DNS Spoofing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BA3CD6-5582-6A2B-7578-BF1A81E8D1D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198" y="1873669"/>
            <a:ext cx="5574032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AU" sz="1800" b="1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Bước</a:t>
            </a:r>
            <a:r>
              <a:rPr lang="en-AU" sz="1800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1:</a:t>
            </a:r>
            <a:r>
              <a:rPr lang="en-AU" sz="1800" b="1" kern="1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kern="100" dirty="0" err="1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</a:t>
            </a:r>
            <a:r>
              <a:rPr lang="en-AU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ruy</a:t>
            </a: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vấn</a:t>
            </a: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kern="100" dirty="0" err="1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ra</a:t>
            </a:r>
            <a:r>
              <a:rPr lang="en-AU" sz="1800" kern="1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kern="100" dirty="0" err="1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ngoài</a:t>
            </a: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Internet, </a:t>
            </a:r>
            <a:r>
              <a:rPr lang="en-AU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yêu</a:t>
            </a: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cầu</a:t>
            </a: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này</a:t>
            </a: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được</a:t>
            </a: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tiếp</a:t>
            </a: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nhận</a:t>
            </a: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bởi</a:t>
            </a: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DNS Recursive Resolver (</a:t>
            </a:r>
            <a:r>
              <a:rPr lang="en-AU" sz="1800" b="1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Phân</a:t>
            </a:r>
            <a:r>
              <a:rPr lang="en-AU" sz="1800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b="1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giải</a:t>
            </a:r>
            <a:r>
              <a:rPr lang="en-AU" sz="1800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b="1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đệ</a:t>
            </a:r>
            <a:r>
              <a:rPr lang="en-AU" sz="1800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b="1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quy</a:t>
            </a:r>
            <a:r>
              <a:rPr lang="en-AU" sz="1800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DNS).</a:t>
            </a:r>
            <a:endParaRPr lang="en-US" b="1" kern="100" dirty="0"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AU" sz="1800" b="1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Bước</a:t>
            </a:r>
            <a:r>
              <a:rPr lang="en-AU" sz="1800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2: </a:t>
            </a:r>
            <a:r>
              <a:rPr lang="vi-VN" sz="1800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DNS </a:t>
            </a: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Resolver </a:t>
            </a:r>
            <a:r>
              <a:rPr lang="en-AU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sau</a:t>
            </a: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đó</a:t>
            </a: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truy</a:t>
            </a: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vấn</a:t>
            </a: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một</a:t>
            </a: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root nameserver DNS (.).</a:t>
            </a:r>
            <a:endParaRPr lang="en-US" kern="100" dirty="0"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AU" sz="1800" b="1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Bước</a:t>
            </a:r>
            <a:r>
              <a:rPr lang="en-AU" sz="1800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3: </a:t>
            </a: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Root Nameserver </a:t>
            </a:r>
            <a:r>
              <a:rPr lang="en-AU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phản</a:t>
            </a: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hồi</a:t>
            </a: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resolver </a:t>
            </a:r>
            <a:r>
              <a:rPr lang="en-AU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bằng</a:t>
            </a: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địa</a:t>
            </a: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chỉ</a:t>
            </a: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của</a:t>
            </a: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máy</a:t>
            </a: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chủ</a:t>
            </a: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DNS (TLD) </a:t>
            </a:r>
          </a:p>
          <a:p>
            <a:pPr algn="l"/>
            <a:r>
              <a:rPr lang="en-AU" sz="1800" b="1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Bước</a:t>
            </a:r>
            <a:r>
              <a:rPr lang="en-AU" sz="1800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4: </a:t>
            </a:r>
            <a:r>
              <a:rPr lang="en-AU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Resovler</a:t>
            </a: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thực</a:t>
            </a: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hiện</a:t>
            </a: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một</a:t>
            </a: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yêu</a:t>
            </a: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cầu</a:t>
            </a: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tới</a:t>
            </a: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TLD(</a:t>
            </a: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.</a:t>
            </a:r>
            <a:r>
              <a:rPr lang="vi-VN" sz="1800" kern="1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com</a:t>
            </a: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).</a:t>
            </a:r>
            <a:endParaRPr lang="en-US" kern="100" dirty="0"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AU" sz="1800" b="1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Bước</a:t>
            </a:r>
            <a:r>
              <a:rPr lang="en-AU" sz="1800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5: </a:t>
            </a: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Sau </a:t>
            </a:r>
            <a:r>
              <a:rPr lang="en-AU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đó</a:t>
            </a: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, </a:t>
            </a:r>
            <a:r>
              <a:rPr lang="en-AU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máy</a:t>
            </a: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chủ</a:t>
            </a: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TLD </a:t>
            </a:r>
            <a:r>
              <a:rPr lang="en-AU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phản</a:t>
            </a: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hồi</a:t>
            </a: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với</a:t>
            </a: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địa</a:t>
            </a: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chỉ</a:t>
            </a: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IP nameserver </a:t>
            </a:r>
            <a:r>
              <a:rPr lang="en-AU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của</a:t>
            </a: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domain </a:t>
            </a:r>
            <a:r>
              <a:rPr lang="en-AU" sz="1800" kern="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example.</a:t>
            </a:r>
            <a:r>
              <a:rPr lang="vi-VN" sz="1800" kern="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com</a:t>
            </a: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.</a:t>
            </a:r>
          </a:p>
          <a:p>
            <a:pPr algn="l"/>
            <a:endParaRPr lang="en-US" kern="100" dirty="0"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B82F6D-62D4-58BD-C582-E57E0D0BBA79}"/>
              </a:ext>
            </a:extLst>
          </p:cNvPr>
          <p:cNvSpPr txBox="1"/>
          <p:nvPr/>
        </p:nvSpPr>
        <p:spPr>
          <a:xfrm>
            <a:off x="8275899" y="152005"/>
            <a:ext cx="3774070" cy="2092881"/>
          </a:xfrm>
          <a:prstGeom prst="rect">
            <a:avLst/>
          </a:prstGeom>
          <a:ln>
            <a:solidFill>
              <a:srgbClr val="1F5CAA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1F5CA9"/>
                </a:solidFill>
              </a:rPr>
              <a:t>II-DNS Spoofing</a:t>
            </a:r>
          </a:p>
          <a:p>
            <a:r>
              <a:rPr lang="en-US" sz="1400" dirty="0">
                <a:solidFill>
                  <a:srgbClr val="1F5CA9"/>
                </a:solidFill>
              </a:rPr>
              <a:t>1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DNS</a:t>
            </a:r>
          </a:p>
          <a:p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Các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loại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DNS server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vai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trò</a:t>
            </a:r>
            <a:endParaRPr lang="en-US" sz="1400" dirty="0">
              <a:solidFill>
                <a:srgbClr val="1F5C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US" sz="1400" b="1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B0503020204020204" pitchFamily="2" charset="-122"/>
                <a:cs typeface="Arial" panose="020B0604020202020204" pitchFamily="34" charset="0"/>
              </a:rPr>
              <a:t>Các </a:t>
            </a:r>
            <a:r>
              <a:rPr lang="en-US" sz="1400" b="1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B0503020204020204" pitchFamily="2" charset="-122"/>
                <a:cs typeface="Arial" panose="020B0604020202020204" pitchFamily="34" charset="0"/>
              </a:rPr>
              <a:t>bước</a:t>
            </a:r>
            <a:r>
              <a:rPr lang="en-US" sz="1400" b="1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B0503020204020204" pitchFamily="2" charset="-122"/>
                <a:cs typeface="Arial" panose="020B0604020202020204" pitchFamily="34" charset="0"/>
              </a:rPr>
              <a:t> </a:t>
            </a:r>
            <a:r>
              <a:rPr lang="en-US" sz="1400" b="1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B0503020204020204" pitchFamily="2" charset="-122"/>
                <a:cs typeface="Arial" panose="020B0604020202020204" pitchFamily="34" charset="0"/>
              </a:rPr>
              <a:t>trong</a:t>
            </a:r>
            <a:r>
              <a:rPr lang="en-US" sz="1400" b="1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B0503020204020204" pitchFamily="2" charset="-122"/>
                <a:cs typeface="Arial" panose="020B0604020202020204" pitchFamily="34" charset="0"/>
              </a:rPr>
              <a:t> </a:t>
            </a:r>
            <a:r>
              <a:rPr lang="en-US" sz="1400" b="1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B0503020204020204" pitchFamily="2" charset="-122"/>
                <a:cs typeface="Arial" panose="020B0604020202020204" pitchFamily="34" charset="0"/>
              </a:rPr>
              <a:t>tra</a:t>
            </a:r>
            <a:r>
              <a:rPr lang="en-US" sz="1400" b="1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B0503020204020204" pitchFamily="2" charset="-122"/>
                <a:cs typeface="Arial" panose="020B0604020202020204" pitchFamily="34" charset="0"/>
              </a:rPr>
              <a:t> </a:t>
            </a:r>
            <a:r>
              <a:rPr lang="en-US" sz="1400" b="1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B0503020204020204" pitchFamily="2" charset="-122"/>
                <a:cs typeface="Arial" panose="020B0604020202020204" pitchFamily="34" charset="0"/>
              </a:rPr>
              <a:t>cứu</a:t>
            </a:r>
            <a:r>
              <a:rPr lang="en-US" sz="1400" b="1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B0503020204020204" pitchFamily="2" charset="-122"/>
                <a:cs typeface="Arial" panose="020B0604020202020204" pitchFamily="34" charset="0"/>
              </a:rPr>
              <a:t> DNS  </a:t>
            </a:r>
          </a:p>
          <a:p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DNS Spoofing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gì</a:t>
            </a:r>
            <a:endParaRPr lang="en-US" sz="1400" dirty="0">
              <a:solidFill>
                <a:srgbClr val="1F5C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5.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Cách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thức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hoạt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động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của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DNS Spoofing</a:t>
            </a:r>
          </a:p>
          <a:p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6. Các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phương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pháp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DNS Spoofing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phổ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biến</a:t>
            </a:r>
            <a:endParaRPr lang="en-US" sz="1400" kern="100" dirty="0">
              <a:solidFill>
                <a:srgbClr val="1F5CA9"/>
              </a:solidFill>
              <a:effectLst/>
              <a:latin typeface="Arial" panose="020B0604020202020204" pitchFamily="34" charset="0"/>
              <a:ea typeface="DengXian Light" panose="02010600030101010101" pitchFamily="2" charset="-122"/>
              <a:cs typeface="Arial" panose="020B0604020202020204" pitchFamily="34" charset="0"/>
            </a:endParaRPr>
          </a:p>
          <a:p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7.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Cách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phòng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chống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DNS Spoofing</a:t>
            </a:r>
          </a:p>
          <a:p>
            <a:r>
              <a:rPr lang="en-US" sz="1400" kern="100" dirty="0">
                <a:solidFill>
                  <a:srgbClr val="1F5CA9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8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.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Cách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phòng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chống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DNS Spoofing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5855C9-178F-5F0D-0574-DFE45FB5EB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2230" y="2136392"/>
            <a:ext cx="5472668" cy="4292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702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1C98C-59A6-490B-83BD-EE1E10A5B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TÓM TẮT NỘI DUNG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8B3A4D-EB59-4245-BACF-15AE3A78BA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AFEF"/>
                </a:solidFill>
              </a:rPr>
              <a:t>I-ARP Spoofing</a:t>
            </a:r>
          </a:p>
          <a:p>
            <a:r>
              <a:rPr lang="en-US" dirty="0">
                <a:solidFill>
                  <a:srgbClr val="00AFEF"/>
                </a:solidFill>
              </a:rPr>
              <a:t>II-DNS Spoofing</a:t>
            </a:r>
          </a:p>
          <a:p>
            <a:r>
              <a:rPr lang="en-US" dirty="0">
                <a:solidFill>
                  <a:srgbClr val="00AFEF"/>
                </a:solidFill>
              </a:rPr>
              <a:t>III-Password Attack – Cracking Hashing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2058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E5B2FE-ACE5-461C-877F-4A4F6193D8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63276-2E22-1C75-8886-A6115FDCC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24356"/>
            <a:ext cx="10515600" cy="1325563"/>
          </a:xfrm>
        </p:spPr>
        <p:txBody>
          <a:bodyPr/>
          <a:lstStyle/>
          <a:p>
            <a:r>
              <a:rPr lang="en-US" dirty="0"/>
              <a:t>II-DNS Spoofing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0611C3-C4E2-5C66-303E-A6CE2FEFEAAB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892809"/>
            <a:ext cx="5257800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AU" sz="1800" b="1" kern="100" dirty="0" err="1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Bước</a:t>
            </a:r>
            <a:r>
              <a:rPr lang="en-AU" sz="1800" b="1" kern="1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6: </a:t>
            </a:r>
            <a:r>
              <a:rPr lang="en-AU" sz="1800" kern="100" dirty="0" err="1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Cuối</a:t>
            </a:r>
            <a:r>
              <a:rPr lang="en-AU" sz="1800" kern="1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kern="100" dirty="0" err="1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cùng</a:t>
            </a:r>
            <a:r>
              <a:rPr lang="en-AU" sz="1800" kern="1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, recursive resolver </a:t>
            </a:r>
            <a:r>
              <a:rPr lang="en-AU" sz="1800" kern="100" dirty="0" err="1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gửi</a:t>
            </a:r>
            <a:r>
              <a:rPr lang="en-AU" sz="1800" kern="1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kern="100" dirty="0" err="1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một</a:t>
            </a:r>
            <a:r>
              <a:rPr lang="en-AU" sz="1800" kern="1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kern="100" dirty="0" err="1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truy</a:t>
            </a:r>
            <a:r>
              <a:rPr lang="en-AU" sz="1800" kern="1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kern="100" dirty="0" err="1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vấn</a:t>
            </a:r>
            <a:r>
              <a:rPr lang="en-AU" sz="1800" kern="1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kern="100" dirty="0" err="1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đến</a:t>
            </a:r>
            <a:r>
              <a:rPr lang="en-AU" sz="1800" kern="1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nameserver </a:t>
            </a:r>
            <a:r>
              <a:rPr lang="en-AU" sz="1800" kern="100" dirty="0" err="1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của</a:t>
            </a:r>
            <a:r>
              <a:rPr lang="en-AU" sz="1800" kern="1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kern="100" dirty="0" err="1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tên</a:t>
            </a:r>
            <a:r>
              <a:rPr lang="en-AU" sz="1800" kern="1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kern="100" dirty="0" err="1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miền</a:t>
            </a:r>
            <a:r>
              <a:rPr lang="en-AU" sz="1800" kern="1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.</a:t>
            </a:r>
            <a:endParaRPr lang="en-US" sz="1800" kern="100" dirty="0"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AU" sz="1800" b="1" kern="100" dirty="0" err="1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Bước</a:t>
            </a:r>
            <a:r>
              <a:rPr lang="en-AU" sz="1800" b="1" kern="1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7: </a:t>
            </a:r>
            <a:r>
              <a:rPr lang="en-AU" sz="1800" kern="100" dirty="0" err="1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Địa</a:t>
            </a:r>
            <a:r>
              <a:rPr lang="en-AU" sz="1800" kern="1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kern="100" dirty="0" err="1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chỉ</a:t>
            </a:r>
            <a:r>
              <a:rPr lang="en-AU" sz="1800" kern="1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IP </a:t>
            </a:r>
            <a:r>
              <a:rPr lang="en-AU" sz="1800" kern="100" dirty="0" err="1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cho</a:t>
            </a:r>
            <a:r>
              <a:rPr lang="en-AU" sz="1800" kern="1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kern="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example.</a:t>
            </a:r>
            <a:r>
              <a:rPr lang="vi-VN" sz="1800" kern="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com</a:t>
            </a:r>
            <a:r>
              <a:rPr lang="en-AU" sz="1800" kern="1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kern="100" dirty="0" err="1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sau</a:t>
            </a:r>
            <a:r>
              <a:rPr lang="en-AU" sz="1800" kern="1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kern="100" dirty="0" err="1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đó</a:t>
            </a:r>
            <a:r>
              <a:rPr lang="en-AU" sz="1800" kern="1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kern="100" dirty="0" err="1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được</a:t>
            </a:r>
            <a:r>
              <a:rPr lang="en-AU" sz="1800" kern="1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kern="100" dirty="0" err="1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trả</a:t>
            </a:r>
            <a:r>
              <a:rPr lang="en-AU" sz="1800" kern="1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kern="100" dirty="0" err="1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về</a:t>
            </a:r>
            <a:r>
              <a:rPr lang="en-AU" sz="1800" kern="1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kern="100" dirty="0" err="1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từ</a:t>
            </a:r>
            <a:r>
              <a:rPr lang="en-AU" sz="1800" kern="1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nameserver.</a:t>
            </a:r>
            <a:endParaRPr lang="en-US" sz="1800" kern="100" dirty="0"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AU" sz="1800" b="1" kern="100" dirty="0" err="1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Bước</a:t>
            </a:r>
            <a:r>
              <a:rPr lang="en-AU" sz="1800" b="1" kern="1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8: </a:t>
            </a:r>
            <a:r>
              <a:rPr lang="en-AU" sz="1800" kern="1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DNS Resolver </a:t>
            </a:r>
            <a:r>
              <a:rPr lang="en-AU" sz="1800" kern="100" dirty="0" err="1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sau</a:t>
            </a:r>
            <a:r>
              <a:rPr lang="en-AU" sz="1800" kern="1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kern="100" dirty="0" err="1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đó</a:t>
            </a:r>
            <a:r>
              <a:rPr lang="en-AU" sz="1800" kern="1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kern="100" dirty="0" err="1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trả</a:t>
            </a:r>
            <a:r>
              <a:rPr lang="en-AU" sz="1800" kern="1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kern="100" dirty="0" err="1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lời</a:t>
            </a:r>
            <a:r>
              <a:rPr lang="en-AU" sz="1800" kern="1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kern="100" dirty="0" err="1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trình</a:t>
            </a:r>
            <a:r>
              <a:rPr lang="en-AU" sz="1800" kern="1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kern="100" dirty="0" err="1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duyệt</a:t>
            </a:r>
            <a:r>
              <a:rPr lang="en-AU" sz="1800" kern="1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web </a:t>
            </a:r>
            <a:r>
              <a:rPr lang="en-AU" sz="1800" kern="100" dirty="0" err="1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bằng</a:t>
            </a:r>
            <a:r>
              <a:rPr lang="en-AU" sz="1800" kern="1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kern="100" dirty="0" err="1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địa</a:t>
            </a:r>
            <a:r>
              <a:rPr lang="en-AU" sz="1800" kern="1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kern="100" dirty="0" err="1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chỉ</a:t>
            </a:r>
            <a:r>
              <a:rPr lang="en-AU" sz="1800" kern="1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IP </a:t>
            </a:r>
            <a:r>
              <a:rPr lang="en-AU" sz="1800" kern="100" dirty="0" err="1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của</a:t>
            </a:r>
            <a:r>
              <a:rPr lang="en-AU" sz="1800" kern="1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kern="100" dirty="0" err="1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tên</a:t>
            </a:r>
            <a:r>
              <a:rPr lang="en-AU" sz="1800" kern="1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kern="100" dirty="0" err="1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miền</a:t>
            </a:r>
            <a:r>
              <a:rPr lang="en-AU" sz="1800" kern="1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kern="100" dirty="0" err="1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được</a:t>
            </a:r>
            <a:r>
              <a:rPr lang="en-AU" sz="1800" kern="1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kern="100" dirty="0" err="1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yêu</a:t>
            </a:r>
            <a:r>
              <a:rPr lang="en-AU" sz="1800" kern="1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kern="100" dirty="0" err="1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cầu</a:t>
            </a:r>
            <a:r>
              <a:rPr lang="en-AU" sz="1800" kern="1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ban </a:t>
            </a:r>
            <a:r>
              <a:rPr lang="en-AU" sz="1800" kern="100" dirty="0" err="1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đầu</a:t>
            </a:r>
            <a:r>
              <a:rPr lang="en-AU" sz="1800" kern="1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.</a:t>
            </a:r>
            <a:endParaRPr lang="en-US" sz="1800" kern="100" dirty="0"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AU" sz="1800" b="1" kern="100" dirty="0" err="1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Bước</a:t>
            </a:r>
            <a:r>
              <a:rPr lang="en-AU" sz="1800" b="1" kern="1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9: </a:t>
            </a:r>
            <a:r>
              <a:rPr lang="en-AU" sz="1800" kern="1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Khi 8 </a:t>
            </a:r>
            <a:r>
              <a:rPr lang="en-AU" sz="1800" kern="100" dirty="0" err="1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bước</a:t>
            </a:r>
            <a:r>
              <a:rPr lang="en-AU" sz="1800" kern="1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kern="100" dirty="0" err="1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tra</a:t>
            </a:r>
            <a:r>
              <a:rPr lang="en-AU" sz="1800" kern="1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kern="100" dirty="0" err="1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cứu</a:t>
            </a:r>
            <a:r>
              <a:rPr lang="en-AU" sz="1800" kern="1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DNS </a:t>
            </a:r>
            <a:r>
              <a:rPr lang="en-AU" sz="1800" kern="100" dirty="0" err="1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đã</a:t>
            </a:r>
            <a:r>
              <a:rPr lang="en-AU" sz="1800" kern="1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kern="100" dirty="0" err="1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trả</a:t>
            </a:r>
            <a:r>
              <a:rPr lang="en-AU" sz="1800" kern="1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kern="100" dirty="0" err="1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về</a:t>
            </a:r>
            <a:r>
              <a:rPr lang="en-AU" sz="1800" kern="1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kern="100" dirty="0" err="1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địa</a:t>
            </a:r>
            <a:r>
              <a:rPr lang="en-AU" sz="1800" kern="1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kern="100" dirty="0" err="1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chỉ</a:t>
            </a:r>
            <a:r>
              <a:rPr lang="en-AU" sz="1800" kern="1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IP </a:t>
            </a:r>
            <a:r>
              <a:rPr lang="en-AU" sz="1800" kern="100" dirty="0" err="1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cho</a:t>
            </a:r>
            <a:r>
              <a:rPr lang="en-AU" sz="1800" kern="1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kern="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example.vn</a:t>
            </a:r>
            <a:r>
              <a:rPr lang="en-AU" sz="1800" kern="1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. </a:t>
            </a:r>
            <a:r>
              <a:rPr lang="en-AU" sz="1800" kern="100" dirty="0" err="1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Trình</a:t>
            </a:r>
            <a:r>
              <a:rPr lang="en-AU" sz="1800" kern="1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kern="100" dirty="0" err="1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duyệt</a:t>
            </a:r>
            <a:r>
              <a:rPr lang="en-AU" sz="1800" kern="1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kern="100" dirty="0" err="1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có</a:t>
            </a:r>
            <a:r>
              <a:rPr lang="en-AU" sz="1800" kern="1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kern="100" dirty="0" err="1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thể</a:t>
            </a:r>
            <a:r>
              <a:rPr lang="en-AU" sz="1800" kern="1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kern="100" dirty="0" err="1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đưa</a:t>
            </a:r>
            <a:r>
              <a:rPr lang="en-AU" sz="1800" kern="1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kern="100" dirty="0" err="1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ra</a:t>
            </a:r>
            <a:r>
              <a:rPr lang="en-AU" sz="1800" kern="1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kern="100" dirty="0" err="1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yêu</a:t>
            </a:r>
            <a:r>
              <a:rPr lang="en-AU" sz="1800" kern="1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kern="100" dirty="0" err="1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cầu</a:t>
            </a:r>
            <a:r>
              <a:rPr lang="en-AU" sz="1800" kern="1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kern="100" dirty="0" err="1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cho</a:t>
            </a:r>
            <a:r>
              <a:rPr lang="en-AU" sz="1800" kern="1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kern="100" dirty="0" err="1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trang</a:t>
            </a:r>
            <a:r>
              <a:rPr lang="en-AU" sz="1800" kern="1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web. </a:t>
            </a:r>
            <a:r>
              <a:rPr lang="en-AU" sz="1800" kern="100" dirty="0" err="1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Trình</a:t>
            </a:r>
            <a:r>
              <a:rPr lang="en-AU" sz="1800" kern="1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kern="100" dirty="0" err="1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duyệt</a:t>
            </a:r>
            <a:r>
              <a:rPr lang="en-AU" sz="1800" kern="1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kern="100" dirty="0" err="1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tạo</a:t>
            </a:r>
            <a:r>
              <a:rPr lang="en-AU" sz="1800" kern="1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kern="100" dirty="0" err="1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một</a:t>
            </a:r>
            <a:r>
              <a:rPr lang="en-AU" sz="1800" kern="1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kern="100" dirty="0" err="1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yêu</a:t>
            </a:r>
            <a:r>
              <a:rPr lang="en-AU" sz="1800" kern="1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kern="100" dirty="0" err="1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cầu</a:t>
            </a:r>
            <a:r>
              <a:rPr lang="en-AU" sz="1800" kern="1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HTTP </a:t>
            </a:r>
            <a:r>
              <a:rPr lang="en-AU" sz="1800" kern="100" dirty="0" err="1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đến</a:t>
            </a:r>
            <a:r>
              <a:rPr lang="en-AU" sz="1800" kern="1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kern="100" dirty="0" err="1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địa</a:t>
            </a:r>
            <a:r>
              <a:rPr lang="en-AU" sz="1800" kern="1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kern="100" dirty="0" err="1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chỉ</a:t>
            </a:r>
            <a:r>
              <a:rPr lang="en-AU" sz="1800" kern="1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IP.</a:t>
            </a:r>
            <a:endParaRPr lang="en-US" sz="1800" kern="100" dirty="0"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1800" b="1" dirty="0" err="1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Bước</a:t>
            </a:r>
            <a:r>
              <a:rPr lang="en-US" sz="1800" b="1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10: </a:t>
            </a:r>
            <a:r>
              <a:rPr lang="en-US" sz="1800" dirty="0" err="1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Máy</a:t>
            </a:r>
            <a:r>
              <a:rPr lang="en-US" sz="18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chủ</a:t>
            </a:r>
            <a:r>
              <a:rPr lang="en-US" sz="18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tại</a:t>
            </a:r>
            <a:r>
              <a:rPr lang="en-US" sz="18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IP </a:t>
            </a:r>
            <a:r>
              <a:rPr lang="en-US" sz="1800" dirty="0" err="1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đó</a:t>
            </a:r>
            <a:r>
              <a:rPr lang="en-US" sz="18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trả</a:t>
            </a:r>
            <a:r>
              <a:rPr lang="en-US" sz="18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về</a:t>
            </a:r>
            <a:r>
              <a:rPr lang="en-US" sz="18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trang</a:t>
            </a:r>
            <a:r>
              <a:rPr lang="en-US" sz="18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web </a:t>
            </a:r>
            <a:r>
              <a:rPr lang="en-US" sz="1800" dirty="0" err="1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sẽ</a:t>
            </a:r>
            <a:r>
              <a:rPr lang="en-US" sz="18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được</a:t>
            </a:r>
            <a:r>
              <a:rPr lang="en-US" sz="18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hiển</a:t>
            </a:r>
            <a:r>
              <a:rPr lang="en-US" sz="18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thị</a:t>
            </a:r>
            <a:r>
              <a:rPr lang="en-US" sz="18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trong</a:t>
            </a:r>
            <a:r>
              <a:rPr lang="en-US" sz="18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trình</a:t>
            </a:r>
            <a:r>
              <a:rPr lang="en-US" sz="18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duyệt</a:t>
            </a:r>
            <a:r>
              <a:rPr lang="en-US" sz="18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.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78128A-F6C4-2D19-ABDB-1D472A57EE64}"/>
              </a:ext>
            </a:extLst>
          </p:cNvPr>
          <p:cNvSpPr txBox="1"/>
          <p:nvPr/>
        </p:nvSpPr>
        <p:spPr>
          <a:xfrm>
            <a:off x="838199" y="1042672"/>
            <a:ext cx="5257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solidFill>
                  <a:srgbClr val="1F5CA9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Nếu</a:t>
            </a:r>
            <a:r>
              <a:rPr lang="en-US" sz="2000" b="1" dirty="0">
                <a:solidFill>
                  <a:srgbClr val="1F5CA9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</a:t>
            </a:r>
            <a:r>
              <a:rPr lang="en-US" sz="2000" b="1" dirty="0" err="1">
                <a:solidFill>
                  <a:srgbClr val="1F5CA9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truy</a:t>
            </a:r>
            <a:r>
              <a:rPr lang="en-US" sz="2000" b="1" dirty="0">
                <a:solidFill>
                  <a:srgbClr val="1F5CA9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</a:t>
            </a:r>
            <a:r>
              <a:rPr lang="en-US" sz="2000" b="1" dirty="0" err="1">
                <a:solidFill>
                  <a:srgbClr val="1F5CA9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vấn</a:t>
            </a:r>
            <a:r>
              <a:rPr lang="en-US" sz="2000" b="1" dirty="0">
                <a:solidFill>
                  <a:srgbClr val="1F5CA9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ở cache </a:t>
            </a:r>
            <a:r>
              <a:rPr lang="en-US" sz="2000" b="1" dirty="0" err="1">
                <a:solidFill>
                  <a:srgbClr val="1F5CA9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cục</a:t>
            </a:r>
            <a:r>
              <a:rPr lang="en-US" sz="2000" b="1" dirty="0">
                <a:solidFill>
                  <a:srgbClr val="1F5CA9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</a:t>
            </a:r>
            <a:r>
              <a:rPr lang="en-US" sz="2000" b="1" dirty="0" err="1">
                <a:solidFill>
                  <a:srgbClr val="1F5CA9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bộ</a:t>
            </a:r>
            <a:r>
              <a:rPr lang="en-US" sz="2000" b="1" dirty="0">
                <a:solidFill>
                  <a:srgbClr val="1F5CA9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</a:t>
            </a:r>
            <a:r>
              <a:rPr lang="en-US" sz="2000" b="1" dirty="0" err="1">
                <a:solidFill>
                  <a:srgbClr val="1F5CA9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hoặc</a:t>
            </a:r>
            <a:r>
              <a:rPr lang="en-US" sz="2000" b="1" dirty="0">
                <a:solidFill>
                  <a:srgbClr val="1F5CA9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</a:t>
            </a:r>
            <a:r>
              <a:rPr lang="en-US" sz="2000" b="1" dirty="0" err="1">
                <a:solidFill>
                  <a:srgbClr val="1F5CA9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nội</a:t>
            </a:r>
            <a:r>
              <a:rPr lang="en-US" sz="2000" b="1" dirty="0">
                <a:solidFill>
                  <a:srgbClr val="1F5CA9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</a:t>
            </a:r>
            <a:r>
              <a:rPr lang="en-US" sz="2000" b="1" dirty="0" err="1">
                <a:solidFill>
                  <a:srgbClr val="1F5CA9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bộ</a:t>
            </a:r>
            <a:r>
              <a:rPr lang="en-US" sz="2000" b="1" dirty="0">
                <a:solidFill>
                  <a:srgbClr val="1F5CA9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</a:t>
            </a:r>
            <a:r>
              <a:rPr lang="en-US" sz="2000" b="1" dirty="0" err="1">
                <a:solidFill>
                  <a:srgbClr val="1F5CA9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vẫn</a:t>
            </a:r>
            <a:r>
              <a:rPr lang="en-US" sz="2000" b="1" dirty="0">
                <a:solidFill>
                  <a:srgbClr val="1F5CA9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</a:t>
            </a:r>
            <a:r>
              <a:rPr lang="en-US" sz="2000" b="1" dirty="0" err="1">
                <a:solidFill>
                  <a:srgbClr val="1F5CA9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không</a:t>
            </a:r>
            <a:r>
              <a:rPr lang="en-US" sz="2000" b="1" dirty="0">
                <a:solidFill>
                  <a:srgbClr val="1F5CA9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</a:t>
            </a:r>
            <a:r>
              <a:rPr lang="en-US" sz="2000" b="1" dirty="0" err="1">
                <a:solidFill>
                  <a:srgbClr val="1F5CA9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tìm</a:t>
            </a:r>
            <a:r>
              <a:rPr lang="en-US" sz="2000" b="1" dirty="0">
                <a:solidFill>
                  <a:srgbClr val="1F5CA9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</a:t>
            </a:r>
            <a:r>
              <a:rPr lang="en-US" sz="2000" b="1" dirty="0" err="1">
                <a:solidFill>
                  <a:srgbClr val="1F5CA9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thấy</a:t>
            </a:r>
            <a:r>
              <a:rPr lang="en-US" sz="2000" b="1" dirty="0">
                <a:solidFill>
                  <a:srgbClr val="1F5CA9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</a:t>
            </a:r>
            <a:r>
              <a:rPr lang="en-US" sz="2000" b="1" dirty="0" err="1">
                <a:solidFill>
                  <a:srgbClr val="1F5CA9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thông</a:t>
            </a:r>
            <a:r>
              <a:rPr lang="en-US" sz="2000" b="1" dirty="0">
                <a:solidFill>
                  <a:srgbClr val="1F5CA9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tin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7E80C3-956F-50F5-3055-BB34BF6C6367}"/>
              </a:ext>
            </a:extLst>
          </p:cNvPr>
          <p:cNvSpPr txBox="1"/>
          <p:nvPr/>
        </p:nvSpPr>
        <p:spPr>
          <a:xfrm>
            <a:off x="8275899" y="152005"/>
            <a:ext cx="3774070" cy="2092881"/>
          </a:xfrm>
          <a:prstGeom prst="rect">
            <a:avLst/>
          </a:prstGeom>
          <a:ln>
            <a:solidFill>
              <a:srgbClr val="1F5CAA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1F5CA9"/>
                </a:solidFill>
              </a:rPr>
              <a:t>II-DNS Spoofing</a:t>
            </a:r>
          </a:p>
          <a:p>
            <a:r>
              <a:rPr lang="en-US" sz="1400" dirty="0">
                <a:solidFill>
                  <a:srgbClr val="1F5CA9"/>
                </a:solidFill>
              </a:rPr>
              <a:t>1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DNS</a:t>
            </a:r>
          </a:p>
          <a:p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Các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loại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DNS server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vai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trò</a:t>
            </a:r>
            <a:endParaRPr lang="en-US" sz="1400" dirty="0">
              <a:solidFill>
                <a:srgbClr val="1F5C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US" sz="1400" b="1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B0503020204020204" pitchFamily="2" charset="-122"/>
                <a:cs typeface="Arial" panose="020B0604020202020204" pitchFamily="34" charset="0"/>
              </a:rPr>
              <a:t>Các </a:t>
            </a:r>
            <a:r>
              <a:rPr lang="en-US" sz="1400" b="1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B0503020204020204" pitchFamily="2" charset="-122"/>
                <a:cs typeface="Arial" panose="020B0604020202020204" pitchFamily="34" charset="0"/>
              </a:rPr>
              <a:t>bước</a:t>
            </a:r>
            <a:r>
              <a:rPr lang="en-US" sz="1400" b="1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B0503020204020204" pitchFamily="2" charset="-122"/>
                <a:cs typeface="Arial" panose="020B0604020202020204" pitchFamily="34" charset="0"/>
              </a:rPr>
              <a:t> </a:t>
            </a:r>
            <a:r>
              <a:rPr lang="en-US" sz="1400" b="1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B0503020204020204" pitchFamily="2" charset="-122"/>
                <a:cs typeface="Arial" panose="020B0604020202020204" pitchFamily="34" charset="0"/>
              </a:rPr>
              <a:t>trong</a:t>
            </a:r>
            <a:r>
              <a:rPr lang="en-US" sz="1400" b="1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B0503020204020204" pitchFamily="2" charset="-122"/>
                <a:cs typeface="Arial" panose="020B0604020202020204" pitchFamily="34" charset="0"/>
              </a:rPr>
              <a:t> </a:t>
            </a:r>
            <a:r>
              <a:rPr lang="en-US" sz="1400" b="1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B0503020204020204" pitchFamily="2" charset="-122"/>
                <a:cs typeface="Arial" panose="020B0604020202020204" pitchFamily="34" charset="0"/>
              </a:rPr>
              <a:t>tra</a:t>
            </a:r>
            <a:r>
              <a:rPr lang="en-US" sz="1400" b="1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B0503020204020204" pitchFamily="2" charset="-122"/>
                <a:cs typeface="Arial" panose="020B0604020202020204" pitchFamily="34" charset="0"/>
              </a:rPr>
              <a:t> </a:t>
            </a:r>
            <a:r>
              <a:rPr lang="en-US" sz="1400" b="1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B0503020204020204" pitchFamily="2" charset="-122"/>
                <a:cs typeface="Arial" panose="020B0604020202020204" pitchFamily="34" charset="0"/>
              </a:rPr>
              <a:t>cứu</a:t>
            </a:r>
            <a:r>
              <a:rPr lang="en-US" sz="1400" b="1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B0503020204020204" pitchFamily="2" charset="-122"/>
                <a:cs typeface="Arial" panose="020B0604020202020204" pitchFamily="34" charset="0"/>
              </a:rPr>
              <a:t> DNS  </a:t>
            </a:r>
          </a:p>
          <a:p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DNS Spoofing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gì</a:t>
            </a:r>
            <a:endParaRPr lang="en-US" sz="1400" dirty="0">
              <a:solidFill>
                <a:srgbClr val="1F5C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5.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Cách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thức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hoạt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động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của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DNS Spoofing</a:t>
            </a:r>
          </a:p>
          <a:p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6. Các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phương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pháp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DNS Spoofing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phổ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biến</a:t>
            </a:r>
            <a:endParaRPr lang="en-US" sz="1400" kern="100" dirty="0">
              <a:solidFill>
                <a:srgbClr val="1F5CA9"/>
              </a:solidFill>
              <a:effectLst/>
              <a:latin typeface="Arial" panose="020B0604020202020204" pitchFamily="34" charset="0"/>
              <a:ea typeface="DengXian Light" panose="02010600030101010101" pitchFamily="2" charset="-122"/>
              <a:cs typeface="Arial" panose="020B0604020202020204" pitchFamily="34" charset="0"/>
            </a:endParaRPr>
          </a:p>
          <a:p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7.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Cách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phòng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chống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DNS Spoofing</a:t>
            </a:r>
          </a:p>
          <a:p>
            <a:r>
              <a:rPr lang="en-US" sz="1400" kern="100" dirty="0">
                <a:solidFill>
                  <a:srgbClr val="1F5CA9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8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.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Cách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phòng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chống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DNS Spoofing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ACEB39C-DDF4-5C46-D560-17741040FB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2029442"/>
            <a:ext cx="5472668" cy="4292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4188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BA97BC-3585-6343-E4BB-A4AF186BF5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59025-9A7C-0E03-F75E-331F25840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II-DNS Spoofing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5D986-5EC6-CA7A-B967-7B1FD2716B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210014" cy="429237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AFE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DNS Spoofing </a:t>
            </a:r>
            <a:r>
              <a:rPr lang="en-US" dirty="0" err="1">
                <a:solidFill>
                  <a:srgbClr val="00AFE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>
                <a:solidFill>
                  <a:srgbClr val="00AFE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AFE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gì</a:t>
            </a:r>
            <a:endParaRPr lang="en-US" dirty="0">
              <a:solidFill>
                <a:srgbClr val="00AFE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err="1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K</a:t>
            </a:r>
            <a:r>
              <a:rPr lang="en-US" sz="22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ẻ</a:t>
            </a:r>
            <a:r>
              <a:rPr lang="en-US" sz="22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tấn</a:t>
            </a:r>
            <a:r>
              <a:rPr lang="en-US" sz="22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công</a:t>
            </a:r>
            <a:r>
              <a:rPr lang="en-US" sz="22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chèn</a:t>
            </a:r>
            <a:r>
              <a:rPr lang="en-US" sz="22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thông</a:t>
            </a:r>
            <a:r>
              <a:rPr lang="en-US" sz="22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tin </a:t>
            </a:r>
            <a:r>
              <a:rPr lang="en-US" sz="22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giả</a:t>
            </a:r>
            <a:r>
              <a:rPr lang="en-US" sz="22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mạo</a:t>
            </a:r>
            <a:r>
              <a:rPr lang="en-US" sz="22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vào</a:t>
            </a:r>
            <a:r>
              <a:rPr lang="en-US" sz="22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bộ</a:t>
            </a:r>
            <a:r>
              <a:rPr lang="en-US" sz="22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nhớ</a:t>
            </a:r>
            <a:r>
              <a:rPr lang="en-US" sz="22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cache </a:t>
            </a:r>
            <a:r>
              <a:rPr lang="en-US" sz="22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của</a:t>
            </a:r>
            <a:r>
              <a:rPr lang="en-US" sz="22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máy</a:t>
            </a:r>
            <a:r>
              <a:rPr lang="en-US" sz="22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chủ</a:t>
            </a:r>
            <a:r>
              <a:rPr lang="en-US" sz="22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DNS </a:t>
            </a:r>
            <a:r>
              <a:rPr lang="en-US" sz="22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hoặc</a:t>
            </a:r>
            <a:r>
              <a:rPr lang="en-US" sz="22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thiết</a:t>
            </a:r>
            <a:r>
              <a:rPr lang="en-US" sz="22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bị</a:t>
            </a:r>
            <a:r>
              <a:rPr lang="en-US" sz="22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của</a:t>
            </a:r>
            <a:r>
              <a:rPr lang="en-US" sz="22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nạn</a:t>
            </a:r>
            <a:r>
              <a:rPr lang="en-US" sz="22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nhân</a:t>
            </a:r>
            <a:r>
              <a:rPr lang="en-US" sz="22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.</a:t>
            </a:r>
            <a:endParaRPr lang="en-US" sz="2200" dirty="0"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err="1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Mục</a:t>
            </a:r>
            <a:r>
              <a:rPr lang="en-US" sz="2000" b="1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tiêu</a:t>
            </a:r>
            <a:r>
              <a:rPr lang="en-US" sz="2000" b="1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: </a:t>
            </a:r>
            <a:r>
              <a:rPr lang="en-US" sz="2200" dirty="0" err="1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làm</a:t>
            </a:r>
            <a:r>
              <a:rPr lang="en-US" sz="22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cho</a:t>
            </a:r>
            <a:r>
              <a:rPr lang="en-US" sz="22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n</a:t>
            </a:r>
            <a:r>
              <a:rPr lang="en-US" sz="22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gười</a:t>
            </a:r>
            <a:r>
              <a:rPr lang="en-US" sz="22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dùng</a:t>
            </a:r>
            <a:r>
              <a:rPr lang="en-US" sz="22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truy</a:t>
            </a:r>
            <a:r>
              <a:rPr lang="en-US" sz="22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cập</a:t>
            </a:r>
            <a:r>
              <a:rPr lang="en-US" sz="22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vào</a:t>
            </a:r>
            <a:r>
              <a:rPr lang="en-US" sz="22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một</a:t>
            </a:r>
            <a:r>
              <a:rPr lang="en-US" sz="22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trang</a:t>
            </a:r>
            <a:r>
              <a:rPr lang="en-US" sz="22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web </a:t>
            </a:r>
            <a:r>
              <a:rPr lang="en-US" sz="22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giả</a:t>
            </a:r>
            <a:r>
              <a:rPr lang="en-US" sz="22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mạo</a:t>
            </a:r>
            <a:r>
              <a:rPr lang="en-US" sz="22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thay</a:t>
            </a:r>
            <a:r>
              <a:rPr lang="en-US" sz="22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vì</a:t>
            </a:r>
            <a:r>
              <a:rPr lang="en-US" sz="22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trang</a:t>
            </a:r>
            <a:r>
              <a:rPr lang="en-US" sz="22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web </a:t>
            </a:r>
            <a:r>
              <a:rPr lang="en-US" sz="22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chính</a:t>
            </a:r>
            <a:r>
              <a:rPr lang="en-US" sz="22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thức</a:t>
            </a:r>
            <a:r>
              <a:rPr lang="en-US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.</a:t>
            </a:r>
            <a:endParaRPr lang="en-US" dirty="0">
              <a:solidFill>
                <a:srgbClr val="00AFE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9729CA-6072-9569-C714-686672C30BAA}"/>
              </a:ext>
            </a:extLst>
          </p:cNvPr>
          <p:cNvSpPr txBox="1"/>
          <p:nvPr/>
        </p:nvSpPr>
        <p:spPr>
          <a:xfrm>
            <a:off x="8275899" y="152005"/>
            <a:ext cx="3774070" cy="2092881"/>
          </a:xfrm>
          <a:prstGeom prst="rect">
            <a:avLst/>
          </a:prstGeom>
          <a:ln>
            <a:solidFill>
              <a:srgbClr val="1F5CAA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1F5CA9"/>
                </a:solidFill>
              </a:rPr>
              <a:t>II-DNS Spoofing</a:t>
            </a:r>
          </a:p>
          <a:p>
            <a:r>
              <a:rPr lang="en-US" sz="1400" dirty="0">
                <a:solidFill>
                  <a:srgbClr val="1F5CA9"/>
                </a:solidFill>
              </a:rPr>
              <a:t>1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DNS</a:t>
            </a:r>
          </a:p>
          <a:p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Các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loại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DNS server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vai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trò</a:t>
            </a:r>
            <a:endParaRPr lang="en-US" sz="1400" dirty="0">
              <a:solidFill>
                <a:srgbClr val="1F5C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B0503020204020204" pitchFamily="2" charset="-122"/>
                <a:cs typeface="Arial" panose="020B0604020202020204" pitchFamily="34" charset="0"/>
              </a:rPr>
              <a:t>Các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B0503020204020204" pitchFamily="2" charset="-122"/>
                <a:cs typeface="Arial" panose="020B0604020202020204" pitchFamily="34" charset="0"/>
              </a:rPr>
              <a:t>bước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B0503020204020204" pitchFamily="2" charset="-122"/>
                <a:cs typeface="Arial" panose="020B0604020202020204" pitchFamily="34" charset="0"/>
              </a:rPr>
              <a:t>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B0503020204020204" pitchFamily="2" charset="-122"/>
                <a:cs typeface="Arial" panose="020B0604020202020204" pitchFamily="34" charset="0"/>
              </a:rPr>
              <a:t>trong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B0503020204020204" pitchFamily="2" charset="-122"/>
                <a:cs typeface="Arial" panose="020B0604020202020204" pitchFamily="34" charset="0"/>
              </a:rPr>
              <a:t>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B0503020204020204" pitchFamily="2" charset="-122"/>
                <a:cs typeface="Arial" panose="020B0604020202020204" pitchFamily="34" charset="0"/>
              </a:rPr>
              <a:t>tra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B0503020204020204" pitchFamily="2" charset="-122"/>
                <a:cs typeface="Arial" panose="020B0604020202020204" pitchFamily="34" charset="0"/>
              </a:rPr>
              <a:t>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B0503020204020204" pitchFamily="2" charset="-122"/>
                <a:cs typeface="Arial" panose="020B0604020202020204" pitchFamily="34" charset="0"/>
              </a:rPr>
              <a:t>cứu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B0503020204020204" pitchFamily="2" charset="-122"/>
                <a:cs typeface="Arial" panose="020B0604020202020204" pitchFamily="34" charset="0"/>
              </a:rPr>
              <a:t> DNS  </a:t>
            </a:r>
          </a:p>
          <a:p>
            <a:r>
              <a:rPr lang="en-US" sz="1400" b="1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DNS Spoofing </a:t>
            </a:r>
            <a:r>
              <a:rPr lang="en-US" sz="1400" b="1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1400" b="1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gì</a:t>
            </a:r>
            <a:endParaRPr lang="en-US" sz="1400" b="1" dirty="0">
              <a:solidFill>
                <a:srgbClr val="1F5C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5.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Cách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thức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hoạt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động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của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DNS Spoofing</a:t>
            </a:r>
          </a:p>
          <a:p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6. Các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phương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pháp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DNS Spoofing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phổ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biến</a:t>
            </a:r>
            <a:endParaRPr lang="en-US" sz="1400" kern="100" dirty="0">
              <a:solidFill>
                <a:srgbClr val="1F5CA9"/>
              </a:solidFill>
              <a:effectLst/>
              <a:latin typeface="Arial" panose="020B0604020202020204" pitchFamily="34" charset="0"/>
              <a:ea typeface="DengXian Light" panose="02010600030101010101" pitchFamily="2" charset="-122"/>
              <a:cs typeface="Arial" panose="020B0604020202020204" pitchFamily="34" charset="0"/>
            </a:endParaRPr>
          </a:p>
          <a:p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7.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Cách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phòng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chống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DNS Spoofing</a:t>
            </a:r>
          </a:p>
          <a:p>
            <a:r>
              <a:rPr lang="en-US" sz="1400" kern="100" dirty="0">
                <a:solidFill>
                  <a:srgbClr val="1F5CA9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8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.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Cách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phòng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chống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DNS Spoofing</a:t>
            </a:r>
          </a:p>
        </p:txBody>
      </p:sp>
    </p:spTree>
    <p:extLst>
      <p:ext uri="{BB962C8B-B14F-4D97-AF65-F5344CB8AC3E}">
        <p14:creationId xmlns:p14="http://schemas.microsoft.com/office/powerpoint/2010/main" val="31861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A6DE3D-8378-A3B8-A2DC-129F3ADEC9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E83F2-6FC2-8D05-3BCC-C40C6B6FD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II-DNS Spoofing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3658E-E96C-2DEB-6EC4-640092434A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210014" cy="429237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AFE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 </a:t>
            </a:r>
            <a:r>
              <a:rPr lang="en-US" kern="100" dirty="0" err="1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Lỗ</a:t>
            </a:r>
            <a:r>
              <a:rPr lang="en-US" kern="100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kern="100" dirty="0" err="1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Hỏng</a:t>
            </a:r>
            <a:r>
              <a:rPr lang="en-US" kern="100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Bảo </a:t>
            </a:r>
            <a:r>
              <a:rPr lang="en-US" kern="100" dirty="0" err="1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Mật</a:t>
            </a:r>
            <a:r>
              <a:rPr lang="en-US" kern="100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DNS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kern="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Máy</a:t>
            </a:r>
            <a:r>
              <a:rPr lang="en-US" sz="20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kern="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chủ</a:t>
            </a:r>
            <a:r>
              <a:rPr lang="en-US" sz="20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DNS </a:t>
            </a:r>
            <a:r>
              <a:rPr lang="en-US" sz="2000" kern="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nội</a:t>
            </a:r>
            <a:r>
              <a:rPr lang="en-US" sz="20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kern="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bộ</a:t>
            </a:r>
            <a:r>
              <a:rPr lang="en-US" sz="20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(Internal DNS Servers)</a:t>
            </a:r>
            <a:endParaRPr lang="en-US" sz="2000" kern="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r>
              <a:rPr lang="en-US" sz="1800" i="1" kern="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→ C</a:t>
            </a:r>
            <a:r>
              <a:rPr lang="en-US" sz="1800" i="1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hia </a:t>
            </a:r>
            <a:r>
              <a:rPr lang="en-US" sz="1800" i="1" kern="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sẻ</a:t>
            </a:r>
            <a:r>
              <a:rPr lang="en-US" sz="1800" i="1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i="1" kern="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thông</a:t>
            </a:r>
            <a:r>
              <a:rPr lang="en-US" sz="1800" i="1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tin </a:t>
            </a:r>
            <a:r>
              <a:rPr lang="en-US" sz="1800" i="1" kern="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với</a:t>
            </a:r>
            <a:r>
              <a:rPr lang="en-US" sz="1800" i="1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i="1" kern="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bất</a:t>
            </a:r>
            <a:r>
              <a:rPr lang="en-US" sz="1800" i="1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i="1" kern="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kỳ</a:t>
            </a:r>
            <a:r>
              <a:rPr lang="en-US" sz="1800" i="1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ai.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DNS Caches </a:t>
            </a:r>
            <a:r>
              <a:rPr lang="en-US" sz="2000" kern="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dễ</a:t>
            </a:r>
            <a:r>
              <a:rPr lang="en-US" sz="20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kern="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bị</a:t>
            </a:r>
            <a:r>
              <a:rPr lang="en-US" sz="20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kern="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thao</a:t>
            </a:r>
            <a:r>
              <a:rPr lang="en-US" sz="20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kern="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túng</a:t>
            </a:r>
            <a:r>
              <a:rPr lang="en-US" sz="20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 </a:t>
            </a:r>
            <a:r>
              <a:rPr lang="en-US" sz="2000" kern="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Nếu</a:t>
            </a:r>
            <a:r>
              <a:rPr lang="en-US" sz="20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kern="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máy</a:t>
            </a:r>
            <a:r>
              <a:rPr lang="en-US" sz="20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kern="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chủ</a:t>
            </a:r>
            <a:r>
              <a:rPr lang="en-US" sz="20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DNS </a:t>
            </a:r>
            <a:r>
              <a:rPr lang="en-US" sz="2000" kern="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bị</a:t>
            </a:r>
            <a:r>
              <a:rPr lang="en-US" sz="20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“</a:t>
            </a:r>
            <a:r>
              <a:rPr lang="en-US" sz="2000" kern="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nhiễm</a:t>
            </a:r>
            <a:r>
              <a:rPr lang="en-US" sz="20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kern="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độc</a:t>
            </a:r>
            <a:r>
              <a:rPr lang="en-US" sz="20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”</a:t>
            </a:r>
            <a:r>
              <a:rPr lang="en-US" sz="2000" kern="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</a:p>
          <a:p>
            <a:r>
              <a:rPr lang="en-US" sz="1800" i="1" kern="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→ </a:t>
            </a:r>
            <a:r>
              <a:rPr lang="en-US" sz="1800" i="1" kern="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Trả</a:t>
            </a:r>
            <a:r>
              <a:rPr lang="en-US" sz="1800" i="1" kern="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i="1" kern="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về</a:t>
            </a:r>
            <a:r>
              <a:rPr lang="en-US" sz="1800" i="1" kern="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IP </a:t>
            </a:r>
            <a:r>
              <a:rPr lang="en-US" sz="1800" i="1" kern="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giả</a:t>
            </a:r>
            <a:endParaRPr lang="en-US" sz="1800" i="1" kern="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kern="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DNS </a:t>
            </a:r>
            <a:r>
              <a:rPr lang="en-US" sz="2000" kern="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chuyển</a:t>
            </a:r>
            <a:r>
              <a:rPr lang="en-US" sz="2000" kern="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kern="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tiếp</a:t>
            </a:r>
            <a:r>
              <a:rPr lang="en-US" sz="2000" kern="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kern="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có</a:t>
            </a:r>
            <a:r>
              <a:rPr lang="en-US" sz="2000" kern="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kern="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thể</a:t>
            </a:r>
            <a:r>
              <a:rPr lang="en-US" sz="2000" kern="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kern="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bị</a:t>
            </a:r>
            <a:r>
              <a:rPr lang="en-US" sz="2000" kern="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kern="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lợi</a:t>
            </a:r>
            <a:r>
              <a:rPr lang="en-US" sz="2000" kern="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kern="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dụng</a:t>
            </a:r>
            <a:r>
              <a:rPr lang="en-US" sz="2000" kern="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kern="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để</a:t>
            </a:r>
            <a:r>
              <a:rPr lang="en-US" sz="2000" kern="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kern="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tạo</a:t>
            </a:r>
            <a:r>
              <a:rPr lang="en-US" sz="2000" kern="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kern="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kênh</a:t>
            </a:r>
            <a:r>
              <a:rPr lang="en-US" sz="2000" kern="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kern="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bí</a:t>
            </a:r>
            <a:r>
              <a:rPr lang="en-US" sz="2000" kern="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kern="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mật</a:t>
            </a:r>
            <a:r>
              <a:rPr lang="en-US" sz="2000" kern="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(covert channel) </a:t>
            </a:r>
          </a:p>
          <a:p>
            <a:r>
              <a:rPr lang="en-US" sz="1800" i="1" kern="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→ </a:t>
            </a:r>
            <a:r>
              <a:rPr lang="en-US" sz="1800" i="1" kern="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Rò</a:t>
            </a:r>
            <a:r>
              <a:rPr lang="en-US" sz="1800" i="1" kern="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i="1" kern="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rỉ</a:t>
            </a:r>
            <a:r>
              <a:rPr lang="en-US" sz="1800" i="1" kern="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i="1" kern="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dữ</a:t>
            </a:r>
            <a:r>
              <a:rPr lang="en-US" sz="1800" i="1" kern="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i="1" kern="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liệu</a:t>
            </a:r>
            <a:r>
              <a:rPr lang="en-US" sz="1800" i="1" kern="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i="1" kern="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ra</a:t>
            </a:r>
            <a:r>
              <a:rPr lang="en-US" sz="1800" i="1" kern="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i="1" kern="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ngoài</a:t>
            </a:r>
            <a:r>
              <a:rPr lang="en-US" sz="1800" i="1" kern="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lang="en-US" sz="1800" i="1" kern="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54B323-4CE9-8106-2E75-0F3617FED8F6}"/>
              </a:ext>
            </a:extLst>
          </p:cNvPr>
          <p:cNvSpPr txBox="1"/>
          <p:nvPr/>
        </p:nvSpPr>
        <p:spPr>
          <a:xfrm>
            <a:off x="8275899" y="152005"/>
            <a:ext cx="3774070" cy="2154436"/>
          </a:xfrm>
          <a:prstGeom prst="rect">
            <a:avLst/>
          </a:prstGeom>
          <a:ln>
            <a:solidFill>
              <a:srgbClr val="1F5CAA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1F5CA9"/>
                </a:solidFill>
              </a:rPr>
              <a:t>II-DNS Spoofing</a:t>
            </a:r>
          </a:p>
          <a:p>
            <a:r>
              <a:rPr lang="en-US" sz="1400" dirty="0">
                <a:solidFill>
                  <a:srgbClr val="1F5CA9"/>
                </a:solidFill>
              </a:rPr>
              <a:t>1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DNS</a:t>
            </a:r>
          </a:p>
          <a:p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Các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loại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DNS server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vai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trò</a:t>
            </a:r>
            <a:endParaRPr lang="en-US" sz="1400" dirty="0">
              <a:solidFill>
                <a:srgbClr val="1F5C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B0503020204020204" pitchFamily="2" charset="-122"/>
                <a:cs typeface="Arial" panose="020B0604020202020204" pitchFamily="34" charset="0"/>
              </a:rPr>
              <a:t>Các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B0503020204020204" pitchFamily="2" charset="-122"/>
                <a:cs typeface="Arial" panose="020B0604020202020204" pitchFamily="34" charset="0"/>
              </a:rPr>
              <a:t>bước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B0503020204020204" pitchFamily="2" charset="-122"/>
                <a:cs typeface="Arial" panose="020B0604020202020204" pitchFamily="34" charset="0"/>
              </a:rPr>
              <a:t>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B0503020204020204" pitchFamily="2" charset="-122"/>
                <a:cs typeface="Arial" panose="020B0604020202020204" pitchFamily="34" charset="0"/>
              </a:rPr>
              <a:t>trong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B0503020204020204" pitchFamily="2" charset="-122"/>
                <a:cs typeface="Arial" panose="020B0604020202020204" pitchFamily="34" charset="0"/>
              </a:rPr>
              <a:t>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B0503020204020204" pitchFamily="2" charset="-122"/>
                <a:cs typeface="Arial" panose="020B0604020202020204" pitchFamily="34" charset="0"/>
              </a:rPr>
              <a:t>tra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B0503020204020204" pitchFamily="2" charset="-122"/>
                <a:cs typeface="Arial" panose="020B0604020202020204" pitchFamily="34" charset="0"/>
              </a:rPr>
              <a:t>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B0503020204020204" pitchFamily="2" charset="-122"/>
                <a:cs typeface="Arial" panose="020B0604020202020204" pitchFamily="34" charset="0"/>
              </a:rPr>
              <a:t>cứu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B0503020204020204" pitchFamily="2" charset="-122"/>
                <a:cs typeface="Arial" panose="020B0604020202020204" pitchFamily="34" charset="0"/>
              </a:rPr>
              <a:t> DNS  </a:t>
            </a:r>
          </a:p>
          <a:p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DNS Spoofing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gì</a:t>
            </a:r>
            <a:endParaRPr lang="en-US" sz="1400" dirty="0">
              <a:solidFill>
                <a:srgbClr val="1F5C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 </a:t>
            </a:r>
            <a:r>
              <a:rPr lang="en-US" sz="1400" b="1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Lỗ</a:t>
            </a:r>
            <a:r>
              <a:rPr lang="en-US" sz="1400" b="1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b="1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Hỏng</a:t>
            </a:r>
            <a:r>
              <a:rPr lang="en-US" sz="1400" b="1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Bảo </a:t>
            </a:r>
            <a:r>
              <a:rPr lang="en-US" sz="1400" b="1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Mật</a:t>
            </a:r>
            <a:r>
              <a:rPr lang="en-US" sz="1400" b="1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DNS</a:t>
            </a:r>
            <a:endParaRPr lang="en-US" sz="1400" b="1" dirty="0">
              <a:solidFill>
                <a:srgbClr val="1F5C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kern="100" dirty="0">
                <a:solidFill>
                  <a:srgbClr val="1F5CA9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6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.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Cách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thức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hoạt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động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của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DNS Spoofing</a:t>
            </a:r>
          </a:p>
          <a:p>
            <a:r>
              <a:rPr lang="en-US" sz="1400" kern="100" dirty="0">
                <a:solidFill>
                  <a:srgbClr val="1F5CA9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7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. Các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phương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pháp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DNS Spoofing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phổ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biến</a:t>
            </a:r>
            <a:endParaRPr lang="en-US" sz="1400" kern="100" dirty="0">
              <a:solidFill>
                <a:srgbClr val="1F5CA9"/>
              </a:solidFill>
              <a:effectLst/>
              <a:latin typeface="Arial" panose="020B0604020202020204" pitchFamily="34" charset="0"/>
              <a:ea typeface="DengXian Light" panose="02010600030101010101" pitchFamily="2" charset="-122"/>
              <a:cs typeface="Arial" panose="020B0604020202020204" pitchFamily="34" charset="0"/>
            </a:endParaRPr>
          </a:p>
          <a:p>
            <a:r>
              <a:rPr lang="en-US" sz="1400" kern="100" dirty="0">
                <a:solidFill>
                  <a:srgbClr val="1F5CA9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8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.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Cách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phòng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chống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DNS Spoofing</a:t>
            </a:r>
          </a:p>
        </p:txBody>
      </p:sp>
    </p:spTree>
    <p:extLst>
      <p:ext uri="{BB962C8B-B14F-4D97-AF65-F5344CB8AC3E}">
        <p14:creationId xmlns:p14="http://schemas.microsoft.com/office/powerpoint/2010/main" val="1008313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176577-1F5A-E938-829B-3CB679F4F9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133C3-DD62-3603-D01D-0A93E3E4A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II-DNS Spoofing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61F75-F58C-99DC-7AA9-1420DBB3B9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515599" cy="4292371"/>
          </a:xfrm>
        </p:spPr>
        <p:txBody>
          <a:bodyPr>
            <a:normAutofit/>
          </a:bodyPr>
          <a:lstStyle/>
          <a:p>
            <a:r>
              <a:rPr lang="en-US" kern="100" dirty="0">
                <a:solidFill>
                  <a:srgbClr val="00AFEF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6</a:t>
            </a:r>
            <a:r>
              <a:rPr lang="en-US" kern="100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. </a:t>
            </a:r>
            <a:r>
              <a:rPr lang="en-US" kern="100" dirty="0" err="1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Cách</a:t>
            </a:r>
            <a:r>
              <a:rPr lang="en-US" kern="100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kern="100" dirty="0" err="1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thức</a:t>
            </a:r>
            <a:r>
              <a:rPr lang="en-US" kern="100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kern="100" dirty="0" err="1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hoạt</a:t>
            </a:r>
            <a:r>
              <a:rPr lang="en-US" kern="100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kern="100" dirty="0" err="1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động</a:t>
            </a:r>
            <a:r>
              <a:rPr lang="en-US" kern="100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kern="100" dirty="0" err="1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của</a:t>
            </a:r>
            <a:r>
              <a:rPr lang="en-US" kern="100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DNS Spoofing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b="1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Kẻ</a:t>
            </a:r>
            <a:r>
              <a:rPr lang="en-US" sz="1800" b="1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800" b="1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tấn</a:t>
            </a:r>
            <a:r>
              <a:rPr lang="en-US" sz="1800" b="1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800" b="1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công</a:t>
            </a:r>
            <a:r>
              <a:rPr lang="en-US" sz="1800" b="1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800" b="1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gửi</a:t>
            </a:r>
            <a:r>
              <a:rPr lang="en-US" sz="1800" b="1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800" b="1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dữ</a:t>
            </a:r>
            <a:r>
              <a:rPr lang="en-US" sz="1800" b="1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800" b="1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liệu</a:t>
            </a:r>
            <a:r>
              <a:rPr lang="en-US" sz="1800" b="1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DNS </a:t>
            </a:r>
            <a:r>
              <a:rPr lang="en-US" sz="1800" b="1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giả</a:t>
            </a:r>
            <a:r>
              <a:rPr lang="en-US" sz="1800" b="1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800" b="1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mạo</a:t>
            </a:r>
            <a:endParaRPr lang="en-US" sz="1800" b="1" kern="100" dirty="0">
              <a:solidFill>
                <a:srgbClr val="1F5CAA"/>
              </a:solidFill>
              <a:latin typeface="Arial" panose="020B0604020202020204" pitchFamily="34" charset="0"/>
              <a:ea typeface="DengXian Light" panose="02010600030101010101" pitchFamily="2" charset="-122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Khi </a:t>
            </a:r>
            <a:r>
              <a:rPr lang="en-US" sz="1800" kern="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một</a:t>
            </a:r>
            <a:r>
              <a:rPr lang="en-US" sz="18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kern="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máy</a:t>
            </a:r>
            <a:r>
              <a:rPr lang="en-US" sz="18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kern="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tính</a:t>
            </a:r>
            <a:r>
              <a:rPr lang="en-US" sz="18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kern="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gửi</a:t>
            </a:r>
            <a:r>
              <a:rPr lang="en-US" sz="18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kern="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yêu</a:t>
            </a:r>
            <a:r>
              <a:rPr lang="en-US" sz="18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kern="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cầu</a:t>
            </a:r>
            <a:r>
              <a:rPr lang="en-US" sz="18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kern="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phân</a:t>
            </a:r>
            <a:r>
              <a:rPr lang="en-US" sz="18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kern="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giải</a:t>
            </a:r>
            <a:r>
              <a:rPr lang="en-US" sz="18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kern="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tên</a:t>
            </a:r>
            <a:r>
              <a:rPr lang="en-US" sz="18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kern="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miền</a:t>
            </a:r>
            <a:r>
              <a:rPr lang="en-US" sz="18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US" sz="1800" kern="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kẻ</a:t>
            </a:r>
            <a:r>
              <a:rPr lang="en-US" sz="18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kern="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tấn</a:t>
            </a:r>
            <a:r>
              <a:rPr lang="en-US" sz="18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kern="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công</a:t>
            </a:r>
            <a:r>
              <a:rPr lang="en-US" sz="18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kern="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sẽ</a:t>
            </a:r>
            <a:r>
              <a:rPr lang="en-US" sz="18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kern="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phản</a:t>
            </a:r>
            <a:r>
              <a:rPr lang="en-US" sz="18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kern="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hồi</a:t>
            </a:r>
            <a:r>
              <a:rPr lang="en-US" sz="18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kern="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với</a:t>
            </a:r>
            <a:r>
              <a:rPr lang="en-US" sz="18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kern="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địa</a:t>
            </a:r>
            <a:r>
              <a:rPr lang="en-US" sz="18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kern="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chỉ</a:t>
            </a:r>
            <a:r>
              <a:rPr lang="en-US" sz="18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IP </a:t>
            </a:r>
            <a:r>
              <a:rPr lang="en-US" sz="1800" kern="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giả</a:t>
            </a:r>
            <a:r>
              <a:rPr lang="en-US" sz="18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kern="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trước</a:t>
            </a:r>
            <a:r>
              <a:rPr lang="en-US" sz="18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kern="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khi</a:t>
            </a:r>
            <a:r>
              <a:rPr lang="en-US" sz="18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kern="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máy</a:t>
            </a:r>
            <a:r>
              <a:rPr lang="en-US" sz="18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kern="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chủ</a:t>
            </a:r>
            <a:r>
              <a:rPr lang="en-US" sz="18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DNS </a:t>
            </a:r>
            <a:r>
              <a:rPr lang="en-US" sz="1800" kern="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hợp</a:t>
            </a:r>
            <a:r>
              <a:rPr lang="en-US" sz="18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kern="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lệ</a:t>
            </a:r>
            <a:r>
              <a:rPr lang="en-US" sz="18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kern="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có</a:t>
            </a:r>
            <a:r>
              <a:rPr lang="en-US" sz="18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kern="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thể</a:t>
            </a:r>
            <a:r>
              <a:rPr lang="en-US" sz="18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kern="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phản</a:t>
            </a:r>
            <a:r>
              <a:rPr lang="en-US" sz="18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kern="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hồi</a:t>
            </a:r>
            <a:r>
              <a:rPr lang="en-US" sz="18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lang="en-US" sz="1800" kern="100" dirty="0"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lvl="0" algn="just">
              <a:lnSpc>
                <a:spcPct val="150000"/>
              </a:lnSpc>
              <a:spcAft>
                <a:spcPts val="800"/>
              </a:spcAft>
            </a:pPr>
            <a:r>
              <a:rPr lang="en-US" sz="18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→ </a:t>
            </a:r>
            <a:r>
              <a:rPr lang="en-US" sz="1800" kern="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Máy</a:t>
            </a:r>
            <a:r>
              <a:rPr lang="en-US" sz="18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kern="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nạn</a:t>
            </a:r>
            <a:r>
              <a:rPr lang="en-US" sz="18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kern="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nhân</a:t>
            </a:r>
            <a:r>
              <a:rPr lang="en-US" sz="18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kern="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sẽ</a:t>
            </a:r>
            <a:r>
              <a:rPr lang="en-US" sz="18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kern="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lưu</a:t>
            </a:r>
            <a:r>
              <a:rPr lang="en-US" sz="18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kern="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lại</a:t>
            </a:r>
            <a:r>
              <a:rPr lang="en-US" sz="18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kern="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địa</a:t>
            </a:r>
            <a:r>
              <a:rPr lang="en-US" sz="18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kern="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chỉ</a:t>
            </a:r>
            <a:r>
              <a:rPr lang="en-US" sz="18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IP </a:t>
            </a:r>
            <a:r>
              <a:rPr lang="en-US" sz="1800" kern="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giả</a:t>
            </a:r>
            <a:r>
              <a:rPr lang="en-US" sz="18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kern="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vào</a:t>
            </a:r>
            <a:r>
              <a:rPr lang="en-US" sz="18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cache</a:t>
            </a:r>
            <a:r>
              <a:rPr lang="en-US" sz="1800" b="1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lang="en-US" sz="1800" b="1" kern="100" dirty="0"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800" b="1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Nạn</a:t>
            </a:r>
            <a:r>
              <a:rPr lang="en-US" sz="1800" b="1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800" b="1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nhân</a:t>
            </a:r>
            <a:r>
              <a:rPr lang="en-US" sz="1800" b="1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800" b="1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bị</a:t>
            </a:r>
            <a:r>
              <a:rPr lang="en-US" sz="1800" b="1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800" b="1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chuyển</a:t>
            </a:r>
            <a:r>
              <a:rPr lang="en-US" sz="1800" b="1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800" b="1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hướng</a:t>
            </a:r>
            <a:endParaRPr lang="en-US" sz="1800" b="1" kern="100" dirty="0">
              <a:solidFill>
                <a:srgbClr val="1F5CAA"/>
              </a:solidFill>
              <a:effectLst/>
              <a:latin typeface="Arial" panose="020B0604020202020204" pitchFamily="34" charset="0"/>
              <a:ea typeface="DengXian Light" panose="02010600030101010101" pitchFamily="2" charset="-122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Khi </a:t>
            </a:r>
            <a:r>
              <a:rPr lang="en-AU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nạn</a:t>
            </a: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nhân</a:t>
            </a: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nhập</a:t>
            </a: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một</a:t>
            </a: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trang</a:t>
            </a: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web </a:t>
            </a:r>
            <a:r>
              <a:rPr lang="en-AU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hợp</a:t>
            </a: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lệ</a:t>
            </a: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(</a:t>
            </a:r>
            <a:r>
              <a:rPr lang="en-AU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ví</a:t>
            </a: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dụ</a:t>
            </a: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: bank.com), </a:t>
            </a:r>
            <a:r>
              <a:rPr lang="en-AU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máy</a:t>
            </a: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tính</a:t>
            </a: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sẽ</a:t>
            </a: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sử</a:t>
            </a: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dụng</a:t>
            </a: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địa</a:t>
            </a: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chỉ</a:t>
            </a: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IP </a:t>
            </a:r>
            <a:r>
              <a:rPr lang="en-AU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giả</a:t>
            </a: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mạo</a:t>
            </a: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đã</a:t>
            </a: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bị</a:t>
            </a: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nhiễm</a:t>
            </a: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trong</a:t>
            </a: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cache.</a:t>
            </a:r>
            <a:endParaRPr lang="en-US" sz="1800" kern="100" dirty="0"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r>
              <a:rPr lang="en-US" kern="100" dirty="0"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→ </a:t>
            </a:r>
            <a:r>
              <a:rPr lang="en-US" sz="18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Kết</a:t>
            </a:r>
            <a:r>
              <a:rPr lang="en-US" sz="18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quả</a:t>
            </a:r>
            <a:r>
              <a:rPr lang="en-US" sz="18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là</a:t>
            </a:r>
            <a:r>
              <a:rPr lang="en-US" sz="18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nạn</a:t>
            </a:r>
            <a:r>
              <a:rPr lang="en-US" sz="18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nhân</a:t>
            </a:r>
            <a:r>
              <a:rPr lang="en-US" sz="18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bị</a:t>
            </a:r>
            <a:r>
              <a:rPr lang="en-US" sz="18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đưa</a:t>
            </a:r>
            <a:r>
              <a:rPr lang="en-US" sz="18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đến</a:t>
            </a:r>
            <a:r>
              <a:rPr lang="en-US" sz="18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một</a:t>
            </a:r>
            <a:r>
              <a:rPr lang="en-US" sz="18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trang</a:t>
            </a:r>
            <a:r>
              <a:rPr lang="en-US" sz="18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web </a:t>
            </a:r>
            <a:r>
              <a:rPr lang="en-US" sz="18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lừa</a:t>
            </a:r>
            <a:r>
              <a:rPr lang="en-US" sz="18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đảo</a:t>
            </a:r>
            <a:r>
              <a:rPr lang="en-US" sz="18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do </a:t>
            </a:r>
            <a:r>
              <a:rPr lang="en-US" sz="18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kẻ</a:t>
            </a:r>
            <a:r>
              <a:rPr lang="en-US" sz="18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tấn</a:t>
            </a:r>
            <a:r>
              <a:rPr lang="en-US" sz="18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công</a:t>
            </a:r>
            <a:r>
              <a:rPr lang="en-US" sz="18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kiểm</a:t>
            </a:r>
            <a:r>
              <a:rPr lang="en-US" sz="18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soát</a:t>
            </a:r>
            <a:r>
              <a:rPr lang="en-US" sz="18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.</a:t>
            </a:r>
            <a:endParaRPr lang="en-US" kern="100" dirty="0">
              <a:effectLst/>
              <a:latin typeface="Arial" panose="020B0604020202020204" pitchFamily="34" charset="0"/>
              <a:ea typeface="DengXian Light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7D56EE-73D5-6812-1DD7-D3AA1588A927}"/>
              </a:ext>
            </a:extLst>
          </p:cNvPr>
          <p:cNvSpPr txBox="1"/>
          <p:nvPr/>
        </p:nvSpPr>
        <p:spPr>
          <a:xfrm>
            <a:off x="8275899" y="152005"/>
            <a:ext cx="3774070" cy="2154436"/>
          </a:xfrm>
          <a:prstGeom prst="rect">
            <a:avLst/>
          </a:prstGeom>
          <a:ln>
            <a:solidFill>
              <a:srgbClr val="1F5CAA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1F5CA9"/>
                </a:solidFill>
              </a:rPr>
              <a:t>II-DNS Spoofing</a:t>
            </a:r>
          </a:p>
          <a:p>
            <a:r>
              <a:rPr lang="en-US" sz="1400" dirty="0">
                <a:solidFill>
                  <a:srgbClr val="1F5CA9"/>
                </a:solidFill>
              </a:rPr>
              <a:t>1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DNS</a:t>
            </a:r>
          </a:p>
          <a:p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Các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loại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DNS server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vai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trò</a:t>
            </a:r>
            <a:endParaRPr lang="en-US" sz="1400" dirty="0">
              <a:solidFill>
                <a:srgbClr val="1F5C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B0503020204020204" pitchFamily="2" charset="-122"/>
                <a:cs typeface="Arial" panose="020B0604020202020204" pitchFamily="34" charset="0"/>
              </a:rPr>
              <a:t>Các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B0503020204020204" pitchFamily="2" charset="-122"/>
                <a:cs typeface="Arial" panose="020B0604020202020204" pitchFamily="34" charset="0"/>
              </a:rPr>
              <a:t>bước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B0503020204020204" pitchFamily="2" charset="-122"/>
                <a:cs typeface="Arial" panose="020B0604020202020204" pitchFamily="34" charset="0"/>
              </a:rPr>
              <a:t>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B0503020204020204" pitchFamily="2" charset="-122"/>
                <a:cs typeface="Arial" panose="020B0604020202020204" pitchFamily="34" charset="0"/>
              </a:rPr>
              <a:t>trong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B0503020204020204" pitchFamily="2" charset="-122"/>
                <a:cs typeface="Arial" panose="020B0604020202020204" pitchFamily="34" charset="0"/>
              </a:rPr>
              <a:t>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B0503020204020204" pitchFamily="2" charset="-122"/>
                <a:cs typeface="Arial" panose="020B0604020202020204" pitchFamily="34" charset="0"/>
              </a:rPr>
              <a:t>tra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B0503020204020204" pitchFamily="2" charset="-122"/>
                <a:cs typeface="Arial" panose="020B0604020202020204" pitchFamily="34" charset="0"/>
              </a:rPr>
              <a:t>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B0503020204020204" pitchFamily="2" charset="-122"/>
                <a:cs typeface="Arial" panose="020B0604020202020204" pitchFamily="34" charset="0"/>
              </a:rPr>
              <a:t>cứu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B0503020204020204" pitchFamily="2" charset="-122"/>
                <a:cs typeface="Arial" panose="020B0604020202020204" pitchFamily="34" charset="0"/>
              </a:rPr>
              <a:t> DNS  </a:t>
            </a:r>
          </a:p>
          <a:p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DNS Spoofing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gì</a:t>
            </a:r>
            <a:endParaRPr lang="en-US" sz="1400" dirty="0">
              <a:solidFill>
                <a:srgbClr val="1F5C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Lỗ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Hỏng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Bảo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Mật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DNS</a:t>
            </a:r>
            <a:endParaRPr lang="en-US" sz="1400" dirty="0">
              <a:solidFill>
                <a:srgbClr val="1F5C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 kern="100" dirty="0">
                <a:solidFill>
                  <a:srgbClr val="1F5CA9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6</a:t>
            </a:r>
            <a:r>
              <a:rPr lang="en-US" sz="1400" b="1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. </a:t>
            </a:r>
            <a:r>
              <a:rPr lang="en-US" sz="1400" b="1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Cách</a:t>
            </a:r>
            <a:r>
              <a:rPr lang="en-US" sz="1400" b="1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400" b="1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thức</a:t>
            </a:r>
            <a:r>
              <a:rPr lang="en-US" sz="1400" b="1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400" b="1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hoạt</a:t>
            </a:r>
            <a:r>
              <a:rPr lang="en-US" sz="1400" b="1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400" b="1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động</a:t>
            </a:r>
            <a:r>
              <a:rPr lang="en-US" sz="1400" b="1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400" b="1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của</a:t>
            </a:r>
            <a:r>
              <a:rPr lang="en-US" sz="1400" b="1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DNS Spoofing</a:t>
            </a:r>
          </a:p>
          <a:p>
            <a:r>
              <a:rPr lang="en-US" sz="1400" kern="100" dirty="0">
                <a:solidFill>
                  <a:srgbClr val="1F5CA9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7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. Các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phương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pháp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DNS Spoofing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phổ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biến</a:t>
            </a:r>
            <a:endParaRPr lang="en-US" sz="1400" kern="100" dirty="0">
              <a:solidFill>
                <a:srgbClr val="1F5CA9"/>
              </a:solidFill>
              <a:effectLst/>
              <a:latin typeface="Arial" panose="020B0604020202020204" pitchFamily="34" charset="0"/>
              <a:ea typeface="DengXian Light" panose="02010600030101010101" pitchFamily="2" charset="-122"/>
              <a:cs typeface="Arial" panose="020B0604020202020204" pitchFamily="34" charset="0"/>
            </a:endParaRPr>
          </a:p>
          <a:p>
            <a:r>
              <a:rPr lang="en-US" sz="1400" kern="100" dirty="0">
                <a:solidFill>
                  <a:srgbClr val="1F5CA9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8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.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Cách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phòng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chống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DNS Spoofing</a:t>
            </a:r>
          </a:p>
        </p:txBody>
      </p:sp>
    </p:spTree>
    <p:extLst>
      <p:ext uri="{BB962C8B-B14F-4D97-AF65-F5344CB8AC3E}">
        <p14:creationId xmlns:p14="http://schemas.microsoft.com/office/powerpoint/2010/main" val="3429241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790C01-AC9E-570F-733D-E65A14AED9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6517C-11B6-20F9-1C18-17B3CD52A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II-DNS Spoofing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98FF4-0B41-6C35-2B89-5FD30FA0EC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515599" cy="4546896"/>
          </a:xfrm>
        </p:spPr>
        <p:txBody>
          <a:bodyPr>
            <a:normAutofit/>
          </a:bodyPr>
          <a:lstStyle/>
          <a:p>
            <a:r>
              <a:rPr lang="en-US" kern="100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7. Các </a:t>
            </a:r>
            <a:r>
              <a:rPr lang="en-US" kern="100" dirty="0" err="1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phương</a:t>
            </a:r>
            <a:r>
              <a:rPr lang="en-US" kern="100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kern="100" dirty="0" err="1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pháp</a:t>
            </a:r>
            <a:r>
              <a:rPr lang="en-US" kern="100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DNS Spoofing </a:t>
            </a:r>
            <a:r>
              <a:rPr lang="en-US" kern="100" dirty="0" err="1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phổ</a:t>
            </a:r>
            <a:r>
              <a:rPr lang="en-US" kern="100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kern="100" dirty="0" err="1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biến</a:t>
            </a:r>
            <a:endParaRPr lang="en-US" kern="100" dirty="0">
              <a:solidFill>
                <a:srgbClr val="00AFEF"/>
              </a:solidFill>
              <a:latin typeface="Arial" panose="020B0604020202020204" pitchFamily="34" charset="0"/>
              <a:ea typeface="DengXian Light" panose="02010600030101010101" pitchFamily="2" charset="-122"/>
              <a:cs typeface="Mangal" panose="02040503050203030202" pitchFamily="18" charset="0"/>
            </a:endParaRPr>
          </a:p>
          <a:p>
            <a:pPr marL="342900" indent="-342900">
              <a:lnSpc>
                <a:spcPct val="110000"/>
              </a:lnSpc>
              <a:buFont typeface="+mj-lt"/>
              <a:buAutoNum type="alphaLcParenR"/>
            </a:pPr>
            <a:r>
              <a:rPr lang="en-AU" sz="1800" b="1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Đầu</a:t>
            </a:r>
            <a:r>
              <a:rPr lang="en-AU" sz="1800" b="1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b="1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độc</a:t>
            </a:r>
            <a:r>
              <a:rPr lang="en-AU" sz="1800" b="1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b="1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bộ</a:t>
            </a:r>
            <a:r>
              <a:rPr lang="en-AU" sz="1800" b="1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b="1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nhớ</a:t>
            </a:r>
            <a:r>
              <a:rPr lang="en-AU" sz="1800" b="1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DNS (Poisoning DNS Cache )</a:t>
            </a:r>
            <a:endParaRPr lang="en-US" sz="1800" b="1" kern="100" dirty="0">
              <a:solidFill>
                <a:srgbClr val="1F5CAA"/>
              </a:solidFill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285750" lvl="0" indent="-285750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AU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Kẻ</a:t>
            </a: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tấn</a:t>
            </a: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công</a:t>
            </a: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gửi</a:t>
            </a: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phản</a:t>
            </a: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hồi</a:t>
            </a: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DNS </a:t>
            </a:r>
            <a:r>
              <a:rPr lang="en-AU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giả</a:t>
            </a: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mạo</a:t>
            </a: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đến</a:t>
            </a: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máy</a:t>
            </a: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chủ</a:t>
            </a: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DNS </a:t>
            </a:r>
            <a:r>
              <a:rPr lang="en-AU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để</a:t>
            </a: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nó</a:t>
            </a: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lưu</a:t>
            </a: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trữ</a:t>
            </a: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dữ</a:t>
            </a: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liệu</a:t>
            </a: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sai</a:t>
            </a: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lệch</a:t>
            </a: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.</a:t>
            </a:r>
            <a:endParaRPr lang="en-US" sz="1800" kern="100" dirty="0"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110000"/>
              </a:lnSpc>
              <a:buFont typeface="+mj-lt"/>
              <a:buAutoNum type="alphaLcParenR" startAt="2"/>
            </a:pPr>
            <a:r>
              <a:rPr lang="en-AU" sz="1800" b="1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Man-in-the-Middle Attack </a:t>
            </a:r>
            <a:r>
              <a:rPr lang="en-AU" sz="1800" b="1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trên</a:t>
            </a:r>
            <a:r>
              <a:rPr lang="en-AU" sz="1800" b="1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DNS</a:t>
            </a:r>
            <a:endParaRPr lang="en-US" sz="1800" b="1" kern="100" dirty="0">
              <a:solidFill>
                <a:srgbClr val="1F5CAA"/>
              </a:solidFill>
              <a:latin typeface="Arial" panose="020B0604020202020204" pitchFamily="34" charset="0"/>
              <a:ea typeface="DengXian Light" panose="02010600030101010101" pitchFamily="2" charset="-122"/>
              <a:cs typeface="Arial" panose="020B0604020202020204" pitchFamily="34" charset="0"/>
            </a:endParaRPr>
          </a:p>
          <a:p>
            <a:pPr marL="285750" lvl="0" indent="-285750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Kẻ</a:t>
            </a:r>
            <a:r>
              <a:rPr lang="en-US" sz="18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tấn</a:t>
            </a:r>
            <a:r>
              <a:rPr lang="en-US" sz="18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công</a:t>
            </a:r>
            <a:r>
              <a:rPr lang="en-US" sz="18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chặn</a:t>
            </a:r>
            <a:r>
              <a:rPr lang="en-US" sz="18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các</a:t>
            </a:r>
            <a:r>
              <a:rPr lang="en-US" sz="18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yêu</a:t>
            </a:r>
            <a:r>
              <a:rPr lang="en-US" sz="18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cầu</a:t>
            </a:r>
            <a:r>
              <a:rPr lang="en-US" sz="18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DNS </a:t>
            </a:r>
            <a:r>
              <a:rPr lang="en-US" sz="18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từ</a:t>
            </a:r>
            <a:r>
              <a:rPr lang="en-US" sz="18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nạn</a:t>
            </a:r>
            <a:r>
              <a:rPr lang="en-US" sz="18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nhân</a:t>
            </a:r>
            <a:r>
              <a:rPr lang="en-US" sz="18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và</a:t>
            </a:r>
            <a:r>
              <a:rPr lang="en-US" sz="18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trả</a:t>
            </a:r>
            <a:r>
              <a:rPr lang="en-US" sz="18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lời</a:t>
            </a:r>
            <a:r>
              <a:rPr lang="en-US" sz="18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bằng</a:t>
            </a:r>
            <a:r>
              <a:rPr lang="en-US" sz="18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địa</a:t>
            </a:r>
            <a:r>
              <a:rPr lang="en-US" sz="18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chỉ</a:t>
            </a:r>
            <a:r>
              <a:rPr lang="en-US" sz="18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IP </a:t>
            </a:r>
            <a:r>
              <a:rPr lang="en-US" sz="18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giả</a:t>
            </a:r>
            <a:r>
              <a:rPr lang="en-US" sz="18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trước</a:t>
            </a:r>
            <a:r>
              <a:rPr lang="en-US" sz="18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khi</a:t>
            </a:r>
            <a:r>
              <a:rPr lang="en-US" sz="18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máy</a:t>
            </a:r>
            <a:r>
              <a:rPr lang="en-US" sz="18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chủ</a:t>
            </a:r>
            <a:r>
              <a:rPr lang="en-US" sz="18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hợp</a:t>
            </a:r>
            <a:r>
              <a:rPr lang="en-US" sz="18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lệ</a:t>
            </a:r>
            <a:r>
              <a:rPr lang="en-US" sz="18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có</a:t>
            </a:r>
            <a:r>
              <a:rPr lang="en-US" sz="18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thể</a:t>
            </a:r>
            <a:r>
              <a:rPr lang="en-US" sz="18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phản</a:t>
            </a:r>
            <a:r>
              <a:rPr lang="en-US" sz="18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hồi</a:t>
            </a:r>
            <a:r>
              <a:rPr lang="en-US" sz="18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.</a:t>
            </a:r>
            <a:endParaRPr lang="en-US" sz="1800" dirty="0"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2900" indent="-342900">
              <a:spcAft>
                <a:spcPts val="800"/>
              </a:spcAft>
              <a:buFont typeface="+mj-lt"/>
              <a:buAutoNum type="alphaLcParenR" startAt="3"/>
            </a:pPr>
            <a:r>
              <a:rPr lang="en-AU" sz="1800" b="1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ARP Spoofing </a:t>
            </a:r>
            <a:r>
              <a:rPr lang="en-AU" sz="1800" b="1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kết</a:t>
            </a:r>
            <a:r>
              <a:rPr lang="en-AU" sz="1800" b="1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b="1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hợp</a:t>
            </a:r>
            <a:r>
              <a:rPr lang="en-AU" sz="1800" b="1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DNS Spoofing</a:t>
            </a: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AU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Kẻ</a:t>
            </a: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tấn</a:t>
            </a: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công</a:t>
            </a: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sử</a:t>
            </a: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dụng</a:t>
            </a: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ARP Spoofing </a:t>
            </a:r>
            <a:r>
              <a:rPr lang="en-AU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để</a:t>
            </a: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giả</a:t>
            </a: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mạo</a:t>
            </a: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địa</a:t>
            </a: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chỉ</a:t>
            </a: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MAC </a:t>
            </a:r>
            <a:r>
              <a:rPr lang="en-AU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của</a:t>
            </a: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máy</a:t>
            </a: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chủ</a:t>
            </a: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DNS </a:t>
            </a:r>
            <a:r>
              <a:rPr lang="en-AU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hợp</a:t>
            </a: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lệ</a:t>
            </a: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, </a:t>
            </a:r>
            <a:r>
              <a:rPr lang="en-AU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sau</a:t>
            </a: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đó</a:t>
            </a: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gửi</a:t>
            </a: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phản</a:t>
            </a: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hồi</a:t>
            </a: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DNS </a:t>
            </a:r>
            <a:r>
              <a:rPr lang="en-AU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giả</a:t>
            </a: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đến</a:t>
            </a: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nạn</a:t>
            </a: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nhân</a:t>
            </a: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.</a:t>
            </a:r>
            <a:endParaRPr lang="en-US" sz="1800" kern="100" dirty="0"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18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Mangal" panose="02040503050203030202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lphaLcParenR" startAt="3"/>
            </a:pPr>
            <a:endParaRPr lang="en-US" sz="1800" b="1" kern="100" dirty="0">
              <a:solidFill>
                <a:srgbClr val="00AFEF"/>
              </a:solidFill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C912C9-BBF4-BAA0-C93F-7BD96F089D36}"/>
              </a:ext>
            </a:extLst>
          </p:cNvPr>
          <p:cNvSpPr txBox="1"/>
          <p:nvPr/>
        </p:nvSpPr>
        <p:spPr>
          <a:xfrm>
            <a:off x="8079129" y="152005"/>
            <a:ext cx="3970840" cy="2092881"/>
          </a:xfrm>
          <a:prstGeom prst="rect">
            <a:avLst/>
          </a:prstGeom>
          <a:ln>
            <a:solidFill>
              <a:srgbClr val="1F5CAA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1F5CA9"/>
                </a:solidFill>
              </a:rPr>
              <a:t>II-DNS Spoofing</a:t>
            </a:r>
          </a:p>
          <a:p>
            <a:r>
              <a:rPr lang="en-US" sz="1400" dirty="0">
                <a:solidFill>
                  <a:srgbClr val="1F5CA9"/>
                </a:solidFill>
              </a:rPr>
              <a:t>1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DNS</a:t>
            </a:r>
          </a:p>
          <a:p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Các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loại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DNS server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vai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trò</a:t>
            </a:r>
            <a:endParaRPr lang="en-US" sz="1400" dirty="0">
              <a:solidFill>
                <a:srgbClr val="1F5C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B0503020204020204" pitchFamily="2" charset="-122"/>
                <a:cs typeface="Arial" panose="020B0604020202020204" pitchFamily="34" charset="0"/>
              </a:rPr>
              <a:t>Các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B0503020204020204" pitchFamily="2" charset="-122"/>
                <a:cs typeface="Arial" panose="020B0604020202020204" pitchFamily="34" charset="0"/>
              </a:rPr>
              <a:t>bước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B0503020204020204" pitchFamily="2" charset="-122"/>
                <a:cs typeface="Arial" panose="020B0604020202020204" pitchFamily="34" charset="0"/>
              </a:rPr>
              <a:t>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B0503020204020204" pitchFamily="2" charset="-122"/>
                <a:cs typeface="Arial" panose="020B0604020202020204" pitchFamily="34" charset="0"/>
              </a:rPr>
              <a:t>trong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B0503020204020204" pitchFamily="2" charset="-122"/>
                <a:cs typeface="Arial" panose="020B0604020202020204" pitchFamily="34" charset="0"/>
              </a:rPr>
              <a:t>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B0503020204020204" pitchFamily="2" charset="-122"/>
                <a:cs typeface="Arial" panose="020B0604020202020204" pitchFamily="34" charset="0"/>
              </a:rPr>
              <a:t>tra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B0503020204020204" pitchFamily="2" charset="-122"/>
                <a:cs typeface="Arial" panose="020B0604020202020204" pitchFamily="34" charset="0"/>
              </a:rPr>
              <a:t>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B0503020204020204" pitchFamily="2" charset="-122"/>
                <a:cs typeface="Arial" panose="020B0604020202020204" pitchFamily="34" charset="0"/>
              </a:rPr>
              <a:t>cứu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B0503020204020204" pitchFamily="2" charset="-122"/>
                <a:cs typeface="Arial" panose="020B0604020202020204" pitchFamily="34" charset="0"/>
              </a:rPr>
              <a:t> DNS  </a:t>
            </a:r>
          </a:p>
          <a:p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DNS Spoofing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gì</a:t>
            </a:r>
            <a:endParaRPr lang="en-US" sz="1400" dirty="0">
              <a:solidFill>
                <a:srgbClr val="1F5C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Lỗ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Hỏng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Bảo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Mật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DNS</a:t>
            </a:r>
            <a:endParaRPr lang="en-US" sz="1400" dirty="0">
              <a:solidFill>
                <a:srgbClr val="1F5C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kern="100" dirty="0">
                <a:solidFill>
                  <a:srgbClr val="1F5CA9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6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.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Cách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thức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hoạt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động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của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DNS Spoofing</a:t>
            </a:r>
          </a:p>
          <a:p>
            <a:r>
              <a:rPr lang="en-US" sz="1400" b="1" kern="100" dirty="0">
                <a:solidFill>
                  <a:srgbClr val="1F5CA9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7</a:t>
            </a:r>
            <a:r>
              <a:rPr lang="en-US" sz="1400" b="1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. Các </a:t>
            </a:r>
            <a:r>
              <a:rPr lang="en-US" sz="1400" b="1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phương</a:t>
            </a:r>
            <a:r>
              <a:rPr lang="en-US" sz="1400" b="1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400" b="1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pháp</a:t>
            </a:r>
            <a:r>
              <a:rPr lang="en-US" sz="1400" b="1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DNS Spoofing </a:t>
            </a:r>
            <a:r>
              <a:rPr lang="en-US" sz="1400" b="1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phổ</a:t>
            </a:r>
            <a:r>
              <a:rPr lang="en-US" sz="1400" b="1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400" b="1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biến</a:t>
            </a:r>
            <a:endParaRPr lang="en-US" sz="1400" b="1" kern="100" dirty="0">
              <a:solidFill>
                <a:srgbClr val="1F5CA9"/>
              </a:solidFill>
              <a:effectLst/>
              <a:latin typeface="Arial" panose="020B0604020202020204" pitchFamily="34" charset="0"/>
              <a:ea typeface="DengXian Light" panose="02010600030101010101" pitchFamily="2" charset="-122"/>
              <a:cs typeface="Arial" panose="020B0604020202020204" pitchFamily="34" charset="0"/>
            </a:endParaRPr>
          </a:p>
          <a:p>
            <a:r>
              <a:rPr lang="en-US" sz="1400" kern="100" dirty="0">
                <a:solidFill>
                  <a:srgbClr val="1F5CA9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8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.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Cách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phòng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chống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DNS Spoofing</a:t>
            </a:r>
          </a:p>
        </p:txBody>
      </p:sp>
    </p:spTree>
    <p:extLst>
      <p:ext uri="{BB962C8B-B14F-4D97-AF65-F5344CB8AC3E}">
        <p14:creationId xmlns:p14="http://schemas.microsoft.com/office/powerpoint/2010/main" val="29305608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8D66A9-F547-A155-DA29-CEF1A5ACE3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57D15-09E6-D229-2B86-8E90D21C7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II-DNS Spoofing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0DCA17-0571-AC3D-F710-CB683913A9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515599" cy="429237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kern="100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8. </a:t>
            </a:r>
            <a:r>
              <a:rPr lang="en-US" kern="100" dirty="0" err="1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Cách</a:t>
            </a:r>
            <a:r>
              <a:rPr lang="en-US" kern="100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kern="100" dirty="0" err="1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phòng</a:t>
            </a:r>
            <a:r>
              <a:rPr lang="en-US" kern="100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kern="100" dirty="0" err="1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chống</a:t>
            </a:r>
            <a:r>
              <a:rPr lang="en-US" kern="100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DNS Spoofing</a:t>
            </a:r>
          </a:p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AU" sz="2000" kern="100" dirty="0" err="1"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Sử</a:t>
            </a:r>
            <a:r>
              <a:rPr lang="en-AU" sz="2000" kern="100" dirty="0"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AU" sz="2000" kern="100" dirty="0" err="1"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dụng</a:t>
            </a:r>
            <a:r>
              <a:rPr lang="en-AU" sz="2000" kern="100" dirty="0"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DNSSEC</a:t>
            </a:r>
            <a:r>
              <a:rPr lang="en-AU" sz="20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</a:p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AU" sz="2000" kern="100" dirty="0" err="1"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Xóa</a:t>
            </a:r>
            <a:r>
              <a:rPr lang="en-AU" sz="2000" kern="100" dirty="0"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cache DNS </a:t>
            </a:r>
            <a:r>
              <a:rPr lang="en-AU" sz="2000" kern="100" dirty="0" err="1"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thường</a:t>
            </a:r>
            <a:r>
              <a:rPr lang="en-AU" sz="2000" kern="100" dirty="0"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AU" sz="2000" kern="100" dirty="0" err="1"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xuyên</a:t>
            </a:r>
            <a:r>
              <a:rPr lang="en-AU" sz="20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</a:p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Dùng</a:t>
            </a:r>
            <a:r>
              <a:rPr lang="en-US" sz="20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0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máy</a:t>
            </a:r>
            <a:r>
              <a:rPr lang="en-US" sz="20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0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chủ</a:t>
            </a:r>
            <a:r>
              <a:rPr lang="en-US" sz="20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DNS tin </a:t>
            </a:r>
            <a:r>
              <a:rPr lang="en-US" sz="20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cậy</a:t>
            </a:r>
            <a:r>
              <a:rPr lang="en-US" sz="20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</a:p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AU" sz="2000" kern="100" dirty="0" err="1"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Bật</a:t>
            </a:r>
            <a:r>
              <a:rPr lang="en-AU" sz="2000" kern="100" dirty="0"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HTTPS &amp; </a:t>
            </a:r>
            <a:r>
              <a:rPr lang="en-AU" sz="2000" kern="100" dirty="0" err="1"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kiểm</a:t>
            </a:r>
            <a:r>
              <a:rPr lang="en-AU" sz="2000" kern="100" dirty="0"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AU" sz="2000" kern="100" dirty="0" err="1"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tra</a:t>
            </a:r>
            <a:r>
              <a:rPr lang="en-AU" sz="2000" kern="100" dirty="0"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AU" sz="2000" kern="100" dirty="0" err="1"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chứng</a:t>
            </a:r>
            <a:r>
              <a:rPr lang="en-AU" sz="2000" kern="100" dirty="0"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AU" sz="2000" kern="100" dirty="0" err="1"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chỉ</a:t>
            </a:r>
            <a:r>
              <a:rPr lang="en-AU" sz="2000" kern="100" dirty="0"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SSL</a:t>
            </a:r>
          </a:p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AU" sz="2000" kern="100" dirty="0" err="1"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Sử</a:t>
            </a:r>
            <a:r>
              <a:rPr lang="en-AU" sz="2000" kern="100" dirty="0"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AU" sz="2000" kern="100" dirty="0" err="1"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dụng</a:t>
            </a:r>
            <a:r>
              <a:rPr lang="en-AU" sz="2000" kern="100" dirty="0"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VPN</a:t>
            </a:r>
            <a:endParaRPr lang="en-US" sz="2000" kern="100" dirty="0"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285750" lvl="0" indent="-28575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1800" b="1" kern="100" dirty="0">
              <a:solidFill>
                <a:srgbClr val="00AFEF"/>
              </a:solidFill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72BAEF-1A91-E17B-807E-FDDC6F4D8CCF}"/>
              </a:ext>
            </a:extLst>
          </p:cNvPr>
          <p:cNvSpPr txBox="1"/>
          <p:nvPr/>
        </p:nvSpPr>
        <p:spPr>
          <a:xfrm>
            <a:off x="8275899" y="152005"/>
            <a:ext cx="3774070" cy="2154436"/>
          </a:xfrm>
          <a:prstGeom prst="rect">
            <a:avLst/>
          </a:prstGeom>
          <a:ln>
            <a:solidFill>
              <a:srgbClr val="1F5CAA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1F5CA9"/>
                </a:solidFill>
              </a:rPr>
              <a:t>II-DNS Spoofing</a:t>
            </a:r>
          </a:p>
          <a:p>
            <a:r>
              <a:rPr lang="en-US" sz="1400" dirty="0">
                <a:solidFill>
                  <a:srgbClr val="1F5CA9"/>
                </a:solidFill>
              </a:rPr>
              <a:t>1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DNS</a:t>
            </a:r>
          </a:p>
          <a:p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Các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loại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DNS server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vai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trò</a:t>
            </a:r>
            <a:endParaRPr lang="en-US" sz="1400" dirty="0">
              <a:solidFill>
                <a:srgbClr val="1F5C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B0503020204020204" pitchFamily="2" charset="-122"/>
                <a:cs typeface="Arial" panose="020B0604020202020204" pitchFamily="34" charset="0"/>
              </a:rPr>
              <a:t>Các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B0503020204020204" pitchFamily="2" charset="-122"/>
                <a:cs typeface="Arial" panose="020B0604020202020204" pitchFamily="34" charset="0"/>
              </a:rPr>
              <a:t>bước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B0503020204020204" pitchFamily="2" charset="-122"/>
                <a:cs typeface="Arial" panose="020B0604020202020204" pitchFamily="34" charset="0"/>
              </a:rPr>
              <a:t>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B0503020204020204" pitchFamily="2" charset="-122"/>
                <a:cs typeface="Arial" panose="020B0604020202020204" pitchFamily="34" charset="0"/>
              </a:rPr>
              <a:t>trong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B0503020204020204" pitchFamily="2" charset="-122"/>
                <a:cs typeface="Arial" panose="020B0604020202020204" pitchFamily="34" charset="0"/>
              </a:rPr>
              <a:t>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B0503020204020204" pitchFamily="2" charset="-122"/>
                <a:cs typeface="Arial" panose="020B0604020202020204" pitchFamily="34" charset="0"/>
              </a:rPr>
              <a:t>tra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B0503020204020204" pitchFamily="2" charset="-122"/>
                <a:cs typeface="Arial" panose="020B0604020202020204" pitchFamily="34" charset="0"/>
              </a:rPr>
              <a:t>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B0503020204020204" pitchFamily="2" charset="-122"/>
                <a:cs typeface="Arial" panose="020B0604020202020204" pitchFamily="34" charset="0"/>
              </a:rPr>
              <a:t>cứu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B0503020204020204" pitchFamily="2" charset="-122"/>
                <a:cs typeface="Arial" panose="020B0604020202020204" pitchFamily="34" charset="0"/>
              </a:rPr>
              <a:t> DNS  </a:t>
            </a:r>
          </a:p>
          <a:p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DNS Spoofing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gì</a:t>
            </a:r>
            <a:endParaRPr lang="en-US" sz="1400" dirty="0">
              <a:solidFill>
                <a:srgbClr val="1F5C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Lỗ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Hỏng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Bảo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Mật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DNS</a:t>
            </a:r>
            <a:endParaRPr lang="en-US" sz="1400" dirty="0">
              <a:solidFill>
                <a:srgbClr val="1F5C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kern="100" dirty="0">
                <a:solidFill>
                  <a:srgbClr val="1F5CA9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6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.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Cách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thức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hoạt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động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của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DNS Spoofing</a:t>
            </a:r>
          </a:p>
          <a:p>
            <a:r>
              <a:rPr lang="en-US" sz="1400" kern="100" dirty="0">
                <a:solidFill>
                  <a:srgbClr val="1F5CA9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7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. Các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phương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pháp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DNS Spoofing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phổ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biến</a:t>
            </a:r>
            <a:endParaRPr lang="en-US" sz="1400" kern="100" dirty="0">
              <a:solidFill>
                <a:srgbClr val="1F5CA9"/>
              </a:solidFill>
              <a:effectLst/>
              <a:latin typeface="Arial" panose="020B0604020202020204" pitchFamily="34" charset="0"/>
              <a:ea typeface="DengXian Light" panose="02010600030101010101" pitchFamily="2" charset="-122"/>
              <a:cs typeface="Arial" panose="020B0604020202020204" pitchFamily="34" charset="0"/>
            </a:endParaRPr>
          </a:p>
          <a:p>
            <a:r>
              <a:rPr lang="en-US" sz="1400" b="1" kern="100" dirty="0">
                <a:solidFill>
                  <a:srgbClr val="1F5CA9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8</a:t>
            </a:r>
            <a:r>
              <a:rPr lang="en-US" sz="1400" b="1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. </a:t>
            </a:r>
            <a:r>
              <a:rPr lang="en-US" sz="1400" b="1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Cách</a:t>
            </a:r>
            <a:r>
              <a:rPr lang="en-US" sz="1400" b="1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400" b="1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phòng</a:t>
            </a:r>
            <a:r>
              <a:rPr lang="en-US" sz="1400" b="1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400" b="1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chống</a:t>
            </a:r>
            <a:r>
              <a:rPr lang="en-US" sz="1400" b="1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DNS Spoofing</a:t>
            </a:r>
          </a:p>
        </p:txBody>
      </p:sp>
    </p:spTree>
    <p:extLst>
      <p:ext uri="{BB962C8B-B14F-4D97-AF65-F5344CB8AC3E}">
        <p14:creationId xmlns:p14="http://schemas.microsoft.com/office/powerpoint/2010/main" val="24439404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C00BF4-E6BA-4D55-5A19-1B0A10D5C2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EB43E-A056-30E2-205F-533BA744F7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8328" y="2260918"/>
            <a:ext cx="8935343" cy="1655762"/>
          </a:xfrm>
        </p:spPr>
        <p:txBody>
          <a:bodyPr anchor="ctr"/>
          <a:lstStyle/>
          <a:p>
            <a:pPr algn="ctr"/>
            <a:r>
              <a:rPr lang="en-US" dirty="0"/>
              <a:t>Demo DNS Spoofing</a:t>
            </a:r>
          </a:p>
        </p:txBody>
      </p:sp>
    </p:spTree>
    <p:extLst>
      <p:ext uri="{BB962C8B-B14F-4D97-AF65-F5344CB8AC3E}">
        <p14:creationId xmlns:p14="http://schemas.microsoft.com/office/powerpoint/2010/main" val="19797954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E599F5-1D3D-1331-A207-1DA5A359F4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DFEA1-13A1-EB02-5BA4-BA63B91B29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576" y="435914"/>
            <a:ext cx="9813013" cy="890752"/>
          </a:xfrm>
        </p:spPr>
        <p:txBody>
          <a:bodyPr/>
          <a:lstStyle/>
          <a:p>
            <a:r>
              <a:rPr lang="en-US" sz="3600" dirty="0">
                <a:solidFill>
                  <a:srgbClr val="00AFEF"/>
                </a:solidFill>
              </a:rPr>
              <a:t>III-</a:t>
            </a:r>
            <a:r>
              <a:rPr lang="en-US" sz="3600" b="1" kern="100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PASSWORD ATTACK - HASH CRACKING</a:t>
            </a:r>
            <a:endParaRPr lang="en-US" sz="3600" dirty="0">
              <a:solidFill>
                <a:srgbClr val="00AFE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4AA43D-7D3F-44CA-776C-84828FF222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576" y="1520189"/>
            <a:ext cx="8036496" cy="2868106"/>
          </a:xfrm>
        </p:spPr>
        <p:txBody>
          <a:bodyPr>
            <a:normAutofit lnSpcReduction="10000"/>
          </a:bodyPr>
          <a:lstStyle/>
          <a:p>
            <a:pPr marL="342900" indent="-342900">
              <a:buAutoNum type="arabicPeriod"/>
            </a:pP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342900" indent="-342900">
              <a:buAutoNum type="arabicPeriod"/>
            </a:pPr>
            <a:r>
              <a:rPr lang="en-AU" sz="2200" kern="100" dirty="0"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Phương </a:t>
            </a:r>
            <a:r>
              <a:rPr lang="en-AU" sz="2200" kern="100" dirty="0" err="1"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pháp</a:t>
            </a:r>
            <a:r>
              <a:rPr lang="en-AU" sz="2200" kern="100" dirty="0"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cracking </a:t>
            </a:r>
            <a:r>
              <a:rPr lang="en-AU" sz="2200" kern="100" dirty="0"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hashing.</a:t>
            </a:r>
            <a:endParaRPr lang="en-US" sz="2200" kern="100" dirty="0">
              <a:effectLst/>
              <a:latin typeface="Arial" panose="020B0604020202020204" pitchFamily="34" charset="0"/>
              <a:ea typeface="DengXian Light" panose="02010600030101010101" pitchFamily="2" charset="-122"/>
              <a:cs typeface="Mangal" panose="02040503050203030202" pitchFamily="18" charset="0"/>
            </a:endParaRP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200" dirty="0">
                <a:solidFill>
                  <a:srgbClr val="1F5C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2.1. </a:t>
            </a:r>
            <a:r>
              <a:rPr lang="en-US" sz="22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Nguyên </a:t>
            </a:r>
            <a:r>
              <a:rPr lang="en-US" sz="22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tắt</a:t>
            </a:r>
            <a:r>
              <a:rPr lang="en-US" sz="22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22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cơ</a:t>
            </a:r>
            <a:r>
              <a:rPr lang="en-US" sz="22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22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bản</a:t>
            </a:r>
            <a:r>
              <a:rPr lang="en-US" sz="22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22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để</a:t>
            </a:r>
            <a:r>
              <a:rPr lang="en-US" sz="22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cracking hashing.</a:t>
            </a:r>
          </a:p>
          <a:p>
            <a:r>
              <a:rPr lang="en-US" sz="2200" dirty="0">
                <a:solidFill>
                  <a:srgbClr val="1F5C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2.2. </a:t>
            </a:r>
            <a:r>
              <a:rPr lang="en-US" sz="22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Một</a:t>
            </a:r>
            <a:r>
              <a:rPr lang="en-US" sz="22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22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số</a:t>
            </a:r>
            <a:r>
              <a:rPr lang="en-US" sz="22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22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kỹ</a:t>
            </a:r>
            <a:r>
              <a:rPr lang="en-US" sz="22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22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thuật</a:t>
            </a:r>
            <a:r>
              <a:rPr lang="en-US" sz="22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22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tấn</a:t>
            </a:r>
            <a:r>
              <a:rPr lang="en-US" sz="22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22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công</a:t>
            </a:r>
            <a:r>
              <a:rPr lang="en-US" sz="22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22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hàm</a:t>
            </a:r>
            <a:r>
              <a:rPr lang="en-US" sz="22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22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băm</a:t>
            </a:r>
            <a:r>
              <a:rPr lang="en-US" sz="22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22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phổ</a:t>
            </a:r>
            <a:r>
              <a:rPr lang="en-US" sz="22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22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biến</a:t>
            </a:r>
            <a:r>
              <a:rPr lang="en-US" sz="22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.</a:t>
            </a:r>
          </a:p>
          <a:p>
            <a:r>
              <a:rPr lang="en-US" sz="2200" dirty="0">
                <a:solidFill>
                  <a:srgbClr val="1F5C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2.3. </a:t>
            </a:r>
            <a:r>
              <a:rPr lang="en-US" sz="2200" dirty="0">
                <a:solidFill>
                  <a:srgbClr val="1F5CAA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Phương </a:t>
            </a:r>
            <a:r>
              <a:rPr lang="en-US" sz="2200" dirty="0" err="1">
                <a:solidFill>
                  <a:srgbClr val="1F5CAA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pháp</a:t>
            </a:r>
            <a:r>
              <a:rPr lang="en-US" sz="2200" dirty="0">
                <a:solidFill>
                  <a:srgbClr val="1F5CAA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</a:t>
            </a:r>
            <a:r>
              <a:rPr lang="en-US" sz="2200" dirty="0" err="1">
                <a:solidFill>
                  <a:srgbClr val="1F5CAA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thu</a:t>
            </a:r>
            <a:r>
              <a:rPr lang="en-US" sz="2200" dirty="0">
                <a:solidFill>
                  <a:srgbClr val="1F5CAA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</a:t>
            </a:r>
            <a:r>
              <a:rPr lang="en-US" sz="2200" dirty="0" err="1">
                <a:solidFill>
                  <a:srgbClr val="1F5CAA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thập</a:t>
            </a:r>
            <a:r>
              <a:rPr lang="en-US" sz="2200" dirty="0">
                <a:solidFill>
                  <a:srgbClr val="1F5CAA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</a:t>
            </a:r>
            <a:r>
              <a:rPr lang="en-US" sz="2200" dirty="0" err="1">
                <a:solidFill>
                  <a:srgbClr val="1F5CAA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thông</a:t>
            </a:r>
            <a:r>
              <a:rPr lang="en-US" sz="2200" dirty="0">
                <a:solidFill>
                  <a:srgbClr val="1F5CAA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tin</a:t>
            </a:r>
          </a:p>
          <a:p>
            <a:r>
              <a:rPr lang="en-US" sz="2200" dirty="0">
                <a:solidFill>
                  <a:srgbClr val="1F5CAA"/>
                </a:solidFill>
                <a:latin typeface="Aptos" panose="020B0004020202020204" pitchFamily="34" charset="0"/>
                <a:cs typeface="Mangal" panose="02040503050203030202" pitchFamily="18" charset="0"/>
              </a:rPr>
              <a:t>	2.4. </a:t>
            </a:r>
            <a:r>
              <a:rPr lang="en-US" sz="22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Công </a:t>
            </a:r>
            <a:r>
              <a:rPr lang="en-US" sz="22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cụ</a:t>
            </a:r>
            <a:r>
              <a:rPr lang="en-US" sz="22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22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tấn</a:t>
            </a:r>
            <a:r>
              <a:rPr lang="en-US" sz="22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22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công</a:t>
            </a:r>
            <a:r>
              <a:rPr lang="en-US" sz="22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22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và</a:t>
            </a:r>
            <a:r>
              <a:rPr lang="en-US" sz="22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22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cách</a:t>
            </a:r>
            <a:r>
              <a:rPr lang="en-US" sz="22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22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sử</a:t>
            </a:r>
            <a:r>
              <a:rPr lang="en-US" sz="22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22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dụng</a:t>
            </a:r>
            <a:r>
              <a:rPr lang="en-US" sz="22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.</a:t>
            </a:r>
          </a:p>
          <a:p>
            <a:r>
              <a:rPr lang="en-US" sz="2200" dirty="0">
                <a:solidFill>
                  <a:srgbClr val="1F5CAA"/>
                </a:solidFill>
                <a:latin typeface="Aptos" panose="020B0004020202020204" pitchFamily="34" charset="0"/>
                <a:cs typeface="Mangal" panose="02040503050203030202" pitchFamily="18" charset="0"/>
              </a:rPr>
              <a:t>	2.5. </a:t>
            </a:r>
            <a:r>
              <a:rPr lang="vi-VN" sz="22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Công cụ trích xuất hash từ tệp tin được mã hóa.</a:t>
            </a:r>
            <a:endParaRPr lang="en-US" sz="2200" kern="100" dirty="0">
              <a:solidFill>
                <a:srgbClr val="1F5CAA"/>
              </a:solidFill>
              <a:effectLst/>
              <a:latin typeface="Arial" panose="020B0604020202020204" pitchFamily="34" charset="0"/>
              <a:ea typeface="DengXian Light" panose="02010600030101010101" pitchFamily="2" charset="-122"/>
              <a:cs typeface="Mangal" panose="02040503050203030202" pitchFamily="18" charset="0"/>
            </a:endParaRPr>
          </a:p>
          <a:p>
            <a:endParaRPr lang="en-US" dirty="0">
              <a:solidFill>
                <a:srgbClr val="00AFE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solidFill>
                <a:srgbClr val="00AFEF"/>
              </a:solidFill>
            </a:endParaRPr>
          </a:p>
          <a:p>
            <a:endParaRPr lang="en-US" dirty="0">
              <a:solidFill>
                <a:srgbClr val="00AFEF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666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C02E6-C24F-2E84-9890-B6442522C8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7568"/>
            <a:ext cx="10515600" cy="4699395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 err="1">
                <a:solidFill>
                  <a:srgbClr val="00AFE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lang="en-US" sz="2400" dirty="0">
                <a:solidFill>
                  <a:srgbClr val="00AFE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AFE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sz="2400" dirty="0">
                <a:solidFill>
                  <a:srgbClr val="00AFE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sz="2200" kern="100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Password </a:t>
            </a:r>
            <a:r>
              <a:rPr lang="en-US" sz="2200" kern="100" dirty="0" err="1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là</a:t>
            </a:r>
            <a:r>
              <a:rPr lang="en-US" sz="2200" kern="100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2200" kern="100" dirty="0" err="1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gì</a:t>
            </a:r>
            <a:r>
              <a:rPr lang="en-US" sz="2200" kern="100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?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vi-VN" sz="18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Mật khẩu (</a:t>
            </a:r>
            <a:r>
              <a:rPr lang="vi-VN" sz="1800" dirty="0" err="1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password</a:t>
            </a:r>
            <a:r>
              <a:rPr lang="vi-VN" sz="18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) là một chuỗi ký tự dùng để xác thực người dùng khi truy cập hệ thống.</a:t>
            </a:r>
            <a:endParaRPr lang="en-US" sz="1800" dirty="0"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vi-VN" sz="18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Mặc dù các phương pháp xác thực hiện đại như vân tay hay nhận diện khuôn mặt ngày càng phổ biến, nhưng chúng vẫn có thể bị giả mạo.</a:t>
            </a:r>
            <a:endParaRPr lang="en-US" sz="1800" dirty="0"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Symbol" panose="05050102010706020507" pitchFamily="18" charset="2"/>
              <a:buChar char="Þ"/>
            </a:pPr>
            <a:r>
              <a:rPr lang="en-US" sz="18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Password </a:t>
            </a:r>
            <a:r>
              <a:rPr lang="vi-VN" sz="18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Mật khẩu vẫn là phương thức xác thực chính</a:t>
            </a:r>
            <a:r>
              <a:rPr lang="en-US" sz="18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.</a:t>
            </a:r>
          </a:p>
          <a:p>
            <a:pPr lvl="1"/>
            <a:endParaRPr lang="en-US" sz="1800" dirty="0"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800" b="1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Phương Pháp </a:t>
            </a:r>
            <a:r>
              <a:rPr lang="en-US" sz="1800" b="1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xác</a:t>
            </a:r>
            <a:r>
              <a:rPr lang="en-US" sz="1800" b="1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1800" b="1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truyền</a:t>
            </a:r>
            <a:r>
              <a:rPr lang="en-US" sz="1800" b="1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sz="1800" b="1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vi-VN" sz="1800" dirty="0">
                <a:latin typeface="Arial" panose="020B0604020202020204" pitchFamily="34" charset="0"/>
                <a:cs typeface="Arial" panose="020B0604020202020204" pitchFamily="34" charset="0"/>
              </a:rPr>
              <a:t>ật khẩu thường được lưu trữ dưới dạng văn bản thuần túy (</a:t>
            </a:r>
            <a:r>
              <a:rPr lang="vi-VN" sz="1800" dirty="0" err="1">
                <a:latin typeface="Arial" panose="020B0604020202020204" pitchFamily="34" charset="0"/>
                <a:cs typeface="Arial" panose="020B0604020202020204" pitchFamily="34" charset="0"/>
              </a:rPr>
              <a:t>plaintext</a:t>
            </a:r>
            <a:r>
              <a:rPr lang="vi-VN" sz="1800" dirty="0">
                <a:latin typeface="Arial" panose="020B0604020202020204" pitchFamily="34" charset="0"/>
                <a:cs typeface="Arial" panose="020B0604020202020204" pitchFamily="34" charset="0"/>
              </a:rPr>
              <a:t>) cùng với tên người dung</a:t>
            </a:r>
            <a:r>
              <a:rPr lang="en-AU" sz="1800" dirty="0">
                <a:latin typeface="Arial" panose="020B0604020202020204" pitchFamily="34" charset="0"/>
                <a:cs typeface="Arial" panose="020B0604020202020204" pitchFamily="34" charset="0"/>
              </a:rPr>
              <a:t> (username).</a:t>
            </a:r>
            <a:endParaRPr lang="en-US" sz="18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4A2831-FB27-FC27-576D-2BD8241E3CA9}"/>
              </a:ext>
            </a:extLst>
          </p:cNvPr>
          <p:cNvSpPr txBox="1"/>
          <p:nvPr/>
        </p:nvSpPr>
        <p:spPr>
          <a:xfrm>
            <a:off x="7584313" y="152005"/>
            <a:ext cx="4464934" cy="2092881"/>
          </a:xfrm>
          <a:prstGeom prst="rect">
            <a:avLst/>
          </a:prstGeom>
          <a:solidFill>
            <a:schemeClr val="bg1"/>
          </a:solidFill>
          <a:ln>
            <a:solidFill>
              <a:srgbClr val="1F5CA9"/>
            </a:solidFill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1F5C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III-</a:t>
            </a:r>
            <a:r>
              <a:rPr lang="en-US" sz="1400" b="1" kern="100" dirty="0">
                <a:solidFill>
                  <a:srgbClr val="1F5CAA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PASSWORD ATTACK - HASH CRACKING</a:t>
            </a:r>
          </a:p>
          <a:p>
            <a:r>
              <a:rPr lang="en-US" sz="1400" b="1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US" sz="1400" b="1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lang="en-US" sz="1400" b="1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sz="1400" b="1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AU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2. Phương </a:t>
            </a:r>
            <a:r>
              <a:rPr lang="en-AU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pháp</a:t>
            </a:r>
            <a:r>
              <a:rPr lang="en-AU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cracking </a:t>
            </a:r>
            <a:r>
              <a:rPr lang="en-AU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hashing.</a:t>
            </a:r>
            <a:endParaRPr lang="en-US" sz="1400" kern="100" dirty="0">
              <a:solidFill>
                <a:srgbClr val="1F5CA9"/>
              </a:solidFill>
              <a:effectLst/>
              <a:latin typeface="Arial" panose="020B0604020202020204" pitchFamily="34" charset="0"/>
              <a:ea typeface="DengXian Light" panose="02010600030101010101" pitchFamily="2" charset="-122"/>
              <a:cs typeface="Mangal" panose="02040503050203030202" pitchFamily="18" charset="0"/>
            </a:endParaRPr>
          </a:p>
          <a:p>
            <a:r>
              <a:rPr lang="en-US" sz="1400" dirty="0">
                <a:solidFill>
                  <a:srgbClr val="1F5C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2.1. 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Nguyên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tắt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cơ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bản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để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cracking hashing.</a:t>
            </a:r>
          </a:p>
          <a:p>
            <a:r>
              <a:rPr lang="en-US" sz="1400" dirty="0">
                <a:solidFill>
                  <a:srgbClr val="1F5C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2.2.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Một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số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kỹ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thuật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tấn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công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hàm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băm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phổ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biến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.</a:t>
            </a:r>
          </a:p>
          <a:p>
            <a:r>
              <a:rPr lang="en-US" sz="1400" dirty="0">
                <a:solidFill>
                  <a:srgbClr val="1F5C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2.3. </a:t>
            </a:r>
            <a:r>
              <a:rPr lang="en-US" sz="1400" dirty="0">
                <a:solidFill>
                  <a:srgbClr val="1F5CAA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Phương </a:t>
            </a:r>
            <a:r>
              <a:rPr lang="en-US" sz="1400" dirty="0" err="1">
                <a:solidFill>
                  <a:srgbClr val="1F5CAA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pháp</a:t>
            </a:r>
            <a:r>
              <a:rPr lang="en-US" sz="1400" dirty="0">
                <a:solidFill>
                  <a:srgbClr val="1F5CAA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</a:t>
            </a:r>
            <a:r>
              <a:rPr lang="en-US" sz="1400" dirty="0" err="1">
                <a:solidFill>
                  <a:srgbClr val="1F5CAA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thu</a:t>
            </a:r>
            <a:r>
              <a:rPr lang="en-US" sz="1400" dirty="0">
                <a:solidFill>
                  <a:srgbClr val="1F5CAA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</a:t>
            </a:r>
            <a:r>
              <a:rPr lang="en-US" sz="1400" dirty="0" err="1">
                <a:solidFill>
                  <a:srgbClr val="1F5CAA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thập</a:t>
            </a:r>
            <a:r>
              <a:rPr lang="en-US" sz="1400" dirty="0">
                <a:solidFill>
                  <a:srgbClr val="1F5CAA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</a:t>
            </a:r>
            <a:r>
              <a:rPr lang="en-US" sz="1400" dirty="0" err="1">
                <a:solidFill>
                  <a:srgbClr val="1F5CAA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thông</a:t>
            </a:r>
            <a:r>
              <a:rPr lang="en-US" sz="1400" dirty="0">
                <a:solidFill>
                  <a:srgbClr val="1F5CAA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tin</a:t>
            </a:r>
          </a:p>
          <a:p>
            <a:r>
              <a:rPr lang="en-US" sz="1400" dirty="0">
                <a:solidFill>
                  <a:srgbClr val="1F5CAA"/>
                </a:solidFill>
                <a:latin typeface="Aptos" panose="020B0004020202020204" pitchFamily="34" charset="0"/>
                <a:cs typeface="Mangal" panose="02040503050203030202" pitchFamily="18" charset="0"/>
              </a:rPr>
              <a:t>2.4. 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Công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cụ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tấn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công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và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cách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sử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dụng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.</a:t>
            </a:r>
          </a:p>
          <a:p>
            <a:r>
              <a:rPr lang="en-US" sz="1400" dirty="0">
                <a:solidFill>
                  <a:srgbClr val="1F5CAA"/>
                </a:solidFill>
                <a:latin typeface="Aptos" panose="020B0004020202020204" pitchFamily="34" charset="0"/>
                <a:cs typeface="Mangal" panose="02040503050203030202" pitchFamily="18" charset="0"/>
              </a:rPr>
              <a:t>2.5. </a:t>
            </a:r>
            <a:r>
              <a:rPr lang="vi-VN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Công cụ trích xuất hash từ tệp tin được mã hóa.</a:t>
            </a:r>
            <a:endParaRPr lang="en-AU" sz="1400" kern="100" dirty="0">
              <a:solidFill>
                <a:srgbClr val="1F5CAA"/>
              </a:solidFill>
              <a:effectLst/>
              <a:latin typeface="Arial" panose="020B0604020202020204" pitchFamily="34" charset="0"/>
              <a:ea typeface="DengXian Light" panose="02010600030101010101" pitchFamily="2" charset="-122"/>
              <a:cs typeface="Mangal" panose="02040503050203030202" pitchFamily="18" charset="0"/>
            </a:endParaRPr>
          </a:p>
          <a:p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2.6. </a:t>
            </a:r>
            <a:r>
              <a:rPr lang="vi-VN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Công cụ </a:t>
            </a:r>
            <a:r>
              <a:rPr lang="en-AU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xác</a:t>
            </a:r>
            <a:r>
              <a:rPr lang="en-AU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AU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định</a:t>
            </a:r>
            <a:r>
              <a:rPr lang="en-AU" sz="1800" kern="100" dirty="0">
                <a:solidFill>
                  <a:srgbClr val="1F5CA9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AU" sz="1400" kern="100" dirty="0" err="1">
                <a:solidFill>
                  <a:srgbClr val="1F5CA9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giải</a:t>
            </a:r>
            <a:r>
              <a:rPr lang="en-AU" sz="1400" kern="100" dirty="0">
                <a:solidFill>
                  <a:srgbClr val="1F5CA9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AU" sz="1400" kern="100" dirty="0" err="1">
                <a:solidFill>
                  <a:srgbClr val="1F5CA9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thuật</a:t>
            </a:r>
            <a:r>
              <a:rPr lang="en-AU" sz="1400" kern="100" dirty="0">
                <a:solidFill>
                  <a:srgbClr val="1F5CA9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AU" sz="1400" kern="100" dirty="0" err="1">
                <a:solidFill>
                  <a:srgbClr val="1F5CA9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băm</a:t>
            </a:r>
            <a:r>
              <a:rPr lang="vi-VN" sz="11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.</a:t>
            </a:r>
            <a:endParaRPr lang="en-US" sz="1400" kern="100" dirty="0">
              <a:solidFill>
                <a:srgbClr val="1F5CAA"/>
              </a:solidFill>
              <a:effectLst/>
              <a:latin typeface="Arial" panose="020B0604020202020204" pitchFamily="34" charset="0"/>
              <a:ea typeface="DengXian Light" panose="02010600030101010101" pitchFamily="2" charset="-122"/>
              <a:cs typeface="Mangal" panose="02040503050203030202" pitchFamily="18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DE18D04-423E-AF0F-A5AC-468D828C8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2005"/>
            <a:ext cx="5504727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1F5CAA"/>
                </a:solidFill>
              </a:rPr>
              <a:t>III-</a:t>
            </a:r>
            <a:r>
              <a:rPr lang="en-US" kern="100" dirty="0">
                <a:solidFill>
                  <a:srgbClr val="1F5CAA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PASSWORD ATTACK     &amp; HASH CRACKING</a:t>
            </a:r>
            <a:endParaRPr lang="en-US" dirty="0">
              <a:solidFill>
                <a:srgbClr val="1F5CA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8111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DB6F88-D30E-723B-29DD-EE17A79AD4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72B209-E3A6-14B1-D865-0747C53B77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7568"/>
            <a:ext cx="10515600" cy="4699395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 err="1">
                <a:solidFill>
                  <a:srgbClr val="00AFE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lang="en-US" sz="2400" dirty="0">
                <a:solidFill>
                  <a:srgbClr val="00AFE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AFE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sz="2400" dirty="0">
                <a:solidFill>
                  <a:srgbClr val="00AFE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sz="2200" kern="100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Password </a:t>
            </a:r>
            <a:r>
              <a:rPr lang="en-US" sz="2200" kern="100" dirty="0" err="1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là</a:t>
            </a:r>
            <a:r>
              <a:rPr lang="en-US" sz="2200" kern="100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2200" kern="100" dirty="0" err="1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gì</a:t>
            </a:r>
            <a:r>
              <a:rPr lang="en-US" sz="2200" kern="100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?</a:t>
            </a:r>
          </a:p>
          <a:p>
            <a:pPr lvl="1"/>
            <a:r>
              <a:rPr lang="vi-VN" sz="1900" b="1" kern="100" dirty="0">
                <a:solidFill>
                  <a:srgbClr val="1F5CA9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Rủi ro: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vi-VN" sz="1900" kern="100" dirty="0"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Nếu cơ sở dữ liệu bị  xâm nhập, tất cả mật khẩu sẽ bị lộ.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vi-VN" sz="1900" kern="100" dirty="0"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Quản trị viên hoặc kẻ tấn công có thể dễ dàng đọc </a:t>
            </a:r>
            <a:r>
              <a:rPr lang="en-AU" sz="1900" kern="100" dirty="0" err="1"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mật</a:t>
            </a:r>
            <a:r>
              <a:rPr lang="en-AU" sz="1900" kern="100" dirty="0"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AU" sz="1900" kern="100" dirty="0" err="1"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khẩu</a:t>
            </a:r>
            <a:r>
              <a:rPr lang="vi-VN" sz="1900" kern="100" dirty="0"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vi-VN" sz="1900" kern="100" dirty="0"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Người dùng có xu hướng sử dụng cùng một mật khẩu cho nhiều dịch vụ khác nhau</a:t>
            </a:r>
            <a:endParaRPr lang="en-US" sz="2200" kern="100" dirty="0">
              <a:solidFill>
                <a:srgbClr val="00AFEF"/>
              </a:solidFill>
              <a:effectLst/>
              <a:latin typeface="Arial" panose="020B0604020202020204" pitchFamily="34" charset="0"/>
              <a:ea typeface="DengXian Light" panose="02010600030101010101" pitchFamily="2" charset="-122"/>
              <a:cs typeface="Arial" panose="020B0604020202020204" pitchFamily="34" charset="0"/>
            </a:endParaRPr>
          </a:p>
          <a:p>
            <a:pPr lvl="1"/>
            <a:r>
              <a:rPr lang="en-US" sz="1900" b="1" dirty="0">
                <a:solidFill>
                  <a:srgbClr val="1F5C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Hậu </a:t>
            </a:r>
            <a:r>
              <a:rPr lang="en-US" sz="1900" b="1" dirty="0" err="1">
                <a:solidFill>
                  <a:srgbClr val="1F5C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</a:t>
            </a:r>
            <a:r>
              <a:rPr lang="en-US" sz="1900" b="1" dirty="0">
                <a:solidFill>
                  <a:srgbClr val="1F5C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Nạn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nhân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bị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lộ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toàn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bộ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khoản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đó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Kẻ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tấn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chiếm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quyền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truy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cập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khoản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đăng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nhập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tấn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khác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Nếu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khoản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bị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đánh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cấp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khoản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trọng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tổ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chức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thì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toàn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bộ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sở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nhạy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cảm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bị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lộ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8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1FB3EB-AF0B-C8E1-2183-59B5C3B77B7E}"/>
              </a:ext>
            </a:extLst>
          </p:cNvPr>
          <p:cNvSpPr txBox="1"/>
          <p:nvPr/>
        </p:nvSpPr>
        <p:spPr>
          <a:xfrm>
            <a:off x="7584313" y="152005"/>
            <a:ext cx="4464934" cy="2092881"/>
          </a:xfrm>
          <a:prstGeom prst="rect">
            <a:avLst/>
          </a:prstGeom>
          <a:solidFill>
            <a:schemeClr val="bg1"/>
          </a:solidFill>
          <a:ln>
            <a:solidFill>
              <a:srgbClr val="1F5CA9"/>
            </a:solidFill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1F5C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III-</a:t>
            </a:r>
            <a:r>
              <a:rPr lang="en-US" sz="1400" b="1" kern="100" dirty="0">
                <a:solidFill>
                  <a:srgbClr val="1F5CAA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PASSWORD ATTACK - HASH CRACKING</a:t>
            </a:r>
          </a:p>
          <a:p>
            <a:r>
              <a:rPr lang="en-US" sz="1400" b="1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US" sz="1400" b="1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lang="en-US" sz="1400" b="1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sz="1400" b="1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AU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2. Phương </a:t>
            </a:r>
            <a:r>
              <a:rPr lang="en-AU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pháp</a:t>
            </a:r>
            <a:r>
              <a:rPr lang="en-AU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cracking </a:t>
            </a:r>
            <a:r>
              <a:rPr lang="en-AU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hashing.</a:t>
            </a:r>
            <a:endParaRPr lang="en-US" sz="1400" kern="100" dirty="0">
              <a:solidFill>
                <a:srgbClr val="1F5CA9"/>
              </a:solidFill>
              <a:effectLst/>
              <a:latin typeface="Arial" panose="020B0604020202020204" pitchFamily="34" charset="0"/>
              <a:ea typeface="DengXian Light" panose="02010600030101010101" pitchFamily="2" charset="-122"/>
              <a:cs typeface="Mangal" panose="02040503050203030202" pitchFamily="18" charset="0"/>
            </a:endParaRPr>
          </a:p>
          <a:p>
            <a:r>
              <a:rPr lang="en-US" sz="1400" dirty="0">
                <a:solidFill>
                  <a:srgbClr val="1F5C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2.1. 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Nguyên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tắt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cơ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bản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để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cracking hashing.</a:t>
            </a:r>
          </a:p>
          <a:p>
            <a:r>
              <a:rPr lang="en-US" sz="1400" dirty="0">
                <a:solidFill>
                  <a:srgbClr val="1F5C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2.2.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Một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số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kỹ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thuật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tấn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công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hàm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băm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phổ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biến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.</a:t>
            </a:r>
          </a:p>
          <a:p>
            <a:r>
              <a:rPr lang="en-US" sz="1400" dirty="0">
                <a:solidFill>
                  <a:srgbClr val="1F5C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2.3. </a:t>
            </a:r>
            <a:r>
              <a:rPr lang="en-US" sz="1400" dirty="0">
                <a:solidFill>
                  <a:srgbClr val="1F5CAA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Phương </a:t>
            </a:r>
            <a:r>
              <a:rPr lang="en-US" sz="1400" dirty="0" err="1">
                <a:solidFill>
                  <a:srgbClr val="1F5CAA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pháp</a:t>
            </a:r>
            <a:r>
              <a:rPr lang="en-US" sz="1400" dirty="0">
                <a:solidFill>
                  <a:srgbClr val="1F5CAA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</a:t>
            </a:r>
            <a:r>
              <a:rPr lang="en-US" sz="1400" dirty="0" err="1">
                <a:solidFill>
                  <a:srgbClr val="1F5CAA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thu</a:t>
            </a:r>
            <a:r>
              <a:rPr lang="en-US" sz="1400" dirty="0">
                <a:solidFill>
                  <a:srgbClr val="1F5CAA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</a:t>
            </a:r>
            <a:r>
              <a:rPr lang="en-US" sz="1400" dirty="0" err="1">
                <a:solidFill>
                  <a:srgbClr val="1F5CAA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thập</a:t>
            </a:r>
            <a:r>
              <a:rPr lang="en-US" sz="1400" dirty="0">
                <a:solidFill>
                  <a:srgbClr val="1F5CAA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</a:t>
            </a:r>
            <a:r>
              <a:rPr lang="en-US" sz="1400" dirty="0" err="1">
                <a:solidFill>
                  <a:srgbClr val="1F5CAA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thông</a:t>
            </a:r>
            <a:r>
              <a:rPr lang="en-US" sz="1400" dirty="0">
                <a:solidFill>
                  <a:srgbClr val="1F5CAA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tin</a:t>
            </a:r>
          </a:p>
          <a:p>
            <a:r>
              <a:rPr lang="en-US" sz="1400" dirty="0">
                <a:solidFill>
                  <a:srgbClr val="1F5CAA"/>
                </a:solidFill>
                <a:latin typeface="Aptos" panose="020B0004020202020204" pitchFamily="34" charset="0"/>
                <a:cs typeface="Mangal" panose="02040503050203030202" pitchFamily="18" charset="0"/>
              </a:rPr>
              <a:t>2.4. 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Công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cụ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tấn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công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và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cách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sử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dụng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.</a:t>
            </a:r>
          </a:p>
          <a:p>
            <a:r>
              <a:rPr lang="en-US" sz="1400" dirty="0">
                <a:solidFill>
                  <a:srgbClr val="1F5CAA"/>
                </a:solidFill>
                <a:latin typeface="Aptos" panose="020B0004020202020204" pitchFamily="34" charset="0"/>
                <a:cs typeface="Mangal" panose="02040503050203030202" pitchFamily="18" charset="0"/>
              </a:rPr>
              <a:t>2.5. </a:t>
            </a:r>
            <a:r>
              <a:rPr lang="vi-VN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Công cụ trích xuất hash từ tệp tin được mã hóa.</a:t>
            </a:r>
            <a:endParaRPr lang="en-AU" sz="1400" kern="100" dirty="0">
              <a:solidFill>
                <a:srgbClr val="1F5CAA"/>
              </a:solidFill>
              <a:effectLst/>
              <a:latin typeface="Arial" panose="020B0604020202020204" pitchFamily="34" charset="0"/>
              <a:ea typeface="DengXian Light" panose="02010600030101010101" pitchFamily="2" charset="-122"/>
              <a:cs typeface="Mangal" panose="02040503050203030202" pitchFamily="18" charset="0"/>
            </a:endParaRPr>
          </a:p>
          <a:p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2.6. </a:t>
            </a:r>
            <a:r>
              <a:rPr lang="vi-VN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Công cụ </a:t>
            </a:r>
            <a:r>
              <a:rPr lang="en-AU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xác</a:t>
            </a:r>
            <a:r>
              <a:rPr lang="en-AU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AU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định</a:t>
            </a:r>
            <a:r>
              <a:rPr lang="en-AU" sz="1800" kern="100" dirty="0">
                <a:solidFill>
                  <a:srgbClr val="1F5CA9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AU" sz="1400" kern="100" dirty="0" err="1">
                <a:solidFill>
                  <a:srgbClr val="1F5CA9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giải</a:t>
            </a:r>
            <a:r>
              <a:rPr lang="en-AU" sz="1400" kern="100" dirty="0">
                <a:solidFill>
                  <a:srgbClr val="1F5CA9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AU" sz="1400" kern="100" dirty="0" err="1">
                <a:solidFill>
                  <a:srgbClr val="1F5CA9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thuật</a:t>
            </a:r>
            <a:r>
              <a:rPr lang="en-AU" sz="1400" kern="100" dirty="0">
                <a:solidFill>
                  <a:srgbClr val="1F5CA9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AU" sz="1400" kern="100" dirty="0" err="1">
                <a:solidFill>
                  <a:srgbClr val="1F5CA9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băm</a:t>
            </a:r>
            <a:r>
              <a:rPr lang="vi-VN" sz="11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.</a:t>
            </a:r>
            <a:endParaRPr lang="en-US" sz="1400" kern="100" dirty="0">
              <a:solidFill>
                <a:srgbClr val="1F5CAA"/>
              </a:solidFill>
              <a:effectLst/>
              <a:latin typeface="Arial" panose="020B0604020202020204" pitchFamily="34" charset="0"/>
              <a:ea typeface="DengXian Light" panose="02010600030101010101" pitchFamily="2" charset="-122"/>
              <a:cs typeface="Mangal" panose="02040503050203030202" pitchFamily="18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5F3F7ED-95A1-0F4F-DF75-6B76C4D73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2005"/>
            <a:ext cx="5504727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1F5CAA"/>
                </a:solidFill>
              </a:rPr>
              <a:t>III-</a:t>
            </a:r>
            <a:r>
              <a:rPr lang="en-US" kern="100" dirty="0">
                <a:solidFill>
                  <a:srgbClr val="1F5CAA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PASSWORD ATTACK     &amp; HASH CRACKING</a:t>
            </a:r>
            <a:endParaRPr lang="en-US" dirty="0">
              <a:solidFill>
                <a:srgbClr val="1F5CA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4579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D5534-7827-4BC2-AA37-164B475ACC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0736" y="420625"/>
            <a:ext cx="10029565" cy="841248"/>
          </a:xfrm>
        </p:spPr>
        <p:txBody>
          <a:bodyPr/>
          <a:lstStyle/>
          <a:p>
            <a:r>
              <a:rPr lang="en-US" dirty="0">
                <a:solidFill>
                  <a:srgbClr val="1F5CAA"/>
                </a:solidFill>
              </a:rPr>
              <a:t>I-ARP Spoofing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F940DE-1A1A-BFF2-396A-C10F53A99C90}"/>
              </a:ext>
            </a:extLst>
          </p:cNvPr>
          <p:cNvSpPr txBox="1"/>
          <p:nvPr/>
        </p:nvSpPr>
        <p:spPr>
          <a:xfrm>
            <a:off x="1660736" y="1481327"/>
            <a:ext cx="688156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AFE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US" sz="1800" kern="100" dirty="0" err="1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Đặt</a:t>
            </a:r>
            <a:r>
              <a:rPr lang="en-US" sz="1800" kern="100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800" kern="100" dirty="0" err="1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vấn</a:t>
            </a:r>
            <a:r>
              <a:rPr lang="en-US" sz="1800" kern="100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800" kern="100" dirty="0" err="1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đề</a:t>
            </a:r>
            <a:endParaRPr lang="en-US" sz="1800" kern="100" dirty="0">
              <a:solidFill>
                <a:srgbClr val="00AFEF"/>
              </a:solidFill>
              <a:effectLst/>
              <a:latin typeface="Arial" panose="020B0604020202020204" pitchFamily="34" charset="0"/>
              <a:ea typeface="DengXian Light" panose="02010600030101010101" pitchFamily="2" charset="-122"/>
              <a:cs typeface="Arial" panose="020B0604020202020204" pitchFamily="34" charset="0"/>
            </a:endParaRPr>
          </a:p>
          <a:p>
            <a:r>
              <a:rPr lang="en-US" sz="1800" dirty="0">
                <a:solidFill>
                  <a:srgbClr val="00AFE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ARP </a:t>
            </a:r>
            <a:r>
              <a:rPr lang="en-US" sz="1800" dirty="0" err="1">
                <a:solidFill>
                  <a:srgbClr val="00AFE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1800" dirty="0">
                <a:solidFill>
                  <a:srgbClr val="00AFE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AFE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gì</a:t>
            </a:r>
            <a:r>
              <a:rPr lang="en-US" sz="1800" dirty="0">
                <a:solidFill>
                  <a:srgbClr val="00AFE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 </a:t>
            </a:r>
          </a:p>
          <a:p>
            <a:r>
              <a:rPr lang="en-US" sz="1800" dirty="0">
                <a:solidFill>
                  <a:srgbClr val="00AFE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3.1 </a:t>
            </a:r>
            <a:r>
              <a:rPr lang="en-US" sz="1800" dirty="0" err="1">
                <a:solidFill>
                  <a:srgbClr val="00AFE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sz="1800" dirty="0">
                <a:solidFill>
                  <a:srgbClr val="00AFE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AFE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hoạt</a:t>
            </a:r>
            <a:r>
              <a:rPr lang="en-US" sz="1800" dirty="0">
                <a:solidFill>
                  <a:srgbClr val="00AFE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AFE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dirty="0">
                <a:solidFill>
                  <a:srgbClr val="00AFE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AFE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dirty="0">
                <a:solidFill>
                  <a:srgbClr val="00AFE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ARP </a:t>
            </a:r>
            <a:r>
              <a:rPr lang="en-US" sz="1800" dirty="0" err="1">
                <a:solidFill>
                  <a:srgbClr val="00AFE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1800" dirty="0">
                <a:solidFill>
                  <a:srgbClr val="00AFE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AFE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mạng</a:t>
            </a:r>
            <a:r>
              <a:rPr lang="en-US" sz="1800" dirty="0">
                <a:solidFill>
                  <a:srgbClr val="00AFE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LAN</a:t>
            </a:r>
          </a:p>
          <a:p>
            <a:r>
              <a:rPr lang="en-US" sz="1800" dirty="0">
                <a:solidFill>
                  <a:srgbClr val="00AFE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3.2 </a:t>
            </a:r>
            <a:r>
              <a:rPr lang="en-US" sz="1800" dirty="0" err="1">
                <a:solidFill>
                  <a:srgbClr val="00AFE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sz="1800" dirty="0">
                <a:solidFill>
                  <a:srgbClr val="00AFE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AFE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hoạt</a:t>
            </a:r>
            <a:r>
              <a:rPr lang="en-US" sz="1800" dirty="0">
                <a:solidFill>
                  <a:srgbClr val="00AFE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AFE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dirty="0">
                <a:solidFill>
                  <a:srgbClr val="00AFE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AFE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dirty="0">
                <a:solidFill>
                  <a:srgbClr val="00AFE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ARP </a:t>
            </a:r>
            <a:r>
              <a:rPr lang="en-US" sz="1800" dirty="0" err="1">
                <a:solidFill>
                  <a:srgbClr val="00AFE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1800" dirty="0">
                <a:solidFill>
                  <a:srgbClr val="00AFE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AFE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liên</a:t>
            </a:r>
            <a:r>
              <a:rPr lang="en-US" sz="1800" dirty="0">
                <a:solidFill>
                  <a:srgbClr val="00AFE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AFE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mạng</a:t>
            </a:r>
            <a:endParaRPr lang="en-US" sz="1800" dirty="0">
              <a:solidFill>
                <a:srgbClr val="00AFE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>
                <a:solidFill>
                  <a:srgbClr val="00AFE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ARP Spoofing </a:t>
            </a:r>
            <a:r>
              <a:rPr lang="en-US" sz="1800" dirty="0" err="1">
                <a:solidFill>
                  <a:srgbClr val="00AFE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1800" dirty="0">
                <a:solidFill>
                  <a:srgbClr val="00AFE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AFE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gì</a:t>
            </a:r>
            <a:r>
              <a:rPr lang="en-US" sz="1800" dirty="0">
                <a:solidFill>
                  <a:srgbClr val="00AFE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 </a:t>
            </a:r>
          </a:p>
          <a:p>
            <a:r>
              <a:rPr lang="en-US" sz="1800" dirty="0">
                <a:solidFill>
                  <a:srgbClr val="00AFE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 </a:t>
            </a:r>
            <a:r>
              <a:rPr lang="en-US" sz="1800" kern="100" dirty="0" err="1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B0503020204020204" pitchFamily="2" charset="-122"/>
                <a:cs typeface="Arial" panose="020B0604020202020204" pitchFamily="34" charset="0"/>
              </a:rPr>
              <a:t>Lỗ</a:t>
            </a:r>
            <a:r>
              <a:rPr lang="en-US" sz="1800" kern="100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B0503020204020204" pitchFamily="2" charset="-122"/>
                <a:cs typeface="Arial" panose="020B0604020202020204" pitchFamily="34" charset="0"/>
              </a:rPr>
              <a:t> </a:t>
            </a:r>
            <a:r>
              <a:rPr lang="en-US" sz="1800" kern="100" dirty="0" err="1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B0503020204020204" pitchFamily="2" charset="-122"/>
                <a:cs typeface="Arial" panose="020B0604020202020204" pitchFamily="34" charset="0"/>
              </a:rPr>
              <a:t>hổng</a:t>
            </a:r>
            <a:r>
              <a:rPr lang="en-US" sz="1800" kern="100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B0503020204020204" pitchFamily="2" charset="-122"/>
                <a:cs typeface="Arial" panose="020B0604020202020204" pitchFamily="34" charset="0"/>
              </a:rPr>
              <a:t> </a:t>
            </a:r>
            <a:r>
              <a:rPr lang="en-US" sz="1800" kern="100" dirty="0" err="1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B0503020204020204" pitchFamily="2" charset="-122"/>
                <a:cs typeface="Arial" panose="020B0604020202020204" pitchFamily="34" charset="0"/>
              </a:rPr>
              <a:t>của</a:t>
            </a:r>
            <a:r>
              <a:rPr lang="en-US" sz="1800" kern="100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B0503020204020204" pitchFamily="2" charset="-122"/>
                <a:cs typeface="Arial" panose="020B0604020202020204" pitchFamily="34" charset="0"/>
              </a:rPr>
              <a:t> ARP</a:t>
            </a:r>
          </a:p>
          <a:p>
            <a:r>
              <a:rPr lang="en-US" sz="1800" dirty="0">
                <a:solidFill>
                  <a:srgbClr val="00AFE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 </a:t>
            </a:r>
            <a:r>
              <a:rPr lang="en-US" sz="1800" dirty="0" err="1">
                <a:solidFill>
                  <a:srgbClr val="00AFE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sz="1800" dirty="0">
                <a:solidFill>
                  <a:srgbClr val="00AFE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AFE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tấn</a:t>
            </a:r>
            <a:r>
              <a:rPr lang="en-US" sz="1800" dirty="0">
                <a:solidFill>
                  <a:srgbClr val="00AFE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AFE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endParaRPr lang="en-US" sz="1800" dirty="0">
              <a:solidFill>
                <a:srgbClr val="00AFE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>
                <a:solidFill>
                  <a:srgbClr val="00AFE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7. </a:t>
            </a:r>
            <a:r>
              <a:rPr lang="en-US" sz="1800" dirty="0" err="1">
                <a:solidFill>
                  <a:srgbClr val="00AFE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sz="1800" dirty="0">
                <a:solidFill>
                  <a:srgbClr val="00AFE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AFE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sz="1800" dirty="0">
                <a:solidFill>
                  <a:srgbClr val="00AFE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AFE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endParaRPr lang="en-US" sz="1800" dirty="0">
              <a:solidFill>
                <a:srgbClr val="00AFE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rgbClr val="00AFE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8. </a:t>
            </a:r>
            <a:r>
              <a:rPr lang="en-US" dirty="0" err="1">
                <a:solidFill>
                  <a:srgbClr val="00AFE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dirty="0">
                <a:solidFill>
                  <a:srgbClr val="00AFE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AFE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phòng</a:t>
            </a:r>
            <a:r>
              <a:rPr lang="en-US" dirty="0">
                <a:solidFill>
                  <a:srgbClr val="00AFE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AFE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chống</a:t>
            </a:r>
            <a:endParaRPr lang="en-US" sz="1800" dirty="0">
              <a:solidFill>
                <a:srgbClr val="00AFE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3357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A06523-2F74-623A-1681-9B85DBC096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CF365-8776-542D-545A-C9691D00AF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7568"/>
            <a:ext cx="10515600" cy="4699395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 err="1">
                <a:solidFill>
                  <a:srgbClr val="00AFE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lang="en-US" sz="2400" dirty="0">
                <a:solidFill>
                  <a:srgbClr val="00AFE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AFE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sz="2400" dirty="0">
                <a:solidFill>
                  <a:srgbClr val="00AFE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914400" lvl="1" indent="-457200">
              <a:buFont typeface="+mj-lt"/>
              <a:buAutoNum type="alphaLcParenR" startAt="2"/>
            </a:pPr>
            <a:r>
              <a:rPr lang="en-US" sz="2200" kern="100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Hashing Password </a:t>
            </a:r>
            <a:r>
              <a:rPr lang="en-US" sz="2200" kern="100" dirty="0" err="1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là</a:t>
            </a:r>
            <a:r>
              <a:rPr lang="en-US" sz="2200" kern="100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2200" kern="100" dirty="0" err="1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gì</a:t>
            </a:r>
            <a:r>
              <a:rPr lang="en-US" sz="2200" kern="100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?</a:t>
            </a:r>
          </a:p>
          <a:p>
            <a:pPr lvl="1"/>
            <a:r>
              <a:rPr lang="en-US" sz="1800" b="1" kern="100" dirty="0" err="1"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Để</a:t>
            </a:r>
            <a:r>
              <a:rPr lang="en-US" sz="1800" b="1" kern="100" dirty="0"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800" b="1" kern="100" dirty="0" err="1"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tăng</a:t>
            </a:r>
            <a:r>
              <a:rPr lang="en-US" sz="1800" b="1" kern="100" dirty="0"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800" b="1" kern="100" dirty="0" err="1"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cường</a:t>
            </a:r>
            <a:r>
              <a:rPr lang="en-US" sz="1800" b="1" kern="100" dirty="0"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800" b="1" kern="100" dirty="0" err="1"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tính</a:t>
            </a:r>
            <a:r>
              <a:rPr lang="en-US" sz="1800" b="1" kern="100" dirty="0"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800" b="1" kern="100" dirty="0" err="1"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bảo</a:t>
            </a:r>
            <a:r>
              <a:rPr lang="en-US" sz="1800" b="1" kern="100" dirty="0"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800" b="1" kern="100" dirty="0" err="1"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mật</a:t>
            </a:r>
            <a:r>
              <a:rPr lang="en-US" sz="1800" b="1" kern="100" dirty="0"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800" b="1" kern="100" dirty="0" err="1"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của</a:t>
            </a:r>
            <a:r>
              <a:rPr lang="en-US" sz="1800" b="1" kern="100" dirty="0"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800" b="1" kern="100" dirty="0" err="1"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mật</a:t>
            </a:r>
            <a:r>
              <a:rPr lang="en-US" sz="1800" b="1" kern="100" dirty="0"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800" b="1" kern="100" dirty="0" err="1"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khẩu</a:t>
            </a:r>
            <a:r>
              <a:rPr lang="en-US" sz="1800" b="1" kern="100" dirty="0"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800" b="1" kern="100" dirty="0" err="1"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ngay</a:t>
            </a:r>
            <a:r>
              <a:rPr lang="en-US" sz="1800" b="1" kern="100" dirty="0"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800" b="1" kern="100" dirty="0" err="1"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cả</a:t>
            </a:r>
            <a:r>
              <a:rPr lang="en-US" sz="1800" b="1" kern="100" dirty="0"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800" b="1" kern="100" dirty="0" err="1"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trong</a:t>
            </a:r>
            <a:r>
              <a:rPr lang="en-US" sz="1800" b="1" kern="100" dirty="0"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800" b="1" kern="100" dirty="0" err="1"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trường</a:t>
            </a:r>
            <a:r>
              <a:rPr lang="en-US" sz="1800" b="1" kern="100" dirty="0"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800" b="1" kern="100" dirty="0" err="1"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hợp</a:t>
            </a:r>
            <a:r>
              <a:rPr lang="en-US" sz="1800" b="1" kern="100" dirty="0"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vi </a:t>
            </a:r>
            <a:r>
              <a:rPr lang="en-US" sz="1800" b="1" kern="100" dirty="0" err="1"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phạm</a:t>
            </a:r>
            <a:r>
              <a:rPr lang="en-US" sz="1800" b="1" kern="100" dirty="0"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800" b="1" kern="100" dirty="0" err="1"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dữ</a:t>
            </a:r>
            <a:r>
              <a:rPr lang="en-US" sz="1800" b="1" kern="100" dirty="0"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800" b="1" kern="100" dirty="0" err="1"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liệu</a:t>
            </a:r>
            <a:r>
              <a:rPr lang="en-US" sz="1800" b="1" kern="100" dirty="0"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800" b="1" kern="100" dirty="0" err="1"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người</a:t>
            </a:r>
            <a:r>
              <a:rPr lang="en-US" sz="1800" b="1" kern="100" dirty="0"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ta </a:t>
            </a:r>
            <a:r>
              <a:rPr lang="en-US" sz="1800" b="1" kern="100" dirty="0" err="1"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sử</a:t>
            </a:r>
            <a:r>
              <a:rPr lang="en-US" sz="1800" b="1" kern="100" dirty="0"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800" b="1" kern="100" dirty="0" err="1"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dụng</a:t>
            </a:r>
            <a:r>
              <a:rPr lang="en-US" sz="1800" b="1" kern="100" dirty="0"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hashing password</a:t>
            </a:r>
            <a:endParaRPr lang="en-US" sz="2200" kern="100" dirty="0">
              <a:effectLst/>
              <a:latin typeface="Arial" panose="020B0604020202020204" pitchFamily="34" charset="0"/>
              <a:ea typeface="DengXian Light" panose="02010600030101010101" pitchFamily="2" charset="-122"/>
              <a:cs typeface="Arial" panose="020B0604020202020204" pitchFamily="34" charset="0"/>
            </a:endParaRPr>
          </a:p>
          <a:p>
            <a:pPr lvl="1"/>
            <a:r>
              <a:rPr lang="en-AU" sz="1800" b="1" dirty="0">
                <a:latin typeface="Arial" panose="020B0604020202020204" pitchFamily="34" charset="0"/>
                <a:cs typeface="Arial" panose="020B0604020202020204" pitchFamily="34" charset="0"/>
              </a:rPr>
              <a:t>Hashing Password </a:t>
            </a:r>
            <a:r>
              <a:rPr lang="en-AU" sz="1800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AU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AU" sz="1800" dirty="0" err="1">
                <a:latin typeface="Arial" panose="020B0604020202020204" pitchFamily="34" charset="0"/>
                <a:cs typeface="Arial" panose="020B0604020202020204" pitchFamily="34" charset="0"/>
              </a:rPr>
              <a:t>quá</a:t>
            </a:r>
            <a:r>
              <a:rPr lang="en-AU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AU" sz="1800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vi-VN" sz="1800" dirty="0">
                <a:latin typeface="Arial" panose="020B0604020202020204" pitchFamily="34" charset="0"/>
                <a:cs typeface="Arial" panose="020B0604020202020204" pitchFamily="34" charset="0"/>
              </a:rPr>
              <a:t> chuyển đổi dữ liệu thành một chuỗi ký tự có kích thước cố định, đồng nhất và xác định</a:t>
            </a:r>
            <a:r>
              <a:rPr lang="en-AU" sz="1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/>
            <a:r>
              <a:rPr lang="en-US" sz="1800" b="1" kern="100" dirty="0" err="1"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Đặc</a:t>
            </a:r>
            <a:r>
              <a:rPr lang="en-US" sz="1800" b="1" kern="100" dirty="0"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800" b="1" kern="100" dirty="0" err="1"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tính</a:t>
            </a:r>
            <a:r>
              <a:rPr lang="en-US" sz="1800" b="1" kern="100" dirty="0"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800" b="1" kern="100" dirty="0" err="1"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của</a:t>
            </a:r>
            <a:r>
              <a:rPr lang="en-US" sz="1800" b="1" kern="100" dirty="0"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800" b="1" kern="100" dirty="0" err="1"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hàm</a:t>
            </a:r>
            <a:r>
              <a:rPr lang="en-US" sz="1800" b="1" kern="100" dirty="0"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800" b="1" kern="100" dirty="0" err="1"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băm</a:t>
            </a:r>
            <a:r>
              <a:rPr lang="en-US" sz="1800" b="1" kern="100" dirty="0"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:</a:t>
            </a:r>
            <a:endParaRPr lang="en-US" sz="1800" b="1" kern="100" dirty="0">
              <a:effectLst/>
              <a:latin typeface="Arial" panose="020B0604020202020204" pitchFamily="34" charset="0"/>
              <a:ea typeface="DengXian Light" panose="02010600030101010101" pitchFamily="2" charset="-122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800" kern="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</a:t>
            </a:r>
            <a:r>
              <a:rPr lang="en-US" sz="18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hương </a:t>
            </a:r>
            <a:r>
              <a:rPr lang="en-US" sz="1800" kern="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pháp</a:t>
            </a:r>
            <a:r>
              <a:rPr lang="en-US" sz="18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kern="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mã</a:t>
            </a:r>
            <a:r>
              <a:rPr lang="en-US" sz="18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kern="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hóa</a:t>
            </a:r>
            <a:r>
              <a:rPr lang="en-US" sz="18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kern="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một</a:t>
            </a:r>
            <a:r>
              <a:rPr lang="en-US" sz="18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kern="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chiều</a:t>
            </a:r>
            <a:endParaRPr lang="en-US" sz="1800" kern="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800" kern="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Có</a:t>
            </a:r>
            <a:r>
              <a:rPr lang="en-US" sz="1800" kern="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kern="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tính</a:t>
            </a:r>
            <a:r>
              <a:rPr lang="en-US" sz="1800" kern="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kern="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xác</a:t>
            </a:r>
            <a:r>
              <a:rPr lang="en-US" sz="1800" kern="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kern="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định</a:t>
            </a:r>
            <a:endParaRPr lang="en-US" sz="1800" kern="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800" kern="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Có</a:t>
            </a:r>
            <a:r>
              <a:rPr lang="en-US" sz="1800" kern="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entropy </a:t>
            </a:r>
            <a:r>
              <a:rPr lang="en-US" sz="1800" kern="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cao</a:t>
            </a:r>
            <a:endParaRPr lang="en-US" sz="1800" kern="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800" kern="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Có</a:t>
            </a:r>
            <a:r>
              <a:rPr lang="en-US" sz="1800" kern="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kern="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tính</a:t>
            </a:r>
            <a:r>
              <a:rPr lang="en-US" sz="1800" kern="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kern="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duy</a:t>
            </a:r>
            <a:r>
              <a:rPr lang="en-US" sz="1800" kern="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kern="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nhất</a:t>
            </a:r>
            <a:endParaRPr lang="en-US" sz="1800" kern="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lvl="1"/>
            <a:r>
              <a:rPr lang="en-US" sz="1800" kern="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Đủ</a:t>
            </a:r>
            <a:r>
              <a:rPr lang="en-US" sz="1800" kern="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4 </a:t>
            </a:r>
            <a:r>
              <a:rPr lang="en-US" sz="1800" kern="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thuộc</a:t>
            </a:r>
            <a:r>
              <a:rPr lang="en-US" sz="1800" kern="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kern="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tính</a:t>
            </a:r>
            <a:r>
              <a:rPr lang="en-US" sz="1800" kern="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kern="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trên</a:t>
            </a:r>
            <a:r>
              <a:rPr lang="en-US" sz="1800" kern="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kern="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là</a:t>
            </a:r>
            <a:r>
              <a:rPr lang="en-US" sz="1800" kern="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kern="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tiêu</a:t>
            </a:r>
            <a:r>
              <a:rPr lang="en-US" sz="1800" kern="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kern="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chuẩn</a:t>
            </a:r>
            <a:r>
              <a:rPr lang="en-US" sz="1800" kern="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kern="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để</a:t>
            </a:r>
            <a:r>
              <a:rPr lang="en-US" sz="1800" kern="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kern="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băm</a:t>
            </a:r>
            <a:r>
              <a:rPr lang="en-US" sz="1800" kern="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kern="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mật</a:t>
            </a:r>
            <a:r>
              <a:rPr lang="en-US" sz="1800" kern="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kern="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khẩu</a:t>
            </a:r>
            <a:r>
              <a:rPr lang="en-US" sz="1800" kern="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US" sz="1800" kern="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làm</a:t>
            </a:r>
            <a:r>
              <a:rPr lang="en-US" sz="1800" kern="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kern="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tăng</a:t>
            </a:r>
            <a:r>
              <a:rPr lang="en-US" sz="1800" kern="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kern="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độ</a:t>
            </a:r>
            <a:r>
              <a:rPr lang="en-US" sz="1800" kern="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kern="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khó</a:t>
            </a:r>
            <a:r>
              <a:rPr lang="en-US" sz="1800" kern="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kern="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khi</a:t>
            </a:r>
            <a:r>
              <a:rPr lang="en-US" sz="1800" kern="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kern="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đảo</a:t>
            </a:r>
            <a:r>
              <a:rPr lang="en-US" sz="1800" kern="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kern="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ngược</a:t>
            </a:r>
            <a:r>
              <a:rPr lang="en-US" sz="1800" kern="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kern="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mật</a:t>
            </a:r>
            <a:r>
              <a:rPr lang="en-US" sz="1800" kern="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kern="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khẩu</a:t>
            </a:r>
            <a:endParaRPr lang="en-US" sz="1800" kern="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410E64-7CCF-53DA-41E4-023F5226E373}"/>
              </a:ext>
            </a:extLst>
          </p:cNvPr>
          <p:cNvSpPr txBox="1"/>
          <p:nvPr/>
        </p:nvSpPr>
        <p:spPr>
          <a:xfrm>
            <a:off x="7584313" y="152005"/>
            <a:ext cx="4464934" cy="2092881"/>
          </a:xfrm>
          <a:prstGeom prst="rect">
            <a:avLst/>
          </a:prstGeom>
          <a:solidFill>
            <a:schemeClr val="bg1"/>
          </a:solidFill>
          <a:ln>
            <a:solidFill>
              <a:srgbClr val="1F5CA9"/>
            </a:solidFill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1F5C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III-</a:t>
            </a:r>
            <a:r>
              <a:rPr lang="en-US" sz="1400" b="1" kern="100" dirty="0">
                <a:solidFill>
                  <a:srgbClr val="1F5CAA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PASSWORD ATTACK - HASH CRACKING</a:t>
            </a:r>
          </a:p>
          <a:p>
            <a:r>
              <a:rPr lang="en-US" sz="1400" b="1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US" sz="1400" b="1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lang="en-US" sz="1400" b="1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sz="1400" b="1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AU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2. Phương </a:t>
            </a:r>
            <a:r>
              <a:rPr lang="en-AU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pháp</a:t>
            </a:r>
            <a:r>
              <a:rPr lang="en-AU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cracking </a:t>
            </a:r>
            <a:r>
              <a:rPr lang="en-AU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hashing.</a:t>
            </a:r>
            <a:endParaRPr lang="en-US" sz="1400" kern="100" dirty="0">
              <a:solidFill>
                <a:srgbClr val="1F5CA9"/>
              </a:solidFill>
              <a:effectLst/>
              <a:latin typeface="Arial" panose="020B0604020202020204" pitchFamily="34" charset="0"/>
              <a:ea typeface="DengXian Light" panose="02010600030101010101" pitchFamily="2" charset="-122"/>
              <a:cs typeface="Mangal" panose="02040503050203030202" pitchFamily="18" charset="0"/>
            </a:endParaRPr>
          </a:p>
          <a:p>
            <a:r>
              <a:rPr lang="en-US" sz="1400" dirty="0">
                <a:solidFill>
                  <a:srgbClr val="1F5C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2.1. 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Nguyên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tắt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cơ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bản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để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cracking hashing.</a:t>
            </a:r>
          </a:p>
          <a:p>
            <a:r>
              <a:rPr lang="en-US" sz="1400" dirty="0">
                <a:solidFill>
                  <a:srgbClr val="1F5C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2.2.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Một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số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kỹ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thuật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tấn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công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hàm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băm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phổ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biến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.</a:t>
            </a:r>
          </a:p>
          <a:p>
            <a:r>
              <a:rPr lang="en-US" sz="1400" dirty="0">
                <a:solidFill>
                  <a:srgbClr val="1F5C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2.3. </a:t>
            </a:r>
            <a:r>
              <a:rPr lang="en-US" sz="1400" dirty="0">
                <a:solidFill>
                  <a:srgbClr val="1F5CAA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Phương </a:t>
            </a:r>
            <a:r>
              <a:rPr lang="en-US" sz="1400" dirty="0" err="1">
                <a:solidFill>
                  <a:srgbClr val="1F5CAA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pháp</a:t>
            </a:r>
            <a:r>
              <a:rPr lang="en-US" sz="1400" dirty="0">
                <a:solidFill>
                  <a:srgbClr val="1F5CAA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</a:t>
            </a:r>
            <a:r>
              <a:rPr lang="en-US" sz="1400" dirty="0" err="1">
                <a:solidFill>
                  <a:srgbClr val="1F5CAA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thu</a:t>
            </a:r>
            <a:r>
              <a:rPr lang="en-US" sz="1400" dirty="0">
                <a:solidFill>
                  <a:srgbClr val="1F5CAA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</a:t>
            </a:r>
            <a:r>
              <a:rPr lang="en-US" sz="1400" dirty="0" err="1">
                <a:solidFill>
                  <a:srgbClr val="1F5CAA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thập</a:t>
            </a:r>
            <a:r>
              <a:rPr lang="en-US" sz="1400" dirty="0">
                <a:solidFill>
                  <a:srgbClr val="1F5CAA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</a:t>
            </a:r>
            <a:r>
              <a:rPr lang="en-US" sz="1400" dirty="0" err="1">
                <a:solidFill>
                  <a:srgbClr val="1F5CAA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thông</a:t>
            </a:r>
            <a:r>
              <a:rPr lang="en-US" sz="1400" dirty="0">
                <a:solidFill>
                  <a:srgbClr val="1F5CAA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tin</a:t>
            </a:r>
          </a:p>
          <a:p>
            <a:r>
              <a:rPr lang="en-US" sz="1400" dirty="0">
                <a:solidFill>
                  <a:srgbClr val="1F5CAA"/>
                </a:solidFill>
                <a:latin typeface="Aptos" panose="020B0004020202020204" pitchFamily="34" charset="0"/>
                <a:cs typeface="Mangal" panose="02040503050203030202" pitchFamily="18" charset="0"/>
              </a:rPr>
              <a:t>2.4. 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Công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cụ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tấn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công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và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cách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sử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dụng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.</a:t>
            </a:r>
          </a:p>
          <a:p>
            <a:r>
              <a:rPr lang="en-US" sz="1400" dirty="0">
                <a:solidFill>
                  <a:srgbClr val="1F5CAA"/>
                </a:solidFill>
                <a:latin typeface="Aptos" panose="020B0004020202020204" pitchFamily="34" charset="0"/>
                <a:cs typeface="Mangal" panose="02040503050203030202" pitchFamily="18" charset="0"/>
              </a:rPr>
              <a:t>2.5. </a:t>
            </a:r>
            <a:r>
              <a:rPr lang="vi-VN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Công cụ trích xuất hash từ tệp tin được mã hóa.</a:t>
            </a:r>
            <a:endParaRPr lang="en-AU" sz="1400" kern="100" dirty="0">
              <a:solidFill>
                <a:srgbClr val="1F5CAA"/>
              </a:solidFill>
              <a:effectLst/>
              <a:latin typeface="Arial" panose="020B0604020202020204" pitchFamily="34" charset="0"/>
              <a:ea typeface="DengXian Light" panose="02010600030101010101" pitchFamily="2" charset="-122"/>
              <a:cs typeface="Mangal" panose="02040503050203030202" pitchFamily="18" charset="0"/>
            </a:endParaRPr>
          </a:p>
          <a:p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2.6. </a:t>
            </a:r>
            <a:r>
              <a:rPr lang="vi-VN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Công cụ </a:t>
            </a:r>
            <a:r>
              <a:rPr lang="en-AU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xác</a:t>
            </a:r>
            <a:r>
              <a:rPr lang="en-AU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AU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định</a:t>
            </a:r>
            <a:r>
              <a:rPr lang="en-AU" sz="1800" kern="100" dirty="0">
                <a:solidFill>
                  <a:srgbClr val="1F5CA9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AU" sz="1400" kern="100" dirty="0" err="1">
                <a:solidFill>
                  <a:srgbClr val="1F5CA9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giải</a:t>
            </a:r>
            <a:r>
              <a:rPr lang="en-AU" sz="1400" kern="100" dirty="0">
                <a:solidFill>
                  <a:srgbClr val="1F5CA9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AU" sz="1400" kern="100" dirty="0" err="1">
                <a:solidFill>
                  <a:srgbClr val="1F5CA9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thuật</a:t>
            </a:r>
            <a:r>
              <a:rPr lang="en-AU" sz="1400" kern="100" dirty="0">
                <a:solidFill>
                  <a:srgbClr val="1F5CA9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AU" sz="1400" kern="100" dirty="0" err="1">
                <a:solidFill>
                  <a:srgbClr val="1F5CA9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băm</a:t>
            </a:r>
            <a:r>
              <a:rPr lang="vi-VN" sz="11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.</a:t>
            </a:r>
            <a:endParaRPr lang="en-US" sz="1400" kern="100" dirty="0">
              <a:solidFill>
                <a:srgbClr val="1F5CAA"/>
              </a:solidFill>
              <a:effectLst/>
              <a:latin typeface="Arial" panose="020B0604020202020204" pitchFamily="34" charset="0"/>
              <a:ea typeface="DengXian Light" panose="02010600030101010101" pitchFamily="2" charset="-122"/>
              <a:cs typeface="Mangal" panose="02040503050203030202" pitchFamily="18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E363910-344D-2101-3D41-B8E2FF310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2005"/>
            <a:ext cx="5504727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1F5CAA"/>
                </a:solidFill>
              </a:rPr>
              <a:t>III-</a:t>
            </a:r>
            <a:r>
              <a:rPr lang="en-US" kern="100" dirty="0">
                <a:solidFill>
                  <a:srgbClr val="1F5CAA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PASSWORD ATTACK     &amp; HASH CRACKING</a:t>
            </a:r>
            <a:endParaRPr lang="en-US" dirty="0">
              <a:solidFill>
                <a:srgbClr val="1F5CA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6377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CD4917-3C1B-E0FE-E7F3-18380F01C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0E2E3-2B0A-921F-8B18-F17D21E8A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2005"/>
            <a:ext cx="5504727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1F5CAA"/>
                </a:solidFill>
              </a:rPr>
              <a:t>III-</a:t>
            </a:r>
            <a:r>
              <a:rPr lang="en-US" kern="100" dirty="0">
                <a:solidFill>
                  <a:srgbClr val="1F5CAA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PASSWORD ATTACK     &amp; HASH CRACKING</a:t>
            </a:r>
            <a:endParaRPr lang="en-US" dirty="0">
              <a:solidFill>
                <a:srgbClr val="1F5CAA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3E335D-F0AF-F2A8-5F74-31FBA22F67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9418321" cy="4351338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 err="1">
                <a:solidFill>
                  <a:srgbClr val="00AFE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lang="en-US" sz="2400" dirty="0">
                <a:solidFill>
                  <a:srgbClr val="00AFE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AFE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sz="2400" dirty="0">
                <a:solidFill>
                  <a:srgbClr val="00AFE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914400" lvl="1" indent="-457200">
              <a:buFont typeface="+mj-lt"/>
              <a:buAutoNum type="alphaLcParenR" startAt="3"/>
            </a:pPr>
            <a:r>
              <a:rPr lang="en-US" sz="1800" b="1" kern="100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Password-Protected Files.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Trong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bảo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mật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dữ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liệu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mật</a:t>
            </a:r>
            <a:r>
              <a:rPr lang="en-US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khẩu</a:t>
            </a:r>
            <a:r>
              <a:rPr lang="en-US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thường</a:t>
            </a:r>
            <a:r>
              <a:rPr lang="en-US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dung </a:t>
            </a:r>
            <a:r>
              <a:rPr lang="en-US" sz="18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làm</a:t>
            </a:r>
            <a:r>
              <a:rPr lang="en-US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khóa</a:t>
            </a:r>
            <a:r>
              <a:rPr lang="en-US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mã</a:t>
            </a:r>
            <a:r>
              <a:rPr lang="en-US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hóa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để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bảo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vệ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tệp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Các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thuật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toán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mã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hóa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mạnh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như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AES-256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yêu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cầu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khóa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dài</a:t>
            </a:r>
            <a:r>
              <a:rPr lang="en-US" sz="1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256 bit ~ 32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ký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tự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ASCII. </a:t>
            </a:r>
          </a:p>
          <a:p>
            <a:pPr marL="457200" lvl="2" algn="l">
              <a:spcBef>
                <a:spcPts val="1200"/>
              </a:spcBef>
              <a:spcAft>
                <a:spcPts val="1200"/>
              </a:spcAft>
            </a:pPr>
            <a:r>
              <a:rPr lang="en-US" sz="22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→ </a:t>
            </a:r>
            <a:r>
              <a:rPr lang="en-US" sz="2200" b="1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Bất</a:t>
            </a:r>
            <a:r>
              <a:rPr lang="en-US" sz="22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2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tiện</a:t>
            </a:r>
            <a:r>
              <a:rPr lang="en-US" sz="22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2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cho</a:t>
            </a:r>
            <a:r>
              <a:rPr lang="en-US" sz="22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2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người</a:t>
            </a:r>
            <a:r>
              <a:rPr lang="en-US" sz="22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2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dùng</a:t>
            </a:r>
            <a:r>
              <a:rPr lang="en-US" sz="22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lang="en-US" sz="2200" b="1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Giải</a:t>
            </a:r>
            <a:r>
              <a:rPr lang="en-US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pháp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Sử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dụng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hàm</a:t>
            </a:r>
            <a:r>
              <a:rPr lang="en-US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băm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để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chuyển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đổi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mật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khẩu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của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người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dùng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thành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một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khóa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mã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hóa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có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độ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dài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cố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định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422B3F-155C-6EC3-A57C-C6D9AC91018E}"/>
              </a:ext>
            </a:extLst>
          </p:cNvPr>
          <p:cNvSpPr txBox="1"/>
          <p:nvPr/>
        </p:nvSpPr>
        <p:spPr>
          <a:xfrm>
            <a:off x="7584313" y="152005"/>
            <a:ext cx="4464934" cy="2092881"/>
          </a:xfrm>
          <a:prstGeom prst="rect">
            <a:avLst/>
          </a:prstGeom>
          <a:solidFill>
            <a:schemeClr val="bg1"/>
          </a:solidFill>
          <a:ln>
            <a:solidFill>
              <a:srgbClr val="1F5CA9"/>
            </a:solidFill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1F5C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III-</a:t>
            </a:r>
            <a:r>
              <a:rPr lang="en-US" sz="1400" b="1" kern="100" dirty="0">
                <a:solidFill>
                  <a:srgbClr val="1F5CAA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PASSWORD ATTACK - HASH CRACKING</a:t>
            </a:r>
          </a:p>
          <a:p>
            <a:r>
              <a:rPr lang="en-US" sz="1400" b="1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US" sz="1400" b="1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lang="en-US" sz="1400" b="1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sz="1400" b="1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AU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2. Phương </a:t>
            </a:r>
            <a:r>
              <a:rPr lang="en-AU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pháp</a:t>
            </a:r>
            <a:r>
              <a:rPr lang="en-AU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cracking </a:t>
            </a:r>
            <a:r>
              <a:rPr lang="en-AU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hashing.</a:t>
            </a:r>
            <a:endParaRPr lang="en-US" sz="1400" kern="100" dirty="0">
              <a:solidFill>
                <a:srgbClr val="1F5CA9"/>
              </a:solidFill>
              <a:effectLst/>
              <a:latin typeface="Arial" panose="020B0604020202020204" pitchFamily="34" charset="0"/>
              <a:ea typeface="DengXian Light" panose="02010600030101010101" pitchFamily="2" charset="-122"/>
              <a:cs typeface="Mangal" panose="02040503050203030202" pitchFamily="18" charset="0"/>
            </a:endParaRPr>
          </a:p>
          <a:p>
            <a:r>
              <a:rPr lang="en-US" sz="1400" dirty="0">
                <a:solidFill>
                  <a:srgbClr val="1F5C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2.1. 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Nguyên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tắt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cơ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bản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để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cracking hashing.</a:t>
            </a:r>
          </a:p>
          <a:p>
            <a:r>
              <a:rPr lang="en-US" sz="1400" dirty="0">
                <a:solidFill>
                  <a:srgbClr val="1F5C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2.2.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Một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số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kỹ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thuật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tấn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công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hàm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băm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phổ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biến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.</a:t>
            </a:r>
          </a:p>
          <a:p>
            <a:r>
              <a:rPr lang="en-US" sz="1400" dirty="0">
                <a:solidFill>
                  <a:srgbClr val="1F5C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2.3. </a:t>
            </a:r>
            <a:r>
              <a:rPr lang="en-US" sz="1400" dirty="0">
                <a:solidFill>
                  <a:srgbClr val="1F5CAA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Phương </a:t>
            </a:r>
            <a:r>
              <a:rPr lang="en-US" sz="1400" dirty="0" err="1">
                <a:solidFill>
                  <a:srgbClr val="1F5CAA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pháp</a:t>
            </a:r>
            <a:r>
              <a:rPr lang="en-US" sz="1400" dirty="0">
                <a:solidFill>
                  <a:srgbClr val="1F5CAA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</a:t>
            </a:r>
            <a:r>
              <a:rPr lang="en-US" sz="1400" dirty="0" err="1">
                <a:solidFill>
                  <a:srgbClr val="1F5CAA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thu</a:t>
            </a:r>
            <a:r>
              <a:rPr lang="en-US" sz="1400" dirty="0">
                <a:solidFill>
                  <a:srgbClr val="1F5CAA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</a:t>
            </a:r>
            <a:r>
              <a:rPr lang="en-US" sz="1400" dirty="0" err="1">
                <a:solidFill>
                  <a:srgbClr val="1F5CAA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thập</a:t>
            </a:r>
            <a:r>
              <a:rPr lang="en-US" sz="1400" dirty="0">
                <a:solidFill>
                  <a:srgbClr val="1F5CAA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</a:t>
            </a:r>
            <a:r>
              <a:rPr lang="en-US" sz="1400" dirty="0" err="1">
                <a:solidFill>
                  <a:srgbClr val="1F5CAA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thông</a:t>
            </a:r>
            <a:r>
              <a:rPr lang="en-US" sz="1400" dirty="0">
                <a:solidFill>
                  <a:srgbClr val="1F5CAA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tin</a:t>
            </a:r>
          </a:p>
          <a:p>
            <a:r>
              <a:rPr lang="en-US" sz="1400" dirty="0">
                <a:solidFill>
                  <a:srgbClr val="1F5CAA"/>
                </a:solidFill>
                <a:latin typeface="Aptos" panose="020B0004020202020204" pitchFamily="34" charset="0"/>
                <a:cs typeface="Mangal" panose="02040503050203030202" pitchFamily="18" charset="0"/>
              </a:rPr>
              <a:t>2.4. 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Công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cụ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tấn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công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và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cách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sử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dụng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.</a:t>
            </a:r>
          </a:p>
          <a:p>
            <a:r>
              <a:rPr lang="en-US" sz="1400" dirty="0">
                <a:solidFill>
                  <a:srgbClr val="1F5CAA"/>
                </a:solidFill>
                <a:latin typeface="Aptos" panose="020B0004020202020204" pitchFamily="34" charset="0"/>
                <a:cs typeface="Mangal" panose="02040503050203030202" pitchFamily="18" charset="0"/>
              </a:rPr>
              <a:t>2.5. </a:t>
            </a:r>
            <a:r>
              <a:rPr lang="vi-VN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Công cụ trích xuất hash từ tệp tin được mã hóa.</a:t>
            </a:r>
            <a:endParaRPr lang="en-AU" sz="1400" kern="100" dirty="0">
              <a:solidFill>
                <a:srgbClr val="1F5CAA"/>
              </a:solidFill>
              <a:effectLst/>
              <a:latin typeface="Arial" panose="020B0604020202020204" pitchFamily="34" charset="0"/>
              <a:ea typeface="DengXian Light" panose="02010600030101010101" pitchFamily="2" charset="-122"/>
              <a:cs typeface="Mangal" panose="02040503050203030202" pitchFamily="18" charset="0"/>
            </a:endParaRPr>
          </a:p>
          <a:p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2.6. </a:t>
            </a:r>
            <a:r>
              <a:rPr lang="vi-VN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Công cụ </a:t>
            </a:r>
            <a:r>
              <a:rPr lang="en-AU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xác</a:t>
            </a:r>
            <a:r>
              <a:rPr lang="en-AU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AU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định</a:t>
            </a:r>
            <a:r>
              <a:rPr lang="en-AU" sz="1800" kern="100" dirty="0">
                <a:solidFill>
                  <a:srgbClr val="1F5CA9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AU" sz="1400" kern="100" dirty="0" err="1">
                <a:solidFill>
                  <a:srgbClr val="1F5CA9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giải</a:t>
            </a:r>
            <a:r>
              <a:rPr lang="en-AU" sz="1400" kern="100" dirty="0">
                <a:solidFill>
                  <a:srgbClr val="1F5CA9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AU" sz="1400" kern="100" dirty="0" err="1">
                <a:solidFill>
                  <a:srgbClr val="1F5CA9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thuật</a:t>
            </a:r>
            <a:r>
              <a:rPr lang="en-AU" sz="1400" kern="100" dirty="0">
                <a:solidFill>
                  <a:srgbClr val="1F5CA9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AU" sz="1400" kern="100" dirty="0" err="1">
                <a:solidFill>
                  <a:srgbClr val="1F5CA9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băm</a:t>
            </a:r>
            <a:r>
              <a:rPr lang="vi-VN" sz="11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.</a:t>
            </a:r>
            <a:endParaRPr lang="en-US" sz="1400" kern="100" dirty="0">
              <a:solidFill>
                <a:srgbClr val="1F5CAA"/>
              </a:solidFill>
              <a:effectLst/>
              <a:latin typeface="Arial" panose="020B0604020202020204" pitchFamily="34" charset="0"/>
              <a:ea typeface="DengXian Light" panose="02010600030101010101" pitchFamily="2" charset="-122"/>
              <a:cs typeface="Mangal" panose="02040503050203030202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5573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229E0B-0EB6-C101-69B2-A42ADAAA16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71F6D9-C369-66DA-C947-B8F5C13DE7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n-US" sz="2400" dirty="0" err="1">
                <a:solidFill>
                  <a:srgbClr val="00AFE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lang="en-US" sz="2400" dirty="0">
                <a:solidFill>
                  <a:srgbClr val="00AFE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AFE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sz="2400" dirty="0">
                <a:solidFill>
                  <a:srgbClr val="00AFE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914400" lvl="1" indent="-457200" algn="l">
              <a:buFont typeface="+mj-lt"/>
              <a:buAutoNum type="alphaLcParenR" startAt="3"/>
            </a:pPr>
            <a:r>
              <a:rPr lang="en-US" sz="1800" b="1" kern="100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Password-Protected Files.</a:t>
            </a:r>
          </a:p>
          <a:p>
            <a:pPr lvl="1" algn="l">
              <a:lnSpc>
                <a:spcPct val="150000"/>
              </a:lnSpc>
              <a:buSzPts val="1000"/>
              <a:tabLst>
                <a:tab pos="1143000" algn="l"/>
              </a:tabLst>
            </a:pPr>
            <a:r>
              <a:rPr lang="en-US" sz="18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Ví</a:t>
            </a:r>
            <a:r>
              <a:rPr lang="en-US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Dụ</a:t>
            </a:r>
            <a:r>
              <a:rPr lang="en-US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</a:t>
            </a:r>
          </a:p>
          <a:p>
            <a:pPr marL="800100" lvl="1" indent="-342900" algn="l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1143000" algn="l"/>
              </a:tabLst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User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nhập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một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mật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khẩu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bất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kỳ</a:t>
            </a:r>
            <a:endParaRPr lang="en-US" sz="180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lvl="1" algn="l">
              <a:lnSpc>
                <a:spcPct val="150000"/>
              </a:lnSpc>
              <a:buSzPts val="1000"/>
              <a:tabLst>
                <a:tab pos="1143000" algn="l"/>
              </a:tabLst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(MySecurePassword123=152bit).</a:t>
            </a:r>
          </a:p>
          <a:p>
            <a:pPr marL="800100" lvl="1" indent="-342900" algn="l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1143000" algn="l"/>
              </a:tabLst>
            </a:pP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Hệ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thống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dùng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thuật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toán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b="1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SHA-256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để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băm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mật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khẩu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tạo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ra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một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chuỗi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b="1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256 bit.</a:t>
            </a:r>
          </a:p>
          <a:p>
            <a:pPr marL="800100" lvl="1" indent="-342900" algn="l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1143000" algn="l"/>
              </a:tabLst>
            </a:pP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Chuỗi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băm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này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được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sử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dụng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làm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khóa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mã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hóa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để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bảo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vệ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tệp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tin.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dirty="0">
              <a:solidFill>
                <a:srgbClr val="00AFE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E5C6B93-101D-8061-A99A-1E1DAC7F8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2005"/>
            <a:ext cx="5504727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1F5CAA"/>
                </a:solidFill>
              </a:rPr>
              <a:t>III-</a:t>
            </a:r>
            <a:r>
              <a:rPr lang="en-US" kern="100" dirty="0">
                <a:solidFill>
                  <a:srgbClr val="1F5CAA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PASSWORD ATTACK     &amp; HASH CRACKING</a:t>
            </a:r>
            <a:endParaRPr lang="en-US" dirty="0">
              <a:solidFill>
                <a:srgbClr val="1F5CAA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8E0AFC-F6C5-2EED-14B7-0C2B841B35DD}"/>
              </a:ext>
            </a:extLst>
          </p:cNvPr>
          <p:cNvSpPr txBox="1"/>
          <p:nvPr/>
        </p:nvSpPr>
        <p:spPr>
          <a:xfrm>
            <a:off x="7584313" y="152005"/>
            <a:ext cx="4464934" cy="2092881"/>
          </a:xfrm>
          <a:prstGeom prst="rect">
            <a:avLst/>
          </a:prstGeom>
          <a:solidFill>
            <a:schemeClr val="bg1"/>
          </a:solidFill>
          <a:ln>
            <a:solidFill>
              <a:srgbClr val="1F5CA9"/>
            </a:solidFill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1F5C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III-</a:t>
            </a:r>
            <a:r>
              <a:rPr lang="en-US" sz="1400" b="1" kern="100" dirty="0">
                <a:solidFill>
                  <a:srgbClr val="1F5CAA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PASSWORD ATTACK - HASH CRACKING</a:t>
            </a:r>
          </a:p>
          <a:p>
            <a:r>
              <a:rPr lang="en-US" sz="1400" b="1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US" sz="1400" b="1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lang="en-US" sz="1400" b="1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sz="1400" b="1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AU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2. Phương </a:t>
            </a:r>
            <a:r>
              <a:rPr lang="en-AU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pháp</a:t>
            </a:r>
            <a:r>
              <a:rPr lang="en-AU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cracking </a:t>
            </a:r>
            <a:r>
              <a:rPr lang="en-AU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hashing.</a:t>
            </a:r>
            <a:endParaRPr lang="en-US" sz="1400" kern="100" dirty="0">
              <a:solidFill>
                <a:srgbClr val="1F5CA9"/>
              </a:solidFill>
              <a:effectLst/>
              <a:latin typeface="Arial" panose="020B0604020202020204" pitchFamily="34" charset="0"/>
              <a:ea typeface="DengXian Light" panose="02010600030101010101" pitchFamily="2" charset="-122"/>
              <a:cs typeface="Mangal" panose="02040503050203030202" pitchFamily="18" charset="0"/>
            </a:endParaRPr>
          </a:p>
          <a:p>
            <a:r>
              <a:rPr lang="en-US" sz="1400" dirty="0">
                <a:solidFill>
                  <a:srgbClr val="1F5C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2.1. 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Nguyên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tắt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cơ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bản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để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cracking hashing.</a:t>
            </a:r>
          </a:p>
          <a:p>
            <a:r>
              <a:rPr lang="en-US" sz="1400" dirty="0">
                <a:solidFill>
                  <a:srgbClr val="1F5C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2.2.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Một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số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kỹ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thuật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tấn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công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hàm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băm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phổ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biến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.</a:t>
            </a:r>
          </a:p>
          <a:p>
            <a:r>
              <a:rPr lang="en-US" sz="1400" dirty="0">
                <a:solidFill>
                  <a:srgbClr val="1F5C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2.3. </a:t>
            </a:r>
            <a:r>
              <a:rPr lang="en-US" sz="1400" dirty="0">
                <a:solidFill>
                  <a:srgbClr val="1F5CAA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Phương </a:t>
            </a:r>
            <a:r>
              <a:rPr lang="en-US" sz="1400" dirty="0" err="1">
                <a:solidFill>
                  <a:srgbClr val="1F5CAA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pháp</a:t>
            </a:r>
            <a:r>
              <a:rPr lang="en-US" sz="1400" dirty="0">
                <a:solidFill>
                  <a:srgbClr val="1F5CAA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</a:t>
            </a:r>
            <a:r>
              <a:rPr lang="en-US" sz="1400" dirty="0" err="1">
                <a:solidFill>
                  <a:srgbClr val="1F5CAA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thu</a:t>
            </a:r>
            <a:r>
              <a:rPr lang="en-US" sz="1400" dirty="0">
                <a:solidFill>
                  <a:srgbClr val="1F5CAA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</a:t>
            </a:r>
            <a:r>
              <a:rPr lang="en-US" sz="1400" dirty="0" err="1">
                <a:solidFill>
                  <a:srgbClr val="1F5CAA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thập</a:t>
            </a:r>
            <a:r>
              <a:rPr lang="en-US" sz="1400" dirty="0">
                <a:solidFill>
                  <a:srgbClr val="1F5CAA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</a:t>
            </a:r>
            <a:r>
              <a:rPr lang="en-US" sz="1400" dirty="0" err="1">
                <a:solidFill>
                  <a:srgbClr val="1F5CAA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thông</a:t>
            </a:r>
            <a:r>
              <a:rPr lang="en-US" sz="1400" dirty="0">
                <a:solidFill>
                  <a:srgbClr val="1F5CAA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tin</a:t>
            </a:r>
          </a:p>
          <a:p>
            <a:r>
              <a:rPr lang="en-US" sz="1400" dirty="0">
                <a:solidFill>
                  <a:srgbClr val="1F5CAA"/>
                </a:solidFill>
                <a:latin typeface="Aptos" panose="020B0004020202020204" pitchFamily="34" charset="0"/>
                <a:cs typeface="Mangal" panose="02040503050203030202" pitchFamily="18" charset="0"/>
              </a:rPr>
              <a:t>2.4. 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Công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cụ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tấn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công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và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cách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sử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dụng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.</a:t>
            </a:r>
          </a:p>
          <a:p>
            <a:r>
              <a:rPr lang="en-US" sz="1400" dirty="0">
                <a:solidFill>
                  <a:srgbClr val="1F5CAA"/>
                </a:solidFill>
                <a:latin typeface="Aptos" panose="020B0004020202020204" pitchFamily="34" charset="0"/>
                <a:cs typeface="Mangal" panose="02040503050203030202" pitchFamily="18" charset="0"/>
              </a:rPr>
              <a:t>2.5. </a:t>
            </a:r>
            <a:r>
              <a:rPr lang="vi-VN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Công cụ trích xuất hash từ tệp tin được mã hóa.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2.6. </a:t>
            </a:r>
            <a:r>
              <a:rPr lang="vi-VN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Công cụ </a:t>
            </a:r>
            <a:r>
              <a:rPr lang="en-AU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xác</a:t>
            </a:r>
            <a:r>
              <a:rPr lang="en-AU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AU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định</a:t>
            </a:r>
            <a:r>
              <a:rPr lang="en-AU" sz="1800" kern="100" dirty="0">
                <a:solidFill>
                  <a:srgbClr val="1F5CA9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AU" sz="1400" kern="100" dirty="0" err="1">
                <a:solidFill>
                  <a:srgbClr val="1F5CA9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giải</a:t>
            </a:r>
            <a:r>
              <a:rPr lang="en-AU" sz="1400" kern="100" dirty="0">
                <a:solidFill>
                  <a:srgbClr val="1F5CA9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AU" sz="1400" kern="100" dirty="0" err="1">
                <a:solidFill>
                  <a:srgbClr val="1F5CA9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thuật</a:t>
            </a:r>
            <a:r>
              <a:rPr lang="en-AU" sz="1400" kern="100" dirty="0">
                <a:solidFill>
                  <a:srgbClr val="1F5CA9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AU" sz="1400" kern="100" dirty="0" err="1">
                <a:solidFill>
                  <a:srgbClr val="1F5CA9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băm</a:t>
            </a:r>
            <a:r>
              <a:rPr lang="vi-VN" sz="11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.</a:t>
            </a:r>
            <a:endParaRPr lang="en-US" sz="1400" kern="100" dirty="0">
              <a:solidFill>
                <a:srgbClr val="1F5CAA"/>
              </a:solidFill>
              <a:effectLst/>
              <a:latin typeface="Arial" panose="020B0604020202020204" pitchFamily="34" charset="0"/>
              <a:ea typeface="DengXian Light" panose="02010600030101010101" pitchFamily="2" charset="-122"/>
              <a:cs typeface="Mangal" panose="02040503050203030202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1D55CCE-0684-19D8-D0BC-A8F4C10DAD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0746" y="2244886"/>
            <a:ext cx="5430263" cy="17540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BD471E5-4D27-FB0B-F0BB-A46D8D2F18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0746" y="3998912"/>
            <a:ext cx="5430263" cy="2476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6038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8D2216-E5DC-6A70-362F-23EB9A1435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BE257-7032-973E-C6EE-D1EBFB41D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981583"/>
          </a:xfrm>
        </p:spPr>
        <p:txBody>
          <a:bodyPr>
            <a:norm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n-US" sz="2400" dirty="0" err="1">
                <a:solidFill>
                  <a:srgbClr val="00AFE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lang="en-US" sz="2400" dirty="0">
                <a:solidFill>
                  <a:srgbClr val="00AFE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AFE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sz="2400" dirty="0">
                <a:solidFill>
                  <a:srgbClr val="00AFE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914400" lvl="1" indent="-457200" algn="l">
              <a:buFont typeface="+mj-lt"/>
              <a:buAutoNum type="alphaLcParenR" startAt="3"/>
            </a:pPr>
            <a:r>
              <a:rPr lang="en-US" sz="1800" b="1" kern="100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Password-Protected Files.</a:t>
            </a:r>
          </a:p>
          <a:p>
            <a:pPr lvl="1"/>
            <a:endParaRPr lang="en-US" dirty="0">
              <a:solidFill>
                <a:srgbClr val="00AFE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52CFB4C-50F0-BC45-756E-E444A1BE6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2005"/>
            <a:ext cx="5504727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1F5CAA"/>
                </a:solidFill>
              </a:rPr>
              <a:t>III-</a:t>
            </a:r>
            <a:r>
              <a:rPr lang="en-US" kern="100" dirty="0">
                <a:solidFill>
                  <a:srgbClr val="1F5CAA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PASSWORD ATTACK     &amp; HASH CRACKING</a:t>
            </a:r>
            <a:endParaRPr lang="en-US" dirty="0">
              <a:solidFill>
                <a:srgbClr val="1F5CAA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322408-594C-E652-5350-3D5F93A97910}"/>
              </a:ext>
            </a:extLst>
          </p:cNvPr>
          <p:cNvSpPr txBox="1"/>
          <p:nvPr/>
        </p:nvSpPr>
        <p:spPr>
          <a:xfrm>
            <a:off x="7584313" y="152005"/>
            <a:ext cx="4464934" cy="2092881"/>
          </a:xfrm>
          <a:prstGeom prst="rect">
            <a:avLst/>
          </a:prstGeom>
          <a:solidFill>
            <a:schemeClr val="bg1"/>
          </a:solidFill>
          <a:ln>
            <a:solidFill>
              <a:srgbClr val="1F5CA9"/>
            </a:solidFill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1F5C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III-</a:t>
            </a:r>
            <a:r>
              <a:rPr lang="en-US" sz="1400" b="1" kern="100" dirty="0">
                <a:solidFill>
                  <a:srgbClr val="1F5CAA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PASSWORD ATTACK - HASH CRACKING</a:t>
            </a:r>
          </a:p>
          <a:p>
            <a:r>
              <a:rPr lang="en-US" sz="1400" b="1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US" sz="1400" b="1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lang="en-US" sz="1400" b="1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sz="1400" b="1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AU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2. Phương </a:t>
            </a:r>
            <a:r>
              <a:rPr lang="en-AU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pháp</a:t>
            </a:r>
            <a:r>
              <a:rPr lang="en-AU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cracking </a:t>
            </a:r>
            <a:r>
              <a:rPr lang="en-AU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hashing.</a:t>
            </a:r>
            <a:endParaRPr lang="en-US" sz="1400" kern="100" dirty="0">
              <a:solidFill>
                <a:srgbClr val="1F5CA9"/>
              </a:solidFill>
              <a:effectLst/>
              <a:latin typeface="Arial" panose="020B0604020202020204" pitchFamily="34" charset="0"/>
              <a:ea typeface="DengXian Light" panose="02010600030101010101" pitchFamily="2" charset="-122"/>
              <a:cs typeface="Mangal" panose="02040503050203030202" pitchFamily="18" charset="0"/>
            </a:endParaRPr>
          </a:p>
          <a:p>
            <a:r>
              <a:rPr lang="en-US" sz="1400" dirty="0">
                <a:solidFill>
                  <a:srgbClr val="1F5C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2.1. 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Nguyên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tắt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cơ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bản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để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cracking hashing.</a:t>
            </a:r>
          </a:p>
          <a:p>
            <a:r>
              <a:rPr lang="en-US" sz="1400" dirty="0">
                <a:solidFill>
                  <a:srgbClr val="1F5C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2.2.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Một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số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kỹ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thuật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tấn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công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hàm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băm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phổ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biến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.</a:t>
            </a:r>
          </a:p>
          <a:p>
            <a:r>
              <a:rPr lang="en-US" sz="1400" dirty="0">
                <a:solidFill>
                  <a:srgbClr val="1F5C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2.3. </a:t>
            </a:r>
            <a:r>
              <a:rPr lang="en-US" sz="1400" dirty="0">
                <a:solidFill>
                  <a:srgbClr val="1F5CAA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Phương </a:t>
            </a:r>
            <a:r>
              <a:rPr lang="en-US" sz="1400" dirty="0" err="1">
                <a:solidFill>
                  <a:srgbClr val="1F5CAA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pháp</a:t>
            </a:r>
            <a:r>
              <a:rPr lang="en-US" sz="1400" dirty="0">
                <a:solidFill>
                  <a:srgbClr val="1F5CAA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</a:t>
            </a:r>
            <a:r>
              <a:rPr lang="en-US" sz="1400" dirty="0" err="1">
                <a:solidFill>
                  <a:srgbClr val="1F5CAA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thu</a:t>
            </a:r>
            <a:r>
              <a:rPr lang="en-US" sz="1400" dirty="0">
                <a:solidFill>
                  <a:srgbClr val="1F5CAA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</a:t>
            </a:r>
            <a:r>
              <a:rPr lang="en-US" sz="1400" dirty="0" err="1">
                <a:solidFill>
                  <a:srgbClr val="1F5CAA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thập</a:t>
            </a:r>
            <a:r>
              <a:rPr lang="en-US" sz="1400" dirty="0">
                <a:solidFill>
                  <a:srgbClr val="1F5CAA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</a:t>
            </a:r>
            <a:r>
              <a:rPr lang="en-US" sz="1400" dirty="0" err="1">
                <a:solidFill>
                  <a:srgbClr val="1F5CAA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thông</a:t>
            </a:r>
            <a:r>
              <a:rPr lang="en-US" sz="1400" dirty="0">
                <a:solidFill>
                  <a:srgbClr val="1F5CAA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tin</a:t>
            </a:r>
          </a:p>
          <a:p>
            <a:r>
              <a:rPr lang="en-US" sz="1400" dirty="0">
                <a:solidFill>
                  <a:srgbClr val="1F5CAA"/>
                </a:solidFill>
                <a:latin typeface="Aptos" panose="020B0004020202020204" pitchFamily="34" charset="0"/>
                <a:cs typeface="Mangal" panose="02040503050203030202" pitchFamily="18" charset="0"/>
              </a:rPr>
              <a:t>2.4. 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Công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cụ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tấn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công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và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cách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sử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dụng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.</a:t>
            </a:r>
          </a:p>
          <a:p>
            <a:r>
              <a:rPr lang="en-US" sz="1400" dirty="0">
                <a:solidFill>
                  <a:srgbClr val="1F5CAA"/>
                </a:solidFill>
                <a:latin typeface="Aptos" panose="020B0004020202020204" pitchFamily="34" charset="0"/>
                <a:cs typeface="Mangal" panose="02040503050203030202" pitchFamily="18" charset="0"/>
              </a:rPr>
              <a:t>2.5. </a:t>
            </a:r>
            <a:r>
              <a:rPr lang="vi-VN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Công cụ trích xuất hash từ tệp tin được mã hóa.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2.6. </a:t>
            </a:r>
            <a:r>
              <a:rPr lang="vi-VN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Công cụ </a:t>
            </a:r>
            <a:r>
              <a:rPr lang="en-AU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xác</a:t>
            </a:r>
            <a:r>
              <a:rPr lang="en-AU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AU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định</a:t>
            </a:r>
            <a:r>
              <a:rPr lang="en-AU" sz="1800" kern="100" dirty="0">
                <a:solidFill>
                  <a:srgbClr val="1F5CA9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AU" sz="1400" kern="100" dirty="0" err="1">
                <a:solidFill>
                  <a:srgbClr val="1F5CA9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giải</a:t>
            </a:r>
            <a:r>
              <a:rPr lang="en-AU" sz="1400" kern="100" dirty="0">
                <a:solidFill>
                  <a:srgbClr val="1F5CA9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AU" sz="1400" kern="100" dirty="0" err="1">
                <a:solidFill>
                  <a:srgbClr val="1F5CA9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thuật</a:t>
            </a:r>
            <a:r>
              <a:rPr lang="en-AU" sz="1400" kern="100" dirty="0">
                <a:solidFill>
                  <a:srgbClr val="1F5CA9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AU" sz="1400" kern="100" dirty="0" err="1">
                <a:solidFill>
                  <a:srgbClr val="1F5CA9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băm</a:t>
            </a:r>
            <a:r>
              <a:rPr lang="vi-VN" sz="11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.</a:t>
            </a:r>
            <a:endParaRPr lang="en-US" sz="1400" kern="100" dirty="0">
              <a:solidFill>
                <a:srgbClr val="1F5CAA"/>
              </a:solidFill>
              <a:effectLst/>
              <a:latin typeface="Arial" panose="020B0604020202020204" pitchFamily="34" charset="0"/>
              <a:ea typeface="DengXian Light" panose="02010600030101010101" pitchFamily="2" charset="-122"/>
              <a:cs typeface="Mangal" panose="02040503050203030202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5FA83A-CF0A-F7B8-F1D1-BB2D16F284EA}"/>
              </a:ext>
            </a:extLst>
          </p:cNvPr>
          <p:cNvSpPr txBox="1"/>
          <p:nvPr/>
        </p:nvSpPr>
        <p:spPr>
          <a:xfrm>
            <a:off x="1343956" y="2732872"/>
            <a:ext cx="792196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150000"/>
              </a:lnSpc>
              <a:buSzPts val="1000"/>
              <a:tabLst>
                <a:tab pos="1143000" algn="l"/>
              </a:tabLst>
            </a:pPr>
            <a:r>
              <a:rPr lang="en-US" b="1" dirty="0" err="1">
                <a:solidFill>
                  <a:srgbClr val="1F5CA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Ưu</a:t>
            </a:r>
            <a:r>
              <a:rPr lang="en-US" b="1" dirty="0">
                <a:solidFill>
                  <a:srgbClr val="1F5CA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1F5CA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điểm</a:t>
            </a:r>
            <a:r>
              <a:rPr lang="en-US" b="1" dirty="0">
                <a:solidFill>
                  <a:srgbClr val="1F5CA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</a:t>
            </a:r>
          </a:p>
          <a:p>
            <a:pPr lvl="0" algn="just">
              <a:lnSpc>
                <a:spcPct val="150000"/>
              </a:lnSpc>
              <a:buSzPts val="1000"/>
              <a:tabLst>
                <a:tab pos="11430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→ </a:t>
            </a: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ó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thể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đặt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mật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khẩu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ngắn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gọn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dễ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nhớ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nhưng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vẫn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đảm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bảo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an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toàn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</a:p>
          <a:p>
            <a:pPr lvl="0" algn="just">
              <a:lnSpc>
                <a:spcPct val="150000"/>
              </a:lnSpc>
              <a:buSzPts val="1000"/>
              <a:tabLst>
                <a:tab pos="11430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→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Giúp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chuẩn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hóa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độ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dài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khóa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mã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hóa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theo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yêu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cầu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của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thuật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toán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(AES, 3DES, ChaCha20,...).</a:t>
            </a:r>
          </a:p>
          <a:p>
            <a:pPr lvl="0" algn="just">
              <a:lnSpc>
                <a:spcPct val="150000"/>
              </a:lnSpc>
              <a:buSzPts val="1000"/>
              <a:tabLst>
                <a:tab pos="11430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→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Tránh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việc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lưu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trữ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mật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khẩu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gốc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trong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hệ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thống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giảm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nguy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cơ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rò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rỉ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thông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tin.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361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5A6417-64D8-FFBF-EAA8-26EE5027A4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E24F2-7D21-C7BB-8D15-DB56083423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0" lvl="1" indent="-457200" algn="l">
              <a:lnSpc>
                <a:spcPct val="150000"/>
              </a:lnSpc>
              <a:spcBef>
                <a:spcPts val="2400"/>
              </a:spcBef>
              <a:spcAft>
                <a:spcPts val="1200"/>
              </a:spcAft>
              <a:buFont typeface="+mj-lt"/>
              <a:buAutoNum type="arabicPeriod" startAt="2"/>
              <a:tabLst>
                <a:tab pos="228600" algn="l"/>
                <a:tab pos="457200" algn="l"/>
              </a:tabLst>
            </a:pPr>
            <a:r>
              <a:rPr lang="en-AU" kern="100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Phương </a:t>
            </a:r>
            <a:r>
              <a:rPr lang="en-AU" kern="100" dirty="0" err="1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pháp</a:t>
            </a:r>
            <a:r>
              <a:rPr lang="en-AU" kern="100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cracking hashing.</a:t>
            </a:r>
            <a:endParaRPr lang="en-US" kern="100" dirty="0">
              <a:solidFill>
                <a:srgbClr val="00AFEF"/>
              </a:solidFill>
              <a:effectLst/>
              <a:latin typeface="Arial" panose="020B0604020202020204" pitchFamily="34" charset="0"/>
              <a:ea typeface="DengXian Light" panose="02010600030101010101" pitchFamily="2" charset="-122"/>
              <a:cs typeface="Mangal" panose="02040503050203030202" pitchFamily="18" charset="0"/>
            </a:endParaRPr>
          </a:p>
          <a:p>
            <a:pPr marL="914400" lvl="1"/>
            <a:r>
              <a:rPr lang="en-US" sz="2200" kern="100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2.1. Nguyên </a:t>
            </a:r>
            <a:r>
              <a:rPr lang="en-US" sz="2200" kern="100" dirty="0" err="1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Tắt</a:t>
            </a:r>
            <a:r>
              <a:rPr lang="en-US" sz="2200" kern="100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2200" kern="100" dirty="0" err="1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Cơ</a:t>
            </a:r>
            <a:r>
              <a:rPr lang="en-US" sz="2200" kern="100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2200" kern="100" dirty="0" err="1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Bản</a:t>
            </a:r>
            <a:r>
              <a:rPr lang="en-US" sz="2200" kern="100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2200" kern="100" dirty="0" err="1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Để</a:t>
            </a:r>
            <a:r>
              <a:rPr lang="en-US" sz="2200" kern="100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Cracking Hashing: </a:t>
            </a:r>
          </a:p>
          <a:p>
            <a:pPr lvl="1" algn="l">
              <a:spcBef>
                <a:spcPts val="1200"/>
              </a:spcBef>
              <a:spcAft>
                <a:spcPts val="1200"/>
              </a:spcAft>
            </a:pPr>
            <a:r>
              <a:rPr lang="en-US" sz="18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Aptos" panose="020B0004020202020204" pitchFamily="34" charset="0"/>
                <a:cs typeface="Mangal" panose="02040503050203030202" pitchFamily="18" charset="0"/>
              </a:rPr>
              <a:t>	</a:t>
            </a:r>
            <a:r>
              <a:rPr lang="en-US" b="1" kern="100" dirty="0">
                <a:solidFill>
                  <a:srgbClr val="1F5CA9"/>
                </a:solidFill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[</a:t>
            </a:r>
            <a:r>
              <a:rPr lang="en-US" sz="2200" b="1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Băm</a:t>
            </a:r>
            <a:r>
              <a:rPr lang="en-US" sz="2200" b="1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+ So </a:t>
            </a:r>
            <a:r>
              <a:rPr lang="en-US" sz="2200" b="1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Sánh</a:t>
            </a:r>
            <a:r>
              <a:rPr lang="en-US" sz="2200" b="1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200" b="1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Giá</a:t>
            </a:r>
            <a:r>
              <a:rPr lang="en-US" sz="2200" b="1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200" b="1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Trị</a:t>
            </a:r>
            <a:r>
              <a:rPr lang="en-US" sz="2200" b="1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200" b="1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Băm</a:t>
            </a:r>
            <a:r>
              <a:rPr lang="en-US" sz="2200" b="1" kern="100" dirty="0">
                <a:solidFill>
                  <a:srgbClr val="1F5CAA"/>
                </a:solidFill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]</a:t>
            </a:r>
            <a:endParaRPr lang="en-US" sz="2200" b="1" kern="100" dirty="0">
              <a:solidFill>
                <a:srgbClr val="1F5CAA"/>
              </a:solidFill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200" dirty="0" err="1">
                <a:solidFill>
                  <a:srgbClr val="00AFE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Bước</a:t>
            </a:r>
            <a:r>
              <a:rPr lang="en-US" sz="2200" dirty="0">
                <a:solidFill>
                  <a:srgbClr val="00AFE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1: 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Xác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định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thuật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toán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băm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được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sử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dụng</a:t>
            </a:r>
            <a:endParaRPr lang="en-US" sz="1800" kern="100" dirty="0">
              <a:solidFill>
                <a:srgbClr val="000000"/>
              </a:solidFill>
              <a:effectLst/>
              <a:latin typeface="Arial" panose="020B0604020202020204" pitchFamily="34" charset="0"/>
              <a:ea typeface="DengXian Light" panose="02010600030101010101" pitchFamily="2" charset="-122"/>
              <a:cs typeface="Mangal" panose="02040503050203030202" pitchFamily="18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200" dirty="0" err="1">
                <a:solidFill>
                  <a:srgbClr val="00AFE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Bước</a:t>
            </a:r>
            <a:r>
              <a:rPr lang="en-US" sz="2200" dirty="0">
                <a:solidFill>
                  <a:srgbClr val="00AFE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2: 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Chọn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một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chuỗi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ký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tự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nghi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ngờ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là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mật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khẩu</a:t>
            </a:r>
            <a:endParaRPr lang="en-US" sz="1800" kern="100" dirty="0">
              <a:solidFill>
                <a:srgbClr val="000000"/>
              </a:solidFill>
              <a:effectLst/>
              <a:latin typeface="Arial" panose="020B0604020202020204" pitchFamily="34" charset="0"/>
              <a:ea typeface="DengXian Light" panose="02010600030101010101" pitchFamily="2" charset="-122"/>
              <a:cs typeface="Mangal" panose="02040503050203030202" pitchFamily="18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200" dirty="0" err="1">
                <a:solidFill>
                  <a:srgbClr val="00AFE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Bước</a:t>
            </a:r>
            <a:r>
              <a:rPr lang="en-US" sz="2200" dirty="0">
                <a:solidFill>
                  <a:srgbClr val="00AFE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3: 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Băm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chuỗi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đã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chọn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bằng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thuật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toán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tương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ứng</a:t>
            </a:r>
            <a:endParaRPr lang="en-US" sz="1800" kern="100" dirty="0">
              <a:solidFill>
                <a:srgbClr val="000000"/>
              </a:solidFill>
              <a:effectLst/>
              <a:latin typeface="Arial" panose="020B0604020202020204" pitchFamily="34" charset="0"/>
              <a:ea typeface="DengXian Light" panose="02010600030101010101" pitchFamily="2" charset="-122"/>
              <a:cs typeface="Mangal" panose="02040503050203030202" pitchFamily="18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200" dirty="0" err="1">
                <a:solidFill>
                  <a:srgbClr val="00AFE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Bước</a:t>
            </a:r>
            <a:r>
              <a:rPr lang="en-US" sz="2200" dirty="0">
                <a:solidFill>
                  <a:srgbClr val="00AFE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4: 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So 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sánh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giá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trị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băm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vừa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tạo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với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giá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trị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băm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ban 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đầu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E07B1D2-FAC3-D38B-5350-3505346EE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2005"/>
            <a:ext cx="5504727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1F5CAA"/>
                </a:solidFill>
              </a:rPr>
              <a:t>III-</a:t>
            </a:r>
            <a:r>
              <a:rPr lang="en-US" kern="100" dirty="0">
                <a:solidFill>
                  <a:srgbClr val="1F5CAA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PASSWORD ATTACK     &amp; HASH CRACKING</a:t>
            </a:r>
            <a:endParaRPr lang="en-US" dirty="0">
              <a:solidFill>
                <a:srgbClr val="1F5CAA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F8D97F-F655-A4C9-6C4B-4E12C01D2C02}"/>
              </a:ext>
            </a:extLst>
          </p:cNvPr>
          <p:cNvSpPr txBox="1"/>
          <p:nvPr/>
        </p:nvSpPr>
        <p:spPr>
          <a:xfrm>
            <a:off x="7584313" y="152005"/>
            <a:ext cx="4464934" cy="2092881"/>
          </a:xfrm>
          <a:prstGeom prst="rect">
            <a:avLst/>
          </a:prstGeom>
          <a:solidFill>
            <a:schemeClr val="bg1"/>
          </a:solidFill>
          <a:ln>
            <a:solidFill>
              <a:srgbClr val="1F5CA9"/>
            </a:solidFill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1F5C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III-</a:t>
            </a:r>
            <a:r>
              <a:rPr lang="en-US" sz="1400" b="1" kern="100" dirty="0">
                <a:solidFill>
                  <a:srgbClr val="1F5CAA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PASSWORD ATTACK - HASH CRACKING</a:t>
            </a:r>
          </a:p>
          <a:p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AU" sz="1400" b="1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2. Phương </a:t>
            </a:r>
            <a:r>
              <a:rPr lang="en-AU" sz="1400" b="1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pháp</a:t>
            </a:r>
            <a:r>
              <a:rPr lang="en-AU" sz="1400" b="1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cracking </a:t>
            </a:r>
            <a:r>
              <a:rPr lang="en-AU" sz="1400" b="1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hashing.</a:t>
            </a:r>
            <a:endParaRPr lang="en-US" sz="1400" b="1" kern="100" dirty="0">
              <a:solidFill>
                <a:srgbClr val="1F5CA9"/>
              </a:solidFill>
              <a:effectLst/>
              <a:latin typeface="Arial" panose="020B0604020202020204" pitchFamily="34" charset="0"/>
              <a:ea typeface="DengXian Light" panose="02010600030101010101" pitchFamily="2" charset="-122"/>
              <a:cs typeface="Mangal" panose="02040503050203030202" pitchFamily="18" charset="0"/>
            </a:endParaRPr>
          </a:p>
          <a:p>
            <a:r>
              <a:rPr lang="en-US" sz="1400" b="1" dirty="0">
                <a:solidFill>
                  <a:srgbClr val="1F5C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2.1. </a:t>
            </a:r>
            <a:r>
              <a:rPr lang="en-US" sz="1400" b="1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Nguyên </a:t>
            </a:r>
            <a:r>
              <a:rPr lang="en-US" sz="1400" b="1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tắt</a:t>
            </a:r>
            <a:r>
              <a:rPr lang="en-US" sz="1400" b="1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b="1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cơ</a:t>
            </a:r>
            <a:r>
              <a:rPr lang="en-US" sz="1400" b="1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b="1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bản</a:t>
            </a:r>
            <a:r>
              <a:rPr lang="en-US" sz="1400" b="1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b="1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để</a:t>
            </a:r>
            <a:r>
              <a:rPr lang="en-US" sz="1400" b="1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cracking hashing.</a:t>
            </a:r>
          </a:p>
          <a:p>
            <a:r>
              <a:rPr lang="en-US" sz="1400" dirty="0">
                <a:solidFill>
                  <a:srgbClr val="1F5C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2.2.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Một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số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kỹ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thuật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tấn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công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hàm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băm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phổ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biến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.</a:t>
            </a:r>
          </a:p>
          <a:p>
            <a:r>
              <a:rPr lang="en-US" sz="1400" dirty="0">
                <a:solidFill>
                  <a:srgbClr val="1F5C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2.3. </a:t>
            </a:r>
            <a:r>
              <a:rPr lang="en-US" sz="1400" dirty="0">
                <a:solidFill>
                  <a:srgbClr val="1F5CAA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Phương </a:t>
            </a:r>
            <a:r>
              <a:rPr lang="en-US" sz="1400" dirty="0" err="1">
                <a:solidFill>
                  <a:srgbClr val="1F5CAA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pháp</a:t>
            </a:r>
            <a:r>
              <a:rPr lang="en-US" sz="1400" dirty="0">
                <a:solidFill>
                  <a:srgbClr val="1F5CAA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</a:t>
            </a:r>
            <a:r>
              <a:rPr lang="en-US" sz="1400" dirty="0" err="1">
                <a:solidFill>
                  <a:srgbClr val="1F5CAA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thu</a:t>
            </a:r>
            <a:r>
              <a:rPr lang="en-US" sz="1400" dirty="0">
                <a:solidFill>
                  <a:srgbClr val="1F5CAA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</a:t>
            </a:r>
            <a:r>
              <a:rPr lang="en-US" sz="1400" dirty="0" err="1">
                <a:solidFill>
                  <a:srgbClr val="1F5CAA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thập</a:t>
            </a:r>
            <a:r>
              <a:rPr lang="en-US" sz="1400" dirty="0">
                <a:solidFill>
                  <a:srgbClr val="1F5CAA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</a:t>
            </a:r>
            <a:r>
              <a:rPr lang="en-US" sz="1400" dirty="0" err="1">
                <a:solidFill>
                  <a:srgbClr val="1F5CAA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thông</a:t>
            </a:r>
            <a:r>
              <a:rPr lang="en-US" sz="1400" dirty="0">
                <a:solidFill>
                  <a:srgbClr val="1F5CAA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tin</a:t>
            </a:r>
          </a:p>
          <a:p>
            <a:r>
              <a:rPr lang="en-US" sz="1400" dirty="0">
                <a:solidFill>
                  <a:srgbClr val="1F5CAA"/>
                </a:solidFill>
                <a:latin typeface="Aptos" panose="020B0004020202020204" pitchFamily="34" charset="0"/>
                <a:cs typeface="Mangal" panose="02040503050203030202" pitchFamily="18" charset="0"/>
              </a:rPr>
              <a:t>2.4. 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Công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cụ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tấn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công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và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cách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sử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dụng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.</a:t>
            </a:r>
          </a:p>
          <a:p>
            <a:r>
              <a:rPr lang="en-US" sz="1400" dirty="0">
                <a:solidFill>
                  <a:srgbClr val="1F5CAA"/>
                </a:solidFill>
                <a:latin typeface="Aptos" panose="020B0004020202020204" pitchFamily="34" charset="0"/>
                <a:cs typeface="Mangal" panose="02040503050203030202" pitchFamily="18" charset="0"/>
              </a:rPr>
              <a:t>2.5. </a:t>
            </a:r>
            <a:r>
              <a:rPr lang="vi-VN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Công cụ trích xuất hash từ tệp tin được mã hóa.</a:t>
            </a:r>
            <a:endParaRPr lang="en-AU" sz="1400" kern="100" dirty="0">
              <a:solidFill>
                <a:srgbClr val="1F5CAA"/>
              </a:solidFill>
              <a:effectLst/>
              <a:latin typeface="Arial" panose="020B0604020202020204" pitchFamily="34" charset="0"/>
              <a:ea typeface="DengXian Light" panose="02010600030101010101" pitchFamily="2" charset="-122"/>
              <a:cs typeface="Mangal" panose="02040503050203030202" pitchFamily="18" charset="0"/>
            </a:endParaRPr>
          </a:p>
          <a:p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2.6. </a:t>
            </a:r>
            <a:r>
              <a:rPr lang="vi-VN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Công cụ </a:t>
            </a:r>
            <a:r>
              <a:rPr lang="en-AU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xác</a:t>
            </a:r>
            <a:r>
              <a:rPr lang="en-AU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AU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định</a:t>
            </a:r>
            <a:r>
              <a:rPr lang="en-AU" sz="1800" kern="100" dirty="0">
                <a:solidFill>
                  <a:srgbClr val="1F5CA9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AU" sz="1400" kern="100" dirty="0" err="1">
                <a:solidFill>
                  <a:srgbClr val="1F5CA9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giải</a:t>
            </a:r>
            <a:r>
              <a:rPr lang="en-AU" sz="1400" kern="100" dirty="0">
                <a:solidFill>
                  <a:srgbClr val="1F5CA9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AU" sz="1400" kern="100" dirty="0" err="1">
                <a:solidFill>
                  <a:srgbClr val="1F5CA9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thuật</a:t>
            </a:r>
            <a:r>
              <a:rPr lang="en-AU" sz="1400" kern="100" dirty="0">
                <a:solidFill>
                  <a:srgbClr val="1F5CA9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AU" sz="1400" kern="100" dirty="0" err="1">
                <a:solidFill>
                  <a:srgbClr val="1F5CA9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băm</a:t>
            </a:r>
            <a:r>
              <a:rPr lang="vi-VN" sz="11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.</a:t>
            </a:r>
            <a:endParaRPr lang="en-US" sz="1400" kern="100" dirty="0">
              <a:solidFill>
                <a:srgbClr val="1F5CAA"/>
              </a:solidFill>
              <a:effectLst/>
              <a:latin typeface="Arial" panose="020B0604020202020204" pitchFamily="34" charset="0"/>
              <a:ea typeface="DengXian Light" panose="02010600030101010101" pitchFamily="2" charset="-122"/>
              <a:cs typeface="Mangal" panose="02040503050203030202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7080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9CE38B-B817-4793-BDC0-2BF5E73C82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34D0F-AE75-E432-E035-4904C54420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0" lvl="1" indent="-457200" algn="l">
              <a:lnSpc>
                <a:spcPct val="150000"/>
              </a:lnSpc>
              <a:spcBef>
                <a:spcPts val="2400"/>
              </a:spcBef>
              <a:spcAft>
                <a:spcPts val="1200"/>
              </a:spcAft>
              <a:buFont typeface="+mj-lt"/>
              <a:buAutoNum type="arabicPeriod" startAt="2"/>
              <a:tabLst>
                <a:tab pos="228600" algn="l"/>
                <a:tab pos="457200" algn="l"/>
              </a:tabLst>
            </a:pPr>
            <a:r>
              <a:rPr lang="en-AU" kern="100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Phương </a:t>
            </a:r>
            <a:r>
              <a:rPr lang="en-AU" kern="100" dirty="0" err="1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pháp</a:t>
            </a:r>
            <a:r>
              <a:rPr lang="en-AU" kern="100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cracking hashing.</a:t>
            </a:r>
            <a:endParaRPr lang="en-US" kern="100" dirty="0">
              <a:solidFill>
                <a:srgbClr val="00AFEF"/>
              </a:solidFill>
              <a:effectLst/>
              <a:latin typeface="Arial" panose="020B0604020202020204" pitchFamily="34" charset="0"/>
              <a:ea typeface="DengXian Light" panose="02010600030101010101" pitchFamily="2" charset="-122"/>
              <a:cs typeface="Mangal" panose="02040503050203030202" pitchFamily="18" charset="0"/>
            </a:endParaRPr>
          </a:p>
          <a:p>
            <a:pPr lvl="1" algn="l">
              <a:spcAft>
                <a:spcPts val="1800"/>
              </a:spcAft>
            </a:pPr>
            <a:r>
              <a:rPr lang="en-US" sz="2200" b="1" kern="100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	</a:t>
            </a:r>
            <a:r>
              <a:rPr lang="en-US" kern="100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2.2. </a:t>
            </a:r>
            <a:r>
              <a:rPr lang="en-US" kern="100" dirty="0" err="1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Một</a:t>
            </a:r>
            <a:r>
              <a:rPr lang="en-US" kern="100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kern="100" dirty="0" err="1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số</a:t>
            </a:r>
            <a:r>
              <a:rPr lang="en-US" kern="100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kern="100" dirty="0" err="1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kỹ</a:t>
            </a:r>
            <a:r>
              <a:rPr lang="en-US" kern="100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kern="100" dirty="0" err="1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thuật</a:t>
            </a:r>
            <a:r>
              <a:rPr lang="en-US" kern="100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kern="100" dirty="0" err="1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tấn</a:t>
            </a:r>
            <a:r>
              <a:rPr lang="en-US" kern="100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kern="100" dirty="0" err="1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công</a:t>
            </a:r>
            <a:r>
              <a:rPr lang="en-US" kern="100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kern="100" dirty="0" err="1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hàm</a:t>
            </a:r>
            <a:r>
              <a:rPr lang="en-US" kern="100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kern="100" dirty="0" err="1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băm</a:t>
            </a:r>
            <a:r>
              <a:rPr lang="en-US" kern="100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kern="100" dirty="0" err="1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phổ</a:t>
            </a:r>
            <a:r>
              <a:rPr lang="en-US" kern="100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kern="100" dirty="0" err="1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biến</a:t>
            </a:r>
            <a:r>
              <a:rPr lang="en-US" kern="100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: </a:t>
            </a:r>
            <a:endParaRPr lang="en-US" kern="100" dirty="0">
              <a:solidFill>
                <a:srgbClr val="000000"/>
              </a:solidFill>
              <a:latin typeface="Courier New" panose="02070309020205020404" pitchFamily="49" charset="0"/>
              <a:ea typeface="DengXian Light" panose="02010600030101010101" pitchFamily="2" charset="-122"/>
              <a:cs typeface="Mangal" panose="02040503050203030202" pitchFamily="18" charset="0"/>
            </a:endParaRPr>
          </a:p>
          <a:p>
            <a:pPr marL="1257300" lvl="2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kern="100" dirty="0"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Brute Force</a:t>
            </a:r>
          </a:p>
          <a:p>
            <a:pPr marL="1257300" lvl="2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Dictionary attack</a:t>
            </a:r>
            <a:endParaRPr lang="en-US" sz="2200" b="1" kern="100" dirty="0">
              <a:latin typeface="Arial" panose="020B0604020202020204" pitchFamily="34" charset="0"/>
              <a:ea typeface="DengXian Light" panose="02010600030101010101" pitchFamily="2" charset="-122"/>
              <a:cs typeface="Arial" panose="020B0604020202020204" pitchFamily="34" charset="0"/>
            </a:endParaRPr>
          </a:p>
          <a:p>
            <a:pPr marL="1257300" lvl="2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kern="100" dirty="0"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Rainbow Table</a:t>
            </a:r>
          </a:p>
          <a:p>
            <a:pPr lvl="1" algn="l"/>
            <a:endParaRPr lang="en-US" sz="1800" b="1" kern="100" dirty="0">
              <a:solidFill>
                <a:srgbClr val="1F5CAA"/>
              </a:solidFill>
              <a:effectLst/>
              <a:latin typeface="Arial" panose="020B0604020202020204" pitchFamily="34" charset="0"/>
              <a:ea typeface="DengXian Light" panose="02010600030101010101" pitchFamily="2" charset="-122"/>
              <a:cs typeface="Arial" panose="020B060402020202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sz="1800" kern="100" dirty="0">
              <a:solidFill>
                <a:srgbClr val="000000"/>
              </a:solidFill>
              <a:effectLst/>
              <a:latin typeface="Arial" panose="020B0604020202020204" pitchFamily="34" charset="0"/>
              <a:ea typeface="DengXian Light" panose="02010600030101010101" pitchFamily="2" charset="-122"/>
              <a:cs typeface="Mangal" panose="02040503050203030202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372F524-8FB0-7137-C59E-6BDEFDDBA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2005"/>
            <a:ext cx="5504727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1F5CAA"/>
                </a:solidFill>
              </a:rPr>
              <a:t>III-</a:t>
            </a:r>
            <a:r>
              <a:rPr lang="en-US" kern="100" dirty="0">
                <a:solidFill>
                  <a:srgbClr val="1F5CAA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PASSWORD ATTACK     &amp; HASH CRACKING</a:t>
            </a:r>
            <a:endParaRPr lang="en-US" dirty="0">
              <a:solidFill>
                <a:srgbClr val="1F5CAA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3F3707-29D0-401F-B7D4-882FA9BAA569}"/>
              </a:ext>
            </a:extLst>
          </p:cNvPr>
          <p:cNvSpPr txBox="1"/>
          <p:nvPr/>
        </p:nvSpPr>
        <p:spPr>
          <a:xfrm>
            <a:off x="7584313" y="152005"/>
            <a:ext cx="4464934" cy="2092881"/>
          </a:xfrm>
          <a:prstGeom prst="rect">
            <a:avLst/>
          </a:prstGeom>
          <a:solidFill>
            <a:schemeClr val="bg1"/>
          </a:solidFill>
          <a:ln>
            <a:solidFill>
              <a:srgbClr val="1F5CA9"/>
            </a:solidFill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1F5C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III-</a:t>
            </a:r>
            <a:r>
              <a:rPr lang="en-US" sz="1400" b="1" kern="100" dirty="0">
                <a:solidFill>
                  <a:srgbClr val="1F5CAA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PASSWORD ATTACK - HASH CRACKING</a:t>
            </a:r>
          </a:p>
          <a:p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AU" sz="1400" b="1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2. Phương </a:t>
            </a:r>
            <a:r>
              <a:rPr lang="en-AU" sz="1400" b="1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pháp</a:t>
            </a:r>
            <a:r>
              <a:rPr lang="en-AU" sz="1400" b="1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cracking </a:t>
            </a:r>
            <a:r>
              <a:rPr lang="en-AU" sz="1400" b="1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hashing.</a:t>
            </a:r>
            <a:endParaRPr lang="en-US" sz="1400" b="1" kern="100" dirty="0">
              <a:solidFill>
                <a:srgbClr val="1F5CA9"/>
              </a:solidFill>
              <a:effectLst/>
              <a:latin typeface="Arial" panose="020B0604020202020204" pitchFamily="34" charset="0"/>
              <a:ea typeface="DengXian Light" panose="02010600030101010101" pitchFamily="2" charset="-122"/>
              <a:cs typeface="Mangal" panose="02040503050203030202" pitchFamily="18" charset="0"/>
            </a:endParaRPr>
          </a:p>
          <a:p>
            <a:r>
              <a:rPr lang="en-US" sz="1400" dirty="0">
                <a:solidFill>
                  <a:srgbClr val="1F5C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2.1. 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Nguyên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tắt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cơ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bản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để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cracking hashing.</a:t>
            </a:r>
          </a:p>
          <a:p>
            <a:r>
              <a:rPr lang="en-US" sz="1400" b="1" dirty="0">
                <a:solidFill>
                  <a:srgbClr val="1F5C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2.2. </a:t>
            </a:r>
            <a:r>
              <a:rPr lang="en-US" sz="1400" b="1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Một</a:t>
            </a:r>
            <a:r>
              <a:rPr lang="en-US" sz="1400" b="1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b="1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số</a:t>
            </a:r>
            <a:r>
              <a:rPr lang="en-US" sz="1400" b="1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b="1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kỹ</a:t>
            </a:r>
            <a:r>
              <a:rPr lang="en-US" sz="1400" b="1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b="1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thuật</a:t>
            </a:r>
            <a:r>
              <a:rPr lang="en-US" sz="1400" b="1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b="1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tấn</a:t>
            </a:r>
            <a:r>
              <a:rPr lang="en-US" sz="1400" b="1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b="1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công</a:t>
            </a:r>
            <a:r>
              <a:rPr lang="en-US" sz="1400" b="1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b="1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hàm</a:t>
            </a:r>
            <a:r>
              <a:rPr lang="en-US" sz="1400" b="1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b="1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băm</a:t>
            </a:r>
            <a:r>
              <a:rPr lang="en-US" sz="1400" b="1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b="1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phổ</a:t>
            </a:r>
            <a:r>
              <a:rPr lang="en-US" sz="1400" b="1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b="1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biến</a:t>
            </a:r>
            <a:r>
              <a:rPr lang="en-US" sz="1400" b="1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.</a:t>
            </a:r>
          </a:p>
          <a:p>
            <a:r>
              <a:rPr lang="en-US" sz="1400" dirty="0">
                <a:solidFill>
                  <a:srgbClr val="1F5C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2.3. </a:t>
            </a:r>
            <a:r>
              <a:rPr lang="en-US" sz="1400" dirty="0">
                <a:solidFill>
                  <a:srgbClr val="1F5CAA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Phương </a:t>
            </a:r>
            <a:r>
              <a:rPr lang="en-US" sz="1400" dirty="0" err="1">
                <a:solidFill>
                  <a:srgbClr val="1F5CAA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pháp</a:t>
            </a:r>
            <a:r>
              <a:rPr lang="en-US" sz="1400" dirty="0">
                <a:solidFill>
                  <a:srgbClr val="1F5CAA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</a:t>
            </a:r>
            <a:r>
              <a:rPr lang="en-US" sz="1400" dirty="0" err="1">
                <a:solidFill>
                  <a:srgbClr val="1F5CAA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thu</a:t>
            </a:r>
            <a:r>
              <a:rPr lang="en-US" sz="1400" dirty="0">
                <a:solidFill>
                  <a:srgbClr val="1F5CAA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</a:t>
            </a:r>
            <a:r>
              <a:rPr lang="en-US" sz="1400" dirty="0" err="1">
                <a:solidFill>
                  <a:srgbClr val="1F5CAA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thập</a:t>
            </a:r>
            <a:r>
              <a:rPr lang="en-US" sz="1400" dirty="0">
                <a:solidFill>
                  <a:srgbClr val="1F5CAA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</a:t>
            </a:r>
            <a:r>
              <a:rPr lang="en-US" sz="1400" dirty="0" err="1">
                <a:solidFill>
                  <a:srgbClr val="1F5CAA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thông</a:t>
            </a:r>
            <a:r>
              <a:rPr lang="en-US" sz="1400" dirty="0">
                <a:solidFill>
                  <a:srgbClr val="1F5CAA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tin</a:t>
            </a:r>
          </a:p>
          <a:p>
            <a:r>
              <a:rPr lang="en-US" sz="1400" dirty="0">
                <a:solidFill>
                  <a:srgbClr val="1F5CAA"/>
                </a:solidFill>
                <a:latin typeface="Aptos" panose="020B0004020202020204" pitchFamily="34" charset="0"/>
                <a:cs typeface="Mangal" panose="02040503050203030202" pitchFamily="18" charset="0"/>
              </a:rPr>
              <a:t>2.4. 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Công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cụ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tấn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công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và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cách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sử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dụng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.</a:t>
            </a:r>
          </a:p>
          <a:p>
            <a:r>
              <a:rPr lang="en-US" sz="1400" dirty="0">
                <a:solidFill>
                  <a:srgbClr val="1F5CAA"/>
                </a:solidFill>
                <a:latin typeface="Aptos" panose="020B0004020202020204" pitchFamily="34" charset="0"/>
                <a:cs typeface="Mangal" panose="02040503050203030202" pitchFamily="18" charset="0"/>
              </a:rPr>
              <a:t>2.5. </a:t>
            </a:r>
            <a:r>
              <a:rPr lang="vi-VN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Công cụ trích xuất hash từ tệp tin được mã hóa.</a:t>
            </a:r>
            <a:endParaRPr lang="en-AU" sz="1400" kern="100" dirty="0">
              <a:solidFill>
                <a:srgbClr val="1F5CAA"/>
              </a:solidFill>
              <a:effectLst/>
              <a:latin typeface="Arial" panose="020B0604020202020204" pitchFamily="34" charset="0"/>
              <a:ea typeface="DengXian Light" panose="02010600030101010101" pitchFamily="2" charset="-122"/>
              <a:cs typeface="Mangal" panose="02040503050203030202" pitchFamily="18" charset="0"/>
            </a:endParaRPr>
          </a:p>
          <a:p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2.6. </a:t>
            </a:r>
            <a:r>
              <a:rPr lang="vi-VN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Công cụ </a:t>
            </a:r>
            <a:r>
              <a:rPr lang="en-AU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xác</a:t>
            </a:r>
            <a:r>
              <a:rPr lang="en-AU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AU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định</a:t>
            </a:r>
            <a:r>
              <a:rPr lang="en-AU" sz="1800" kern="100" dirty="0">
                <a:solidFill>
                  <a:srgbClr val="1F5CA9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AU" sz="1400" kern="100" dirty="0" err="1">
                <a:solidFill>
                  <a:srgbClr val="1F5CA9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giải</a:t>
            </a:r>
            <a:r>
              <a:rPr lang="en-AU" sz="1400" kern="100" dirty="0">
                <a:solidFill>
                  <a:srgbClr val="1F5CA9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AU" sz="1400" kern="100" dirty="0" err="1">
                <a:solidFill>
                  <a:srgbClr val="1F5CA9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thuật</a:t>
            </a:r>
            <a:r>
              <a:rPr lang="en-AU" sz="1400" kern="100" dirty="0">
                <a:solidFill>
                  <a:srgbClr val="1F5CA9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AU" sz="1400" kern="100" dirty="0" err="1">
                <a:solidFill>
                  <a:srgbClr val="1F5CA9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băm</a:t>
            </a:r>
            <a:r>
              <a:rPr lang="vi-VN" sz="11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.</a:t>
            </a:r>
            <a:endParaRPr lang="en-US" sz="1400" kern="100" dirty="0">
              <a:solidFill>
                <a:srgbClr val="1F5CAA"/>
              </a:solidFill>
              <a:effectLst/>
              <a:latin typeface="Arial" panose="020B0604020202020204" pitchFamily="34" charset="0"/>
              <a:ea typeface="DengXian Light" panose="02010600030101010101" pitchFamily="2" charset="-122"/>
              <a:cs typeface="Mangal" panose="02040503050203030202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9306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36A402-7B17-C3CF-595B-F135DACA16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03AAF-6173-D182-A247-EBE504EE0F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400" lvl="1" indent="-457200" algn="l">
              <a:lnSpc>
                <a:spcPct val="150000"/>
              </a:lnSpc>
              <a:spcBef>
                <a:spcPts val="2400"/>
              </a:spcBef>
              <a:spcAft>
                <a:spcPts val="1200"/>
              </a:spcAft>
              <a:buFont typeface="+mj-lt"/>
              <a:buAutoNum type="arabicPeriod" startAt="2"/>
              <a:tabLst>
                <a:tab pos="228600" algn="l"/>
                <a:tab pos="457200" algn="l"/>
              </a:tabLst>
            </a:pPr>
            <a:r>
              <a:rPr lang="en-AU" kern="100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Phương </a:t>
            </a:r>
            <a:r>
              <a:rPr lang="en-AU" kern="100" dirty="0" err="1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pháp</a:t>
            </a:r>
            <a:r>
              <a:rPr lang="en-AU" kern="100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cracking hashing.</a:t>
            </a:r>
            <a:endParaRPr lang="en-US" kern="100" dirty="0">
              <a:solidFill>
                <a:srgbClr val="00AFEF"/>
              </a:solidFill>
              <a:effectLst/>
              <a:latin typeface="Arial" panose="020B0604020202020204" pitchFamily="34" charset="0"/>
              <a:ea typeface="DengXian Light" panose="02010600030101010101" pitchFamily="2" charset="-122"/>
              <a:cs typeface="Mangal" panose="02040503050203030202" pitchFamily="18" charset="0"/>
            </a:endParaRPr>
          </a:p>
          <a:p>
            <a:pPr lvl="1" algn="l">
              <a:spcAft>
                <a:spcPts val="1800"/>
              </a:spcAft>
            </a:pPr>
            <a:r>
              <a:rPr lang="en-US" sz="2200" b="1" kern="100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	</a:t>
            </a:r>
            <a:r>
              <a:rPr lang="en-US" sz="2200" kern="100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2.1.1. Brute Force</a:t>
            </a:r>
          </a:p>
          <a:p>
            <a:pPr lvl="2" algn="l">
              <a:spcAft>
                <a:spcPts val="1800"/>
              </a:spcAft>
            </a:pPr>
            <a:r>
              <a:rPr lang="en-US" sz="1800" b="1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Khái</a:t>
            </a:r>
            <a:r>
              <a:rPr lang="en-US" sz="1800" b="1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800" b="1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niệm</a:t>
            </a:r>
            <a:r>
              <a:rPr lang="en-US" sz="1800" b="1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: </a:t>
            </a:r>
            <a:r>
              <a:rPr lang="en-US" sz="1800" kern="100" dirty="0" err="1">
                <a:solidFill>
                  <a:srgbClr val="000000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K</a:t>
            </a:r>
            <a:r>
              <a:rPr lang="en-US" sz="18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iểu</a:t>
            </a:r>
            <a:r>
              <a:rPr lang="en-US" sz="18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tấn</a:t>
            </a:r>
            <a:r>
              <a:rPr lang="en-US" sz="18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công</a:t>
            </a:r>
            <a:r>
              <a:rPr lang="en-US" sz="18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“</a:t>
            </a:r>
            <a:r>
              <a:rPr lang="en-US" sz="1800" b="1" dirty="0" err="1">
                <a:solidFill>
                  <a:srgbClr val="1F5CA9"/>
                </a:solidFill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vét</a:t>
            </a:r>
            <a:r>
              <a:rPr lang="en-US" sz="1800" b="1" dirty="0">
                <a:solidFill>
                  <a:srgbClr val="1F5CA9"/>
                </a:solidFill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rgbClr val="1F5CA9"/>
                </a:solidFill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cạn</a:t>
            </a:r>
            <a:r>
              <a:rPr lang="en-US" sz="1800" b="1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” </a:t>
            </a:r>
            <a:r>
              <a:rPr lang="en-US" sz="18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tất</a:t>
            </a:r>
            <a:r>
              <a:rPr lang="en-US" sz="18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cả</a:t>
            </a:r>
            <a:r>
              <a:rPr lang="en-US" sz="18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các</a:t>
            </a:r>
            <a:r>
              <a:rPr lang="en-US" sz="18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tổ</a:t>
            </a:r>
            <a:r>
              <a:rPr lang="en-US" sz="1800" b="1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hợp</a:t>
            </a:r>
            <a:r>
              <a:rPr lang="en-US" sz="1800" b="1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ký</a:t>
            </a:r>
            <a:r>
              <a:rPr lang="en-US" sz="1800" b="1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tự</a:t>
            </a:r>
            <a:r>
              <a:rPr lang="en-US" sz="1800" b="1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cho</a:t>
            </a:r>
            <a:r>
              <a:rPr lang="en-US" sz="18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đến</a:t>
            </a:r>
            <a:r>
              <a:rPr lang="en-US" sz="18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khi</a:t>
            </a:r>
            <a:r>
              <a:rPr lang="en-US" sz="18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có</a:t>
            </a:r>
            <a:r>
              <a:rPr lang="en-US" sz="18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một</a:t>
            </a:r>
            <a:r>
              <a:rPr lang="en-US" sz="18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tổ</a:t>
            </a:r>
            <a:r>
              <a:rPr lang="en-US" sz="18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hợp</a:t>
            </a:r>
            <a:r>
              <a:rPr lang="en-US" sz="18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ký</a:t>
            </a:r>
            <a:r>
              <a:rPr lang="en-US" sz="18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tự</a:t>
            </a:r>
            <a:r>
              <a:rPr lang="en-US" sz="18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trùng</a:t>
            </a:r>
            <a:r>
              <a:rPr lang="en-US" sz="18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khớp</a:t>
            </a:r>
            <a:r>
              <a:rPr lang="en-US" sz="18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với</a:t>
            </a:r>
            <a:r>
              <a:rPr lang="en-US" sz="18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thông</a:t>
            </a:r>
            <a:r>
              <a:rPr lang="en-US" sz="18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tin</a:t>
            </a:r>
            <a:r>
              <a:rPr lang="en-US" sz="18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. </a:t>
            </a:r>
          </a:p>
          <a:p>
            <a:pPr lvl="2" algn="l">
              <a:spcAft>
                <a:spcPts val="600"/>
              </a:spcAft>
            </a:pPr>
            <a:r>
              <a:rPr lang="en-US" sz="1800" b="1" kern="100" dirty="0" err="1">
                <a:solidFill>
                  <a:srgbClr val="1F5CAA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Đặc</a:t>
            </a:r>
            <a:r>
              <a:rPr lang="en-US" sz="1800" b="1" kern="100" dirty="0">
                <a:solidFill>
                  <a:srgbClr val="1F5CAA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800" b="1" kern="100" dirty="0" err="1">
                <a:solidFill>
                  <a:srgbClr val="1F5CAA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điểm</a:t>
            </a:r>
            <a:r>
              <a:rPr lang="en-US" sz="1800" b="1" kern="100" dirty="0">
                <a:solidFill>
                  <a:srgbClr val="1F5CAA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</a:p>
          <a:p>
            <a:pPr marL="1200150" lvl="2" indent="-285750" algn="l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18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Thử</a:t>
            </a:r>
            <a:r>
              <a:rPr lang="en-US" sz="1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mọi</a:t>
            </a:r>
            <a:r>
              <a:rPr lang="en-US" sz="1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tổ</a:t>
            </a:r>
            <a:r>
              <a:rPr lang="en-US" sz="1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hợp</a:t>
            </a:r>
            <a:r>
              <a:rPr lang="en-US" sz="1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ký</a:t>
            </a:r>
            <a:r>
              <a:rPr lang="en-US" sz="1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tự</a:t>
            </a:r>
            <a:r>
              <a:rPr lang="en-US" sz="1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có</a:t>
            </a:r>
            <a:r>
              <a:rPr lang="en-US" sz="1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thể</a:t>
            </a:r>
            <a:r>
              <a:rPr lang="en-US" sz="1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(</a:t>
            </a:r>
            <a:r>
              <a:rPr lang="en-US" sz="18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gồm</a:t>
            </a:r>
            <a:r>
              <a:rPr lang="en-US" sz="1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chữ</a:t>
            </a:r>
            <a:r>
              <a:rPr lang="en-US" sz="1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thường</a:t>
            </a:r>
            <a:r>
              <a:rPr lang="en-US" sz="1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US" sz="18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chữ</a:t>
            </a:r>
            <a:r>
              <a:rPr lang="en-US" sz="1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hoa</a:t>
            </a:r>
            <a:r>
              <a:rPr lang="en-US" sz="1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US" sz="18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số</a:t>
            </a:r>
            <a:r>
              <a:rPr lang="en-US" sz="1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US" sz="18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ký</a:t>
            </a:r>
            <a:r>
              <a:rPr lang="en-US" sz="1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tự</a:t>
            </a:r>
            <a:r>
              <a:rPr lang="en-US" sz="1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đặc</a:t>
            </a:r>
            <a:r>
              <a:rPr lang="en-US" sz="1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biệt</a:t>
            </a:r>
            <a:r>
              <a:rPr lang="en-US" sz="1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…)</a:t>
            </a:r>
          </a:p>
          <a:p>
            <a:pPr marL="1200150" lvl="2" indent="-285750" algn="l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1800" kern="100" dirty="0" err="1"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Chắc</a:t>
            </a:r>
            <a:r>
              <a:rPr lang="en-US" sz="1800" kern="100" dirty="0"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800" kern="100" dirty="0" err="1"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chắn</a:t>
            </a:r>
            <a:r>
              <a:rPr lang="en-US" sz="1800" kern="100" dirty="0"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800" kern="100" dirty="0" err="1"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thành</a:t>
            </a:r>
            <a:r>
              <a:rPr lang="en-US" sz="1800" kern="100" dirty="0"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800" kern="100" dirty="0" err="1"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công</a:t>
            </a:r>
            <a:r>
              <a:rPr lang="en-US" sz="1800" kern="100" dirty="0"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800" kern="100" dirty="0" err="1"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nếu</a:t>
            </a:r>
            <a:r>
              <a:rPr lang="en-US" sz="1800" kern="100" dirty="0"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800" kern="100" dirty="0" err="1"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có</a:t>
            </a:r>
            <a:r>
              <a:rPr lang="en-US" sz="1800" kern="100" dirty="0"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800" kern="100" dirty="0" err="1"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đủ</a:t>
            </a:r>
            <a:r>
              <a:rPr lang="en-US" sz="1800" kern="100" dirty="0"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800" kern="100" dirty="0" err="1"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thời</a:t>
            </a:r>
            <a:r>
              <a:rPr lang="en-US" sz="1800" kern="100" dirty="0"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800" kern="100" dirty="0" err="1"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gia</a:t>
            </a:r>
            <a:r>
              <a:rPr lang="en-US" sz="1800" kern="100" dirty="0" err="1"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n</a:t>
            </a:r>
            <a:r>
              <a:rPr lang="en-US" sz="1800" kern="100" dirty="0"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800" kern="100" dirty="0" err="1"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và</a:t>
            </a:r>
            <a:r>
              <a:rPr lang="en-US" sz="1800" kern="100" dirty="0"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800" kern="100" dirty="0" err="1"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tài</a:t>
            </a:r>
            <a:r>
              <a:rPr lang="en-US" sz="1800" kern="100" dirty="0"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800" kern="100" dirty="0" err="1"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nguyên</a:t>
            </a:r>
            <a:r>
              <a:rPr lang="en-US" sz="1800" kern="100" dirty="0"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.</a:t>
            </a:r>
          </a:p>
          <a:p>
            <a:pPr marL="1200150" lvl="2" indent="-285750" algn="l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1800" kern="100" dirty="0" err="1"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Rất</a:t>
            </a:r>
            <a:r>
              <a:rPr lang="en-US" sz="1800" kern="100" dirty="0"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800" kern="100" dirty="0" err="1"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chậm</a:t>
            </a:r>
            <a:r>
              <a:rPr lang="en-US" sz="1800" kern="100" dirty="0"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800" kern="100" dirty="0" err="1"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và</a:t>
            </a:r>
            <a:r>
              <a:rPr lang="en-US" sz="1800" kern="100" dirty="0"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800" kern="100" dirty="0" err="1"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tốn</a:t>
            </a:r>
            <a:r>
              <a:rPr lang="en-US" sz="1800" kern="100" dirty="0"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800" kern="100" dirty="0" err="1"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thời</a:t>
            </a:r>
            <a:r>
              <a:rPr lang="en-US" sz="1800" kern="100" dirty="0"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800" kern="100" dirty="0" err="1"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gian</a:t>
            </a:r>
            <a:r>
              <a:rPr lang="en-US" sz="1800" kern="100" dirty="0"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800" kern="100" dirty="0" err="1"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khi</a:t>
            </a:r>
            <a:r>
              <a:rPr lang="en-US" sz="1800" kern="100" dirty="0"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800" kern="100" dirty="0" err="1"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mật</a:t>
            </a:r>
            <a:r>
              <a:rPr lang="en-US" sz="1800" kern="100" dirty="0"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800" kern="100" dirty="0" err="1"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khẩu</a:t>
            </a:r>
            <a:r>
              <a:rPr lang="en-US" sz="1800" kern="100" dirty="0"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800" kern="100" dirty="0" err="1"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dài</a:t>
            </a:r>
            <a:r>
              <a:rPr lang="en-US" sz="1800" kern="100" dirty="0"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800" kern="100" dirty="0" err="1"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và</a:t>
            </a:r>
            <a:r>
              <a:rPr lang="en-US" sz="1800" kern="100" dirty="0"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800" kern="100" dirty="0" err="1"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phức</a:t>
            </a:r>
            <a:r>
              <a:rPr lang="en-US" sz="1800" kern="100" dirty="0"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800" kern="100" dirty="0" err="1"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tạp</a:t>
            </a:r>
            <a:r>
              <a:rPr lang="en-US" sz="1800" kern="100" dirty="0"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.</a:t>
            </a:r>
          </a:p>
          <a:p>
            <a:pPr marL="1200150" lvl="2" indent="-285750" algn="l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1800" kern="100" dirty="0" err="1"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Không</a:t>
            </a:r>
            <a:r>
              <a:rPr lang="en-US" sz="1800" kern="100" dirty="0"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800" kern="100" dirty="0" err="1"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cần</a:t>
            </a:r>
            <a:r>
              <a:rPr lang="en-US" sz="1800" kern="100" dirty="0"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800" kern="100" dirty="0" err="1"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dữ</a:t>
            </a:r>
            <a:r>
              <a:rPr lang="en-US" sz="1800" kern="100" dirty="0"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800" kern="100" dirty="0" err="1"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liệu</a:t>
            </a:r>
            <a:r>
              <a:rPr lang="en-US" sz="1800" kern="100" dirty="0"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800" kern="100" dirty="0" err="1"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đầu</a:t>
            </a:r>
            <a:r>
              <a:rPr lang="en-US" sz="1800" kern="100" dirty="0"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800" kern="100" dirty="0" err="1"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vào</a:t>
            </a:r>
            <a:r>
              <a:rPr lang="en-US" sz="1800" kern="100" dirty="0"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(</a:t>
            </a:r>
            <a:r>
              <a:rPr lang="en-US" sz="1800" kern="100" dirty="0" err="1"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chỉ</a:t>
            </a:r>
            <a:r>
              <a:rPr lang="en-US" sz="1800" kern="100" dirty="0"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800" kern="100" dirty="0" err="1"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cần</a:t>
            </a:r>
            <a:r>
              <a:rPr lang="en-US" sz="1800" kern="100" dirty="0"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800" kern="100" dirty="0" err="1"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biết</a:t>
            </a:r>
            <a:r>
              <a:rPr lang="en-US" sz="1800" kern="100" dirty="0"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800" kern="100" dirty="0" err="1"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dạng</a:t>
            </a:r>
            <a:r>
              <a:rPr lang="en-US" sz="1800" kern="100" dirty="0"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800" kern="100" dirty="0" err="1"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cần</a:t>
            </a:r>
            <a:r>
              <a:rPr lang="en-US" sz="1800" kern="100" dirty="0"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800" kern="100" dirty="0" err="1"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dò</a:t>
            </a:r>
            <a:r>
              <a:rPr lang="en-US" sz="1800" kern="100" dirty="0"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)</a:t>
            </a:r>
            <a:endParaRPr lang="en-US" sz="1800" kern="100" dirty="0">
              <a:effectLst/>
              <a:latin typeface="Arial" panose="020B0604020202020204" pitchFamily="34" charset="0"/>
              <a:ea typeface="DengXian Light" panose="02010600030101010101" pitchFamily="2" charset="-122"/>
              <a:cs typeface="Arial" panose="020B060402020202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sz="1800" kern="100" dirty="0">
              <a:solidFill>
                <a:srgbClr val="000000"/>
              </a:solidFill>
              <a:effectLst/>
              <a:latin typeface="Arial" panose="020B0604020202020204" pitchFamily="34" charset="0"/>
              <a:ea typeface="DengXian Light" panose="02010600030101010101" pitchFamily="2" charset="-122"/>
              <a:cs typeface="Mangal" panose="02040503050203030202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ADE71CD-2742-A416-EC35-365BDF3A2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2005"/>
            <a:ext cx="5504727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1F5CAA"/>
                </a:solidFill>
              </a:rPr>
              <a:t>III-</a:t>
            </a:r>
            <a:r>
              <a:rPr lang="en-US" kern="100" dirty="0">
                <a:solidFill>
                  <a:srgbClr val="1F5CAA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PASSWORD ATTACK     - HASH CRACKING</a:t>
            </a:r>
            <a:endParaRPr lang="en-US" dirty="0">
              <a:solidFill>
                <a:srgbClr val="1F5CAA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20ADB1-4AE7-9AE2-212D-CDB19B035E4B}"/>
              </a:ext>
            </a:extLst>
          </p:cNvPr>
          <p:cNvSpPr txBox="1"/>
          <p:nvPr/>
        </p:nvSpPr>
        <p:spPr>
          <a:xfrm>
            <a:off x="7584313" y="152005"/>
            <a:ext cx="4464934" cy="2092881"/>
          </a:xfrm>
          <a:prstGeom prst="rect">
            <a:avLst/>
          </a:prstGeom>
          <a:solidFill>
            <a:schemeClr val="bg1"/>
          </a:solidFill>
          <a:ln>
            <a:solidFill>
              <a:srgbClr val="1F5CA9"/>
            </a:solidFill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1F5C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III-</a:t>
            </a:r>
            <a:r>
              <a:rPr lang="en-US" sz="1400" b="1" kern="100" dirty="0">
                <a:solidFill>
                  <a:srgbClr val="1F5CAA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PASSWORD ATTACK - HASH CRACKING</a:t>
            </a:r>
          </a:p>
          <a:p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AU" sz="1400" b="1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2. Phương </a:t>
            </a:r>
            <a:r>
              <a:rPr lang="en-AU" sz="1400" b="1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pháp</a:t>
            </a:r>
            <a:r>
              <a:rPr lang="en-AU" sz="1400" b="1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cracking </a:t>
            </a:r>
            <a:r>
              <a:rPr lang="en-AU" sz="1400" b="1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hashing.</a:t>
            </a:r>
            <a:endParaRPr lang="en-US" sz="1400" b="1" kern="100" dirty="0">
              <a:solidFill>
                <a:srgbClr val="1F5CA9"/>
              </a:solidFill>
              <a:effectLst/>
              <a:latin typeface="Arial" panose="020B0604020202020204" pitchFamily="34" charset="0"/>
              <a:ea typeface="DengXian Light" panose="02010600030101010101" pitchFamily="2" charset="-122"/>
              <a:cs typeface="Mangal" panose="02040503050203030202" pitchFamily="18" charset="0"/>
            </a:endParaRPr>
          </a:p>
          <a:p>
            <a:r>
              <a:rPr lang="en-US" sz="1400" dirty="0">
                <a:solidFill>
                  <a:srgbClr val="1F5C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2.1. 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Nguyên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tắt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cơ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bản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để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cracking hashing.</a:t>
            </a:r>
          </a:p>
          <a:p>
            <a:r>
              <a:rPr lang="en-US" sz="1400" b="1" dirty="0">
                <a:solidFill>
                  <a:srgbClr val="1F5C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2.2. </a:t>
            </a:r>
            <a:r>
              <a:rPr lang="en-US" sz="1400" b="1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Một</a:t>
            </a:r>
            <a:r>
              <a:rPr lang="en-US" sz="1400" b="1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b="1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số</a:t>
            </a:r>
            <a:r>
              <a:rPr lang="en-US" sz="1400" b="1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b="1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kỹ</a:t>
            </a:r>
            <a:r>
              <a:rPr lang="en-US" sz="1400" b="1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b="1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thuật</a:t>
            </a:r>
            <a:r>
              <a:rPr lang="en-US" sz="1400" b="1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b="1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tấn</a:t>
            </a:r>
            <a:r>
              <a:rPr lang="en-US" sz="1400" b="1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b="1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công</a:t>
            </a:r>
            <a:r>
              <a:rPr lang="en-US" sz="1400" b="1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b="1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hàm</a:t>
            </a:r>
            <a:r>
              <a:rPr lang="en-US" sz="1400" b="1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b="1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băm</a:t>
            </a:r>
            <a:r>
              <a:rPr lang="en-US" sz="1400" b="1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b="1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phổ</a:t>
            </a:r>
            <a:r>
              <a:rPr lang="en-US" sz="1400" b="1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b="1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biến</a:t>
            </a:r>
            <a:r>
              <a:rPr lang="en-US" sz="1400" b="1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.</a:t>
            </a:r>
          </a:p>
          <a:p>
            <a:r>
              <a:rPr lang="en-US" sz="1400" dirty="0">
                <a:solidFill>
                  <a:srgbClr val="1F5C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2.3. </a:t>
            </a:r>
            <a:r>
              <a:rPr lang="en-US" sz="1400" dirty="0">
                <a:solidFill>
                  <a:srgbClr val="1F5CAA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Phương </a:t>
            </a:r>
            <a:r>
              <a:rPr lang="en-US" sz="1400" dirty="0" err="1">
                <a:solidFill>
                  <a:srgbClr val="1F5CAA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pháp</a:t>
            </a:r>
            <a:r>
              <a:rPr lang="en-US" sz="1400" dirty="0">
                <a:solidFill>
                  <a:srgbClr val="1F5CAA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</a:t>
            </a:r>
            <a:r>
              <a:rPr lang="en-US" sz="1400" dirty="0" err="1">
                <a:solidFill>
                  <a:srgbClr val="1F5CAA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thu</a:t>
            </a:r>
            <a:r>
              <a:rPr lang="en-US" sz="1400" dirty="0">
                <a:solidFill>
                  <a:srgbClr val="1F5CAA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</a:t>
            </a:r>
            <a:r>
              <a:rPr lang="en-US" sz="1400" dirty="0" err="1">
                <a:solidFill>
                  <a:srgbClr val="1F5CAA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thập</a:t>
            </a:r>
            <a:r>
              <a:rPr lang="en-US" sz="1400" dirty="0">
                <a:solidFill>
                  <a:srgbClr val="1F5CAA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</a:t>
            </a:r>
            <a:r>
              <a:rPr lang="en-US" sz="1400" dirty="0" err="1">
                <a:solidFill>
                  <a:srgbClr val="1F5CAA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thông</a:t>
            </a:r>
            <a:r>
              <a:rPr lang="en-US" sz="1400" dirty="0">
                <a:solidFill>
                  <a:srgbClr val="1F5CAA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tin</a:t>
            </a:r>
          </a:p>
          <a:p>
            <a:r>
              <a:rPr lang="en-US" sz="1400" dirty="0">
                <a:solidFill>
                  <a:srgbClr val="1F5CAA"/>
                </a:solidFill>
                <a:latin typeface="Aptos" panose="020B0004020202020204" pitchFamily="34" charset="0"/>
                <a:cs typeface="Mangal" panose="02040503050203030202" pitchFamily="18" charset="0"/>
              </a:rPr>
              <a:t>2.4. 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Công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cụ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tấn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công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và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cách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sử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dụng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.</a:t>
            </a:r>
          </a:p>
          <a:p>
            <a:r>
              <a:rPr lang="en-US" sz="1400" dirty="0">
                <a:solidFill>
                  <a:srgbClr val="1F5CAA"/>
                </a:solidFill>
                <a:latin typeface="Aptos" panose="020B0004020202020204" pitchFamily="34" charset="0"/>
                <a:cs typeface="Mangal" panose="02040503050203030202" pitchFamily="18" charset="0"/>
              </a:rPr>
              <a:t>2.5. </a:t>
            </a:r>
            <a:r>
              <a:rPr lang="vi-VN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Công cụ trích xuất hash từ tệp tin được mã hóa.</a:t>
            </a:r>
            <a:endParaRPr lang="en-AU" sz="1400" kern="100" dirty="0">
              <a:solidFill>
                <a:srgbClr val="1F5CAA"/>
              </a:solidFill>
              <a:effectLst/>
              <a:latin typeface="Arial" panose="020B0604020202020204" pitchFamily="34" charset="0"/>
              <a:ea typeface="DengXian Light" panose="02010600030101010101" pitchFamily="2" charset="-122"/>
              <a:cs typeface="Mangal" panose="02040503050203030202" pitchFamily="18" charset="0"/>
            </a:endParaRPr>
          </a:p>
          <a:p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2.6. </a:t>
            </a:r>
            <a:r>
              <a:rPr lang="vi-VN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Công cụ </a:t>
            </a:r>
            <a:r>
              <a:rPr lang="en-AU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xác</a:t>
            </a:r>
            <a:r>
              <a:rPr lang="en-AU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AU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định</a:t>
            </a:r>
            <a:r>
              <a:rPr lang="en-AU" sz="1800" kern="100" dirty="0">
                <a:solidFill>
                  <a:srgbClr val="1F5CA9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AU" sz="1400" kern="100" dirty="0" err="1">
                <a:solidFill>
                  <a:srgbClr val="1F5CA9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giải</a:t>
            </a:r>
            <a:r>
              <a:rPr lang="en-AU" sz="1400" kern="100" dirty="0">
                <a:solidFill>
                  <a:srgbClr val="1F5CA9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AU" sz="1400" kern="100" dirty="0" err="1">
                <a:solidFill>
                  <a:srgbClr val="1F5CA9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thuật</a:t>
            </a:r>
            <a:r>
              <a:rPr lang="en-AU" sz="1400" kern="100" dirty="0">
                <a:solidFill>
                  <a:srgbClr val="1F5CA9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AU" sz="1400" kern="100" dirty="0" err="1">
                <a:solidFill>
                  <a:srgbClr val="1F5CA9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băm</a:t>
            </a:r>
            <a:r>
              <a:rPr lang="vi-VN" sz="11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.</a:t>
            </a:r>
            <a:endParaRPr lang="en-US" sz="1400" kern="100" dirty="0">
              <a:solidFill>
                <a:srgbClr val="1F5CAA"/>
              </a:solidFill>
              <a:effectLst/>
              <a:latin typeface="Arial" panose="020B0604020202020204" pitchFamily="34" charset="0"/>
              <a:ea typeface="DengXian Light" panose="02010600030101010101" pitchFamily="2" charset="-122"/>
              <a:cs typeface="Mangal" panose="02040503050203030202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1925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7F989C-CD46-E9A4-66F1-3D73F8BB0C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364298-A539-2458-D88D-8FB820F3F4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5"/>
            <a:ext cx="6419497" cy="1325563"/>
          </a:xfrm>
        </p:spPr>
        <p:txBody>
          <a:bodyPr>
            <a:normAutofit fontScale="92500" lnSpcReduction="20000"/>
          </a:bodyPr>
          <a:lstStyle/>
          <a:p>
            <a:pPr marL="914400" lvl="1" indent="-457200" algn="l">
              <a:lnSpc>
                <a:spcPct val="150000"/>
              </a:lnSpc>
              <a:spcBef>
                <a:spcPts val="2400"/>
              </a:spcBef>
              <a:spcAft>
                <a:spcPts val="1200"/>
              </a:spcAft>
              <a:buFont typeface="+mj-lt"/>
              <a:buAutoNum type="arabicPeriod" startAt="2"/>
              <a:tabLst>
                <a:tab pos="228600" algn="l"/>
                <a:tab pos="457200" algn="l"/>
              </a:tabLst>
            </a:pPr>
            <a:r>
              <a:rPr lang="en-AU" sz="2600" b="1" kern="100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Phương </a:t>
            </a:r>
            <a:r>
              <a:rPr lang="en-AU" sz="2600" b="1" kern="100" dirty="0" err="1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pháp</a:t>
            </a:r>
            <a:r>
              <a:rPr lang="en-AU" sz="2600" b="1" kern="100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cracking hashing.</a:t>
            </a:r>
            <a:endParaRPr lang="en-US" sz="2600" b="1" kern="100" dirty="0">
              <a:solidFill>
                <a:srgbClr val="00AFEF"/>
              </a:solidFill>
              <a:effectLst/>
              <a:latin typeface="Arial" panose="020B0604020202020204" pitchFamily="34" charset="0"/>
              <a:ea typeface="DengXian Light" panose="02010600030101010101" pitchFamily="2" charset="-122"/>
              <a:cs typeface="Mangal" panose="02040503050203030202" pitchFamily="18" charset="0"/>
            </a:endParaRPr>
          </a:p>
          <a:p>
            <a:pPr lvl="1" algn="l">
              <a:spcAft>
                <a:spcPts val="1800"/>
              </a:spcAft>
            </a:pPr>
            <a:r>
              <a:rPr lang="en-US" sz="2200" b="1" kern="100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	</a:t>
            </a:r>
            <a:r>
              <a:rPr lang="en-US" kern="100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2.1.1. Brute Force</a:t>
            </a:r>
            <a:endParaRPr lang="en-US" sz="21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 algn="l">
              <a:spcAft>
                <a:spcPts val="1800"/>
              </a:spcAft>
              <a:buFont typeface="Arial" panose="020B0604020202020204" pitchFamily="34" charset="0"/>
              <a:buChar char="•"/>
            </a:pPr>
            <a:endParaRPr lang="en-US" sz="21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l">
              <a:spcAft>
                <a:spcPts val="1800"/>
              </a:spcAft>
            </a:pPr>
            <a:endParaRPr lang="en-US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Mangal" panose="02040503050203030202" pitchFamily="18" charset="0"/>
            </a:endParaRPr>
          </a:p>
          <a:p>
            <a:pPr lvl="2" algn="l">
              <a:spcAft>
                <a:spcPts val="1800"/>
              </a:spcAft>
            </a:pPr>
            <a:endParaRPr lang="en-US" sz="29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lvl="2" algn="l">
              <a:spcAft>
                <a:spcPts val="1800"/>
              </a:spcAft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sz="1800" kern="100" dirty="0">
              <a:solidFill>
                <a:srgbClr val="000000"/>
              </a:solidFill>
              <a:effectLst/>
              <a:latin typeface="Arial" panose="020B0604020202020204" pitchFamily="34" charset="0"/>
              <a:ea typeface="DengXian Light" panose="02010600030101010101" pitchFamily="2" charset="-122"/>
              <a:cs typeface="Mangal" panose="02040503050203030202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D54549-61E4-3555-4848-DACC6D0C82DB}"/>
              </a:ext>
            </a:extLst>
          </p:cNvPr>
          <p:cNvSpPr txBox="1"/>
          <p:nvPr/>
        </p:nvSpPr>
        <p:spPr>
          <a:xfrm>
            <a:off x="6404143" y="3043454"/>
            <a:ext cx="485060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b="1" u="sng" kern="100" dirty="0" err="1">
                <a:solidFill>
                  <a:srgbClr val="1F5CAA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Đối</a:t>
            </a:r>
            <a:r>
              <a:rPr lang="en-US" b="1" u="sng" kern="100" dirty="0">
                <a:solidFill>
                  <a:srgbClr val="1F5CAA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b="1" u="sng" kern="100" dirty="0" err="1">
                <a:solidFill>
                  <a:srgbClr val="1F5CAA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với</a:t>
            </a:r>
            <a:r>
              <a:rPr lang="en-US" b="1" u="sng" kern="100" dirty="0">
                <a:solidFill>
                  <a:srgbClr val="1F5CAA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b="1" u="sng" kern="100" dirty="0" err="1">
                <a:solidFill>
                  <a:srgbClr val="1F5CAA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quản</a:t>
            </a:r>
            <a:r>
              <a:rPr lang="en-US" b="1" u="sng" kern="100" dirty="0">
                <a:solidFill>
                  <a:srgbClr val="1F5CAA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b="1" u="sng" kern="100" dirty="0" err="1">
                <a:solidFill>
                  <a:srgbClr val="1F5CAA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trị</a:t>
            </a:r>
            <a:r>
              <a:rPr lang="en-US" b="1" u="sng" kern="100" dirty="0">
                <a:solidFill>
                  <a:srgbClr val="1F5CAA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b="1" u="sng" kern="100" dirty="0" err="1">
                <a:solidFill>
                  <a:srgbClr val="1F5CAA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viên</a:t>
            </a:r>
            <a:r>
              <a:rPr lang="en-US" b="1" u="sng" kern="100" dirty="0">
                <a:solidFill>
                  <a:srgbClr val="1F5CAA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: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Yêu</a:t>
            </a:r>
            <a:r>
              <a:rPr lang="en-US" dirty="0"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</a:t>
            </a:r>
            <a:r>
              <a:rPr lang="en-US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cầu</a:t>
            </a:r>
            <a:r>
              <a:rPr lang="en-US" dirty="0"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</a:t>
            </a:r>
            <a:r>
              <a:rPr lang="en-US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mật</a:t>
            </a:r>
            <a:r>
              <a:rPr lang="en-US" dirty="0"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</a:t>
            </a:r>
            <a:r>
              <a:rPr lang="en-US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khẩu</a:t>
            </a:r>
            <a:r>
              <a:rPr lang="en-US" dirty="0"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</a:t>
            </a:r>
            <a:r>
              <a:rPr lang="en-US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mạnh</a:t>
            </a:r>
            <a:endParaRPr lang="en-US" b="1" kern="100" dirty="0">
              <a:solidFill>
                <a:srgbClr val="1F5CAA"/>
              </a:solidFill>
              <a:latin typeface="Arial" panose="020B0604020202020204" pitchFamily="34" charset="0"/>
              <a:ea typeface="DengXian Light" panose="02010600030101010101" pitchFamily="2" charset="-122"/>
              <a:cs typeface="Arial" panose="020B0604020202020204" pitchFamily="34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Xác</a:t>
            </a:r>
            <a:r>
              <a:rPr lang="en-US" dirty="0"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</a:t>
            </a:r>
            <a:r>
              <a:rPr lang="en-US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thực</a:t>
            </a:r>
            <a:r>
              <a:rPr lang="en-US" dirty="0"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</a:t>
            </a:r>
            <a:r>
              <a:rPr lang="en-US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hai</a:t>
            </a:r>
            <a:r>
              <a:rPr lang="en-US" dirty="0"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</a:t>
            </a:r>
            <a:r>
              <a:rPr lang="en-US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yếu</a:t>
            </a:r>
            <a:r>
              <a:rPr lang="en-US" dirty="0"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</a:t>
            </a:r>
            <a:r>
              <a:rPr lang="en-US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tố</a:t>
            </a:r>
            <a:endParaRPr lang="en-US" dirty="0">
              <a:effectLst/>
              <a:latin typeface="Aptos" panose="020B0004020202020204" pitchFamily="34" charset="0"/>
              <a:ea typeface="Aptos" panose="020B0004020202020204" pitchFamily="34" charset="0"/>
              <a:cs typeface="Mangal" panose="02040503050203030202" pitchFamily="18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kern="100" dirty="0" err="1">
                <a:latin typeface="Aptos" panose="020B00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Sử</a:t>
            </a:r>
            <a:r>
              <a:rPr lang="en-US" kern="100" dirty="0">
                <a:latin typeface="Aptos" panose="020B00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kern="100" dirty="0" err="1">
                <a:latin typeface="Aptos" panose="020B00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dụng</a:t>
            </a:r>
            <a:r>
              <a:rPr lang="en-US" kern="100" dirty="0">
                <a:latin typeface="Aptos" panose="020B00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kern="100" dirty="0" err="1">
                <a:latin typeface="Aptos" panose="020B00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hàm</a:t>
            </a:r>
            <a:r>
              <a:rPr lang="en-US" kern="100" dirty="0">
                <a:latin typeface="Aptos" panose="020B00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kern="100" dirty="0" err="1">
                <a:latin typeface="Aptos" panose="020B00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băm</a:t>
            </a:r>
            <a:r>
              <a:rPr lang="en-US" kern="100" dirty="0">
                <a:latin typeface="Aptos" panose="020B00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kern="100" dirty="0" err="1">
                <a:latin typeface="Aptos" panose="020B00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được</a:t>
            </a:r>
            <a:r>
              <a:rPr lang="en-US" kern="100" dirty="0">
                <a:latin typeface="Aptos" panose="020B00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kern="100" dirty="0" err="1">
                <a:latin typeface="Aptos" panose="020B00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thiết</a:t>
            </a:r>
            <a:r>
              <a:rPr lang="en-US" kern="100" dirty="0">
                <a:latin typeface="Aptos" panose="020B00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kern="100" dirty="0" err="1">
                <a:latin typeface="Aptos" panose="020B00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kế</a:t>
            </a:r>
            <a:r>
              <a:rPr lang="en-US" kern="100" dirty="0">
                <a:latin typeface="Aptos" panose="020B00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kern="100" dirty="0" err="1">
                <a:latin typeface="Aptos" panose="020B00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riêng</a:t>
            </a:r>
            <a:r>
              <a:rPr lang="en-US" kern="100" dirty="0">
                <a:latin typeface="Aptos" panose="020B00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kern="100" dirty="0" err="1">
                <a:latin typeface="Aptos" panose="020B00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để</a:t>
            </a:r>
            <a:r>
              <a:rPr lang="en-US" kern="100" dirty="0">
                <a:latin typeface="Aptos" panose="020B00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kern="100" dirty="0" err="1">
                <a:latin typeface="Aptos" panose="020B00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băm</a:t>
            </a:r>
            <a:r>
              <a:rPr lang="en-US" kern="100" dirty="0">
                <a:latin typeface="Aptos" panose="020B00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kern="100" dirty="0" err="1">
                <a:latin typeface="Aptos" panose="020B00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mật</a:t>
            </a:r>
            <a:r>
              <a:rPr lang="en-US" kern="100" dirty="0">
                <a:latin typeface="Aptos" panose="020B00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kern="100" dirty="0" err="1">
                <a:latin typeface="Aptos" panose="020B00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khẩu</a:t>
            </a:r>
            <a:endParaRPr lang="en-US" kern="100" dirty="0">
              <a:effectLst/>
              <a:latin typeface="Arial" panose="020B0604020202020204" pitchFamily="34" charset="0"/>
              <a:ea typeface="DengXian Light" panose="02010600030101010101" pitchFamily="2" charset="-122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063AA0-6382-D1BA-9C91-99CA23FB570D}"/>
              </a:ext>
            </a:extLst>
          </p:cNvPr>
          <p:cNvSpPr txBox="1"/>
          <p:nvPr/>
        </p:nvSpPr>
        <p:spPr>
          <a:xfrm>
            <a:off x="4732021" y="2782669"/>
            <a:ext cx="2628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Cách</a:t>
            </a:r>
            <a:r>
              <a:rPr lang="en-US" sz="1800" b="1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b="1" kern="100" dirty="0" err="1">
                <a:solidFill>
                  <a:srgbClr val="1F5CAA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ngăn</a:t>
            </a:r>
            <a:r>
              <a:rPr lang="en-US" b="1" kern="100" dirty="0">
                <a:solidFill>
                  <a:srgbClr val="1F5CAA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b="1" kern="100" dirty="0" err="1">
                <a:solidFill>
                  <a:srgbClr val="1F5CAA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chặn</a:t>
            </a:r>
            <a:endParaRPr lang="en-US" sz="1800" b="1" kern="100" dirty="0">
              <a:solidFill>
                <a:srgbClr val="1F5CAA"/>
              </a:solidFill>
              <a:effectLst/>
              <a:latin typeface="Arial" panose="020B0604020202020204" pitchFamily="34" charset="0"/>
              <a:ea typeface="DengXian Light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9AECE14-95BB-A7B6-D32B-0205B03F6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2005"/>
            <a:ext cx="5504727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1F5CAA"/>
                </a:solidFill>
              </a:rPr>
              <a:t>III-</a:t>
            </a:r>
            <a:r>
              <a:rPr lang="en-US" kern="100" dirty="0">
                <a:solidFill>
                  <a:srgbClr val="1F5CAA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PASSWORD ATTACK     &amp; HASH CRACKING</a:t>
            </a:r>
            <a:endParaRPr lang="en-US" dirty="0">
              <a:solidFill>
                <a:srgbClr val="1F5CAA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9921C5-B5F0-B2DE-0736-D164BEE61B34}"/>
              </a:ext>
            </a:extLst>
          </p:cNvPr>
          <p:cNvSpPr txBox="1"/>
          <p:nvPr/>
        </p:nvSpPr>
        <p:spPr>
          <a:xfrm>
            <a:off x="7584313" y="152005"/>
            <a:ext cx="4464934" cy="2092881"/>
          </a:xfrm>
          <a:prstGeom prst="rect">
            <a:avLst/>
          </a:prstGeom>
          <a:solidFill>
            <a:schemeClr val="bg1"/>
          </a:solidFill>
          <a:ln>
            <a:solidFill>
              <a:srgbClr val="1F5CA9"/>
            </a:solidFill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1F5C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III-</a:t>
            </a:r>
            <a:r>
              <a:rPr lang="en-US" sz="1400" b="1" kern="100" dirty="0">
                <a:solidFill>
                  <a:srgbClr val="1F5CAA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PASSWORD ATTACK - HASH CRACKING</a:t>
            </a:r>
          </a:p>
          <a:p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AU" sz="1400" b="1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2. Phương </a:t>
            </a:r>
            <a:r>
              <a:rPr lang="en-AU" sz="1400" b="1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pháp</a:t>
            </a:r>
            <a:r>
              <a:rPr lang="en-AU" sz="1400" b="1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cracking </a:t>
            </a:r>
            <a:r>
              <a:rPr lang="en-AU" sz="1400" b="1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hashing.</a:t>
            </a:r>
            <a:endParaRPr lang="en-US" sz="1400" b="1" kern="100" dirty="0">
              <a:solidFill>
                <a:srgbClr val="1F5CA9"/>
              </a:solidFill>
              <a:effectLst/>
              <a:latin typeface="Arial" panose="020B0604020202020204" pitchFamily="34" charset="0"/>
              <a:ea typeface="DengXian Light" panose="02010600030101010101" pitchFamily="2" charset="-122"/>
              <a:cs typeface="Mangal" panose="02040503050203030202" pitchFamily="18" charset="0"/>
            </a:endParaRPr>
          </a:p>
          <a:p>
            <a:r>
              <a:rPr lang="en-US" sz="1400" dirty="0">
                <a:solidFill>
                  <a:srgbClr val="1F5C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2.1. 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Nguyên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tắt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cơ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bản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để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cracking hashing.</a:t>
            </a:r>
          </a:p>
          <a:p>
            <a:r>
              <a:rPr lang="en-US" sz="1400" b="1" dirty="0">
                <a:solidFill>
                  <a:srgbClr val="1F5C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2.2. </a:t>
            </a:r>
            <a:r>
              <a:rPr lang="en-US" sz="1400" b="1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Một</a:t>
            </a:r>
            <a:r>
              <a:rPr lang="en-US" sz="1400" b="1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b="1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số</a:t>
            </a:r>
            <a:r>
              <a:rPr lang="en-US" sz="1400" b="1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b="1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kỹ</a:t>
            </a:r>
            <a:r>
              <a:rPr lang="en-US" sz="1400" b="1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b="1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thuật</a:t>
            </a:r>
            <a:r>
              <a:rPr lang="en-US" sz="1400" b="1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b="1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tấn</a:t>
            </a:r>
            <a:r>
              <a:rPr lang="en-US" sz="1400" b="1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b="1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công</a:t>
            </a:r>
            <a:r>
              <a:rPr lang="en-US" sz="1400" b="1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b="1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hàm</a:t>
            </a:r>
            <a:r>
              <a:rPr lang="en-US" sz="1400" b="1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b="1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băm</a:t>
            </a:r>
            <a:r>
              <a:rPr lang="en-US" sz="1400" b="1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b="1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phổ</a:t>
            </a:r>
            <a:r>
              <a:rPr lang="en-US" sz="1400" b="1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b="1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biến</a:t>
            </a:r>
            <a:r>
              <a:rPr lang="en-US" sz="1400" b="1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.</a:t>
            </a:r>
          </a:p>
          <a:p>
            <a:r>
              <a:rPr lang="en-US" sz="1400" dirty="0">
                <a:solidFill>
                  <a:srgbClr val="1F5C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2.3. </a:t>
            </a:r>
            <a:r>
              <a:rPr lang="en-US" sz="1400" dirty="0">
                <a:solidFill>
                  <a:srgbClr val="1F5CAA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Phương </a:t>
            </a:r>
            <a:r>
              <a:rPr lang="en-US" sz="1400" dirty="0" err="1">
                <a:solidFill>
                  <a:srgbClr val="1F5CAA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pháp</a:t>
            </a:r>
            <a:r>
              <a:rPr lang="en-US" sz="1400" dirty="0">
                <a:solidFill>
                  <a:srgbClr val="1F5CAA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</a:t>
            </a:r>
            <a:r>
              <a:rPr lang="en-US" sz="1400" dirty="0" err="1">
                <a:solidFill>
                  <a:srgbClr val="1F5CAA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thu</a:t>
            </a:r>
            <a:r>
              <a:rPr lang="en-US" sz="1400" dirty="0">
                <a:solidFill>
                  <a:srgbClr val="1F5CAA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</a:t>
            </a:r>
            <a:r>
              <a:rPr lang="en-US" sz="1400" dirty="0" err="1">
                <a:solidFill>
                  <a:srgbClr val="1F5CAA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thập</a:t>
            </a:r>
            <a:r>
              <a:rPr lang="en-US" sz="1400" dirty="0">
                <a:solidFill>
                  <a:srgbClr val="1F5CAA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</a:t>
            </a:r>
            <a:r>
              <a:rPr lang="en-US" sz="1400" dirty="0" err="1">
                <a:solidFill>
                  <a:srgbClr val="1F5CAA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thông</a:t>
            </a:r>
            <a:r>
              <a:rPr lang="en-US" sz="1400" dirty="0">
                <a:solidFill>
                  <a:srgbClr val="1F5CAA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tin</a:t>
            </a:r>
          </a:p>
          <a:p>
            <a:r>
              <a:rPr lang="en-US" sz="1400" dirty="0">
                <a:solidFill>
                  <a:srgbClr val="1F5CAA"/>
                </a:solidFill>
                <a:latin typeface="Aptos" panose="020B0004020202020204" pitchFamily="34" charset="0"/>
                <a:cs typeface="Mangal" panose="02040503050203030202" pitchFamily="18" charset="0"/>
              </a:rPr>
              <a:t>2.4. 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Công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cụ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tấn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công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và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cách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sử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dụng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.</a:t>
            </a:r>
          </a:p>
          <a:p>
            <a:r>
              <a:rPr lang="en-US" sz="1400" dirty="0">
                <a:solidFill>
                  <a:srgbClr val="1F5CAA"/>
                </a:solidFill>
                <a:latin typeface="Aptos" panose="020B0004020202020204" pitchFamily="34" charset="0"/>
                <a:cs typeface="Mangal" panose="02040503050203030202" pitchFamily="18" charset="0"/>
              </a:rPr>
              <a:t>2.5. </a:t>
            </a:r>
            <a:r>
              <a:rPr lang="vi-VN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Công cụ trích xuất hash từ tệp tin được mã hóa.</a:t>
            </a:r>
            <a:endParaRPr lang="en-AU" sz="1400" kern="100" dirty="0">
              <a:solidFill>
                <a:srgbClr val="1F5CAA"/>
              </a:solidFill>
              <a:effectLst/>
              <a:latin typeface="Arial" panose="020B0604020202020204" pitchFamily="34" charset="0"/>
              <a:ea typeface="DengXian Light" panose="02010600030101010101" pitchFamily="2" charset="-122"/>
              <a:cs typeface="Mangal" panose="02040503050203030202" pitchFamily="18" charset="0"/>
            </a:endParaRPr>
          </a:p>
          <a:p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2.6. </a:t>
            </a:r>
            <a:r>
              <a:rPr lang="vi-VN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Công cụ </a:t>
            </a:r>
            <a:r>
              <a:rPr lang="en-AU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xác</a:t>
            </a:r>
            <a:r>
              <a:rPr lang="en-AU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AU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định</a:t>
            </a:r>
            <a:r>
              <a:rPr lang="en-AU" sz="1800" kern="100" dirty="0">
                <a:solidFill>
                  <a:srgbClr val="1F5CA9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AU" sz="1400" kern="100" dirty="0" err="1">
                <a:solidFill>
                  <a:srgbClr val="1F5CA9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giải</a:t>
            </a:r>
            <a:r>
              <a:rPr lang="en-AU" sz="1400" kern="100" dirty="0">
                <a:solidFill>
                  <a:srgbClr val="1F5CA9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AU" sz="1400" kern="100" dirty="0" err="1">
                <a:solidFill>
                  <a:srgbClr val="1F5CA9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thuật</a:t>
            </a:r>
            <a:r>
              <a:rPr lang="en-AU" sz="1400" kern="100" dirty="0">
                <a:solidFill>
                  <a:srgbClr val="1F5CA9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AU" sz="1400" kern="100" dirty="0" err="1">
                <a:solidFill>
                  <a:srgbClr val="1F5CA9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băm</a:t>
            </a:r>
            <a:r>
              <a:rPr lang="vi-VN" sz="11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.</a:t>
            </a:r>
            <a:endParaRPr lang="en-US" sz="1400" kern="100" dirty="0">
              <a:solidFill>
                <a:srgbClr val="1F5CAA"/>
              </a:solidFill>
              <a:effectLst/>
              <a:latin typeface="Arial" panose="020B0604020202020204" pitchFamily="34" charset="0"/>
              <a:ea typeface="DengXian Light" panose="02010600030101010101" pitchFamily="2" charset="-122"/>
              <a:cs typeface="Mangal" panose="02040503050203030202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5C4F13C-C530-510B-9551-D67BDBEA227C}"/>
              </a:ext>
            </a:extLst>
          </p:cNvPr>
          <p:cNvSpPr txBox="1"/>
          <p:nvPr/>
        </p:nvSpPr>
        <p:spPr>
          <a:xfrm>
            <a:off x="711999" y="3277235"/>
            <a:ext cx="5151591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>
              <a:spcAft>
                <a:spcPts val="1800"/>
              </a:spcAft>
            </a:pPr>
            <a:r>
              <a:rPr lang="en-US" b="1" u="sng" kern="100" dirty="0" err="1">
                <a:solidFill>
                  <a:srgbClr val="1F5CAA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Đối</a:t>
            </a:r>
            <a:r>
              <a:rPr lang="en-US" b="1" u="sng" kern="100" dirty="0">
                <a:solidFill>
                  <a:srgbClr val="1F5CAA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b="1" u="sng" kern="100" dirty="0" err="1">
                <a:solidFill>
                  <a:srgbClr val="1F5CAA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với</a:t>
            </a:r>
            <a:r>
              <a:rPr lang="en-US" b="1" u="sng" kern="100" dirty="0">
                <a:solidFill>
                  <a:srgbClr val="1F5CAA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b="1" u="sng" kern="100" dirty="0" err="1">
                <a:solidFill>
                  <a:srgbClr val="1F5CAA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người</a:t>
            </a:r>
            <a:r>
              <a:rPr lang="en-US" b="1" u="sng" kern="100" dirty="0">
                <a:solidFill>
                  <a:srgbClr val="1F5CAA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b="1" u="sng" kern="100" dirty="0" err="1">
                <a:solidFill>
                  <a:srgbClr val="1F5CAA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dùng</a:t>
            </a:r>
            <a:r>
              <a:rPr lang="en-US" b="1" u="sng" kern="100" dirty="0">
                <a:solidFill>
                  <a:srgbClr val="1F5CAA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: </a:t>
            </a:r>
          </a:p>
          <a:p>
            <a:pPr marL="1257300" lvl="2" indent="-3429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Mật</a:t>
            </a:r>
            <a:r>
              <a:rPr lang="en-US" dirty="0"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</a:t>
            </a:r>
            <a:r>
              <a:rPr lang="en-US" dirty="0" err="1"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khẩu</a:t>
            </a:r>
            <a:r>
              <a:rPr lang="en-US" dirty="0"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</a:t>
            </a:r>
            <a:r>
              <a:rPr lang="en-US" dirty="0" err="1"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có</a:t>
            </a:r>
            <a:r>
              <a:rPr lang="en-US" dirty="0"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</a:t>
            </a:r>
            <a:r>
              <a:rPr lang="en-US" dirty="0" err="1"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càng</a:t>
            </a:r>
            <a:r>
              <a:rPr lang="en-US" dirty="0"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</a:t>
            </a:r>
            <a:r>
              <a:rPr lang="en-US" dirty="0" err="1"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nhiều</a:t>
            </a:r>
            <a:r>
              <a:rPr lang="en-US" dirty="0"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</a:t>
            </a:r>
            <a:r>
              <a:rPr lang="en-US" dirty="0" err="1"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ký</a:t>
            </a:r>
            <a:r>
              <a:rPr lang="en-US" dirty="0"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</a:t>
            </a:r>
            <a:r>
              <a:rPr lang="en-US" dirty="0" err="1"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tự</a:t>
            </a:r>
            <a:r>
              <a:rPr lang="en-US" dirty="0"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</a:t>
            </a:r>
            <a:r>
              <a:rPr lang="en-US" dirty="0" err="1"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càng</a:t>
            </a:r>
            <a:r>
              <a:rPr lang="en-US" dirty="0"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</a:t>
            </a:r>
            <a:r>
              <a:rPr lang="en-US" dirty="0" err="1"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tốt</a:t>
            </a:r>
            <a:endParaRPr lang="en-US" dirty="0">
              <a:latin typeface="Aptos" panose="020B0004020202020204" pitchFamily="34" charset="0"/>
              <a:ea typeface="Aptos" panose="020B0004020202020204" pitchFamily="34" charset="0"/>
              <a:cs typeface="Mangal" panose="02040503050203030202" pitchFamily="18" charset="0"/>
            </a:endParaRPr>
          </a:p>
          <a:p>
            <a:pPr marL="1257300" lvl="2" indent="-3429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chữ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cái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biệt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53280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ED2AC9-23EC-5385-09A5-8DC1D6CD6B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73DFB7-F39D-C2A9-8DC1-96733465DC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475482" cy="1077830"/>
          </a:xfrm>
        </p:spPr>
        <p:txBody>
          <a:bodyPr>
            <a:normAutofit fontScale="25000" lnSpcReduction="20000"/>
          </a:bodyPr>
          <a:lstStyle/>
          <a:p>
            <a:pPr marL="914400" lvl="1" indent="-457200" algn="l">
              <a:lnSpc>
                <a:spcPct val="150000"/>
              </a:lnSpc>
              <a:spcBef>
                <a:spcPts val="2400"/>
              </a:spcBef>
              <a:spcAft>
                <a:spcPts val="1200"/>
              </a:spcAft>
              <a:buFont typeface="+mj-lt"/>
              <a:buAutoNum type="arabicPeriod" startAt="2"/>
              <a:tabLst>
                <a:tab pos="228600" algn="l"/>
                <a:tab pos="457200" algn="l"/>
              </a:tabLst>
            </a:pPr>
            <a:r>
              <a:rPr lang="en-AU" sz="9600" b="1" kern="100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Phương </a:t>
            </a:r>
            <a:r>
              <a:rPr lang="en-AU" sz="9600" b="1" kern="100" dirty="0" err="1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pháp</a:t>
            </a:r>
            <a:r>
              <a:rPr lang="en-AU" sz="9600" b="1" kern="100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cracking hashing.</a:t>
            </a:r>
            <a:endParaRPr lang="en-US" sz="9600" b="1" kern="100" dirty="0">
              <a:solidFill>
                <a:srgbClr val="00AFEF"/>
              </a:solidFill>
              <a:effectLst/>
              <a:latin typeface="Arial" panose="020B0604020202020204" pitchFamily="34" charset="0"/>
              <a:ea typeface="DengXian Light" panose="02010600030101010101" pitchFamily="2" charset="-122"/>
              <a:cs typeface="Mangal" panose="02040503050203030202" pitchFamily="18" charset="0"/>
            </a:endParaRPr>
          </a:p>
          <a:p>
            <a:pPr lvl="1" algn="l">
              <a:spcAft>
                <a:spcPts val="1800"/>
              </a:spcAft>
            </a:pPr>
            <a:r>
              <a:rPr lang="en-US" sz="9600" b="1" kern="100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	</a:t>
            </a:r>
            <a:r>
              <a:rPr lang="en-US" sz="9600" kern="100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2.1.1. </a:t>
            </a:r>
            <a:r>
              <a:rPr lang="en-US" sz="9600" dirty="0">
                <a:solidFill>
                  <a:srgbClr val="00AFEF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Dictionary attack </a:t>
            </a:r>
          </a:p>
          <a:p>
            <a:pPr lvl="1" algn="l">
              <a:spcAft>
                <a:spcPts val="1800"/>
              </a:spcAft>
            </a:pPr>
            <a:r>
              <a:rPr lang="en-US" sz="29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	</a:t>
            </a:r>
            <a:endParaRPr lang="en-US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Mangal" panose="02040503050203030202" pitchFamily="18" charset="0"/>
            </a:endParaRPr>
          </a:p>
          <a:p>
            <a:pPr lvl="2" algn="l">
              <a:spcAft>
                <a:spcPts val="1800"/>
              </a:spcAft>
            </a:pPr>
            <a:endParaRPr lang="en-US" sz="29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lvl="2" algn="l">
              <a:spcAft>
                <a:spcPts val="1800"/>
              </a:spcAft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sz="1800" kern="100" dirty="0">
              <a:solidFill>
                <a:srgbClr val="000000"/>
              </a:solidFill>
              <a:effectLst/>
              <a:latin typeface="Arial" panose="020B0604020202020204" pitchFamily="34" charset="0"/>
              <a:ea typeface="DengXian Light" panose="02010600030101010101" pitchFamily="2" charset="-122"/>
              <a:cs typeface="Mangal" panose="02040503050203030202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30CAE8-1C05-1C0D-AB92-5CCE26C43E41}"/>
              </a:ext>
            </a:extLst>
          </p:cNvPr>
          <p:cNvSpPr txBox="1"/>
          <p:nvPr/>
        </p:nvSpPr>
        <p:spPr>
          <a:xfrm>
            <a:off x="1913640" y="2938883"/>
            <a:ext cx="94401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Khái</a:t>
            </a:r>
            <a:r>
              <a:rPr lang="en-US" sz="1800" b="1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800" b="1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niệm</a:t>
            </a:r>
            <a:r>
              <a:rPr lang="en-US" sz="1800" b="1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T</a:t>
            </a:r>
            <a:r>
              <a:rPr lang="en-US" sz="18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ấn</a:t>
            </a:r>
            <a:r>
              <a:rPr lang="en-US" sz="18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công</a:t>
            </a:r>
            <a:r>
              <a:rPr lang="en-US" sz="18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từ</a:t>
            </a:r>
            <a:r>
              <a:rPr lang="en-US" sz="18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điển</a:t>
            </a:r>
            <a:r>
              <a:rPr lang="en-US" sz="18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dựa</a:t>
            </a:r>
            <a:r>
              <a:rPr lang="en-US" sz="18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vào</a:t>
            </a:r>
            <a:r>
              <a:rPr lang="en-US" sz="18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thói</a:t>
            </a:r>
            <a:r>
              <a:rPr lang="en-US" sz="18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quen</a:t>
            </a:r>
            <a:r>
              <a:rPr lang="en-US" sz="18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chọn</a:t>
            </a:r>
            <a:r>
              <a:rPr lang="en-US" sz="18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những</a:t>
            </a:r>
            <a:r>
              <a:rPr lang="en-US" sz="18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từ</a:t>
            </a:r>
            <a:r>
              <a:rPr lang="en-US" sz="18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"</a:t>
            </a:r>
            <a:r>
              <a:rPr lang="en-US" sz="18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cơ</a:t>
            </a:r>
            <a:r>
              <a:rPr lang="en-US" sz="18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bản</a:t>
            </a:r>
            <a:r>
              <a:rPr lang="en-US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”</a:t>
            </a:r>
            <a:r>
              <a:rPr lang="en-US" sz="18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làm</a:t>
            </a:r>
            <a:r>
              <a:rPr lang="en-US" sz="18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mật</a:t>
            </a:r>
            <a:r>
              <a:rPr lang="en-US" sz="18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khẩu</a:t>
            </a:r>
            <a:r>
              <a:rPr lang="en-US" sz="18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, </a:t>
            </a:r>
            <a:r>
              <a:rPr lang="en-US" sz="18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trong</a:t>
            </a:r>
            <a:r>
              <a:rPr lang="en-US" sz="18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đó</a:t>
            </a:r>
            <a:r>
              <a:rPr lang="en-US" sz="18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những</a:t>
            </a:r>
            <a:r>
              <a:rPr lang="en-US" sz="18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từ</a:t>
            </a:r>
            <a:r>
              <a:rPr lang="en-US" sz="18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phổ</a:t>
            </a:r>
            <a:r>
              <a:rPr lang="en-US" sz="18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biến</a:t>
            </a:r>
            <a:r>
              <a:rPr lang="en-US" sz="18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nhất</a:t>
            </a:r>
            <a:r>
              <a:rPr lang="en-US" sz="18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được</a:t>
            </a:r>
            <a:r>
              <a:rPr lang="en-US" sz="18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tin </a:t>
            </a:r>
            <a:r>
              <a:rPr lang="en-US" sz="18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tặc</a:t>
            </a:r>
            <a:r>
              <a:rPr lang="en-US" sz="18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tập</a:t>
            </a:r>
            <a:r>
              <a:rPr lang="en-US" sz="18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hợp</a:t>
            </a:r>
            <a:r>
              <a:rPr lang="en-US" sz="18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thành</a:t>
            </a:r>
            <a:r>
              <a:rPr lang="en-US" sz="18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"cracking dictionaries". </a:t>
            </a:r>
            <a:endParaRPr lang="en-US" dirty="0"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Các cuộc tấn công từ điển tinh vi hơn sẽ kết hợp những từ có ý nghĩa quan trọng đối với </a:t>
            </a:r>
            <a:r>
              <a:rPr lang="en-AU" dirty="0" err="1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nạn</a:t>
            </a:r>
            <a:r>
              <a:rPr lang="en-AU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dirty="0" err="1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nhân</a:t>
            </a:r>
            <a:r>
              <a:rPr lang="vi-VN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, như </a:t>
            </a:r>
            <a:r>
              <a:rPr lang="en-AU" dirty="0" err="1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ngày</a:t>
            </a:r>
            <a:r>
              <a:rPr lang="en-AU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dirty="0" err="1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sinh</a:t>
            </a:r>
            <a:r>
              <a:rPr lang="vi-VN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, tên con</a:t>
            </a:r>
            <a:r>
              <a:rPr lang="en-AU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gia</a:t>
            </a:r>
            <a:r>
              <a:rPr lang="en-US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đình</a:t>
            </a:r>
            <a:r>
              <a:rPr lang="en-US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người</a:t>
            </a:r>
            <a:r>
              <a:rPr lang="en-US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thân</a:t>
            </a:r>
            <a:r>
              <a:rPr lang="en-US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thú</a:t>
            </a:r>
            <a:r>
              <a:rPr lang="en-US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cưng</a:t>
            </a:r>
            <a:r>
              <a:rPr lang="en-US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hoặc</a:t>
            </a:r>
            <a:r>
              <a:rPr lang="en-US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sở</a:t>
            </a:r>
            <a:r>
              <a:rPr lang="en-US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thích</a:t>
            </a:r>
            <a:r>
              <a:rPr lang="en-US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cá</a:t>
            </a:r>
            <a:r>
              <a:rPr lang="en-US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nhân</a:t>
            </a:r>
            <a:r>
              <a:rPr lang="en-US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(</a:t>
            </a:r>
            <a:r>
              <a:rPr lang="en-US" dirty="0" err="1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tên</a:t>
            </a:r>
            <a:r>
              <a:rPr lang="en-US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nhân</a:t>
            </a:r>
            <a:r>
              <a:rPr lang="en-US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vật</a:t>
            </a:r>
            <a:r>
              <a:rPr lang="en-US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yêu</a:t>
            </a:r>
            <a:r>
              <a:rPr lang="en-US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thích</a:t>
            </a:r>
            <a:r>
              <a:rPr lang="en-US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cây</a:t>
            </a:r>
            <a:r>
              <a:rPr lang="en-US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cỏ</a:t>
            </a:r>
            <a:r>
              <a:rPr lang="en-US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hoa</a:t>
            </a:r>
            <a:r>
              <a:rPr lang="en-US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lá</a:t>
            </a:r>
            <a:r>
              <a:rPr lang="en-US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biệt</a:t>
            </a:r>
            <a:r>
              <a:rPr lang="en-US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danh</a:t>
            </a:r>
            <a:r>
              <a:rPr lang="en-US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…)</a:t>
            </a:r>
            <a:endParaRPr lang="en-US" sz="1800" dirty="0"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771EC6E-C1D4-13CF-AA83-5B6939AB4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2005"/>
            <a:ext cx="5504727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1F5CAA"/>
                </a:solidFill>
              </a:rPr>
              <a:t>III-</a:t>
            </a:r>
            <a:r>
              <a:rPr lang="en-US" kern="100" dirty="0">
                <a:solidFill>
                  <a:srgbClr val="1F5CAA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PASSWORD ATTACK     &amp; HASH CRACKING</a:t>
            </a:r>
            <a:endParaRPr lang="en-US" dirty="0">
              <a:solidFill>
                <a:srgbClr val="1F5CAA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95CECA-3D0F-18ED-DEB6-B030F9F2072E}"/>
              </a:ext>
            </a:extLst>
          </p:cNvPr>
          <p:cNvSpPr txBox="1"/>
          <p:nvPr/>
        </p:nvSpPr>
        <p:spPr>
          <a:xfrm>
            <a:off x="7584313" y="152005"/>
            <a:ext cx="4464934" cy="2092881"/>
          </a:xfrm>
          <a:prstGeom prst="rect">
            <a:avLst/>
          </a:prstGeom>
          <a:solidFill>
            <a:schemeClr val="bg1"/>
          </a:solidFill>
          <a:ln>
            <a:solidFill>
              <a:srgbClr val="1F5CA9"/>
            </a:solidFill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1F5C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III-</a:t>
            </a:r>
            <a:r>
              <a:rPr lang="en-US" sz="1400" b="1" kern="100" dirty="0">
                <a:solidFill>
                  <a:srgbClr val="1F5CAA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PASSWORD ATTACK - HASH CRACKING</a:t>
            </a:r>
          </a:p>
          <a:p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AU" sz="1400" b="1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2. Phương </a:t>
            </a:r>
            <a:r>
              <a:rPr lang="en-AU" sz="1400" b="1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pháp</a:t>
            </a:r>
            <a:r>
              <a:rPr lang="en-AU" sz="1400" b="1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cracking </a:t>
            </a:r>
            <a:r>
              <a:rPr lang="en-AU" sz="1400" b="1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hashing.</a:t>
            </a:r>
            <a:endParaRPr lang="en-US" sz="1400" b="1" kern="100" dirty="0">
              <a:solidFill>
                <a:srgbClr val="1F5CA9"/>
              </a:solidFill>
              <a:effectLst/>
              <a:latin typeface="Arial" panose="020B0604020202020204" pitchFamily="34" charset="0"/>
              <a:ea typeface="DengXian Light" panose="02010600030101010101" pitchFamily="2" charset="-122"/>
              <a:cs typeface="Mangal" panose="02040503050203030202" pitchFamily="18" charset="0"/>
            </a:endParaRPr>
          </a:p>
          <a:p>
            <a:r>
              <a:rPr lang="en-US" sz="1400" dirty="0">
                <a:solidFill>
                  <a:srgbClr val="1F5C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2.1. 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Nguyên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tắt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cơ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bản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để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cracking hashing.</a:t>
            </a:r>
          </a:p>
          <a:p>
            <a:r>
              <a:rPr lang="en-US" sz="1400" b="1" dirty="0">
                <a:solidFill>
                  <a:srgbClr val="1F5C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2.2. </a:t>
            </a:r>
            <a:r>
              <a:rPr lang="en-US" sz="1400" b="1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Một</a:t>
            </a:r>
            <a:r>
              <a:rPr lang="en-US" sz="1400" b="1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b="1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số</a:t>
            </a:r>
            <a:r>
              <a:rPr lang="en-US" sz="1400" b="1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b="1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kỹ</a:t>
            </a:r>
            <a:r>
              <a:rPr lang="en-US" sz="1400" b="1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b="1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thuật</a:t>
            </a:r>
            <a:r>
              <a:rPr lang="en-US" sz="1400" b="1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b="1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tấn</a:t>
            </a:r>
            <a:r>
              <a:rPr lang="en-US" sz="1400" b="1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b="1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công</a:t>
            </a:r>
            <a:r>
              <a:rPr lang="en-US" sz="1400" b="1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b="1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hàm</a:t>
            </a:r>
            <a:r>
              <a:rPr lang="en-US" sz="1400" b="1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b="1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băm</a:t>
            </a:r>
            <a:r>
              <a:rPr lang="en-US" sz="1400" b="1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b="1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phổ</a:t>
            </a:r>
            <a:r>
              <a:rPr lang="en-US" sz="1400" b="1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b="1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biến</a:t>
            </a:r>
            <a:r>
              <a:rPr lang="en-US" sz="1400" b="1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.</a:t>
            </a:r>
          </a:p>
          <a:p>
            <a:r>
              <a:rPr lang="en-US" sz="1400" dirty="0">
                <a:solidFill>
                  <a:srgbClr val="1F5C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2.3. </a:t>
            </a:r>
            <a:r>
              <a:rPr lang="en-US" sz="1400" dirty="0">
                <a:solidFill>
                  <a:srgbClr val="1F5CAA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Phương </a:t>
            </a:r>
            <a:r>
              <a:rPr lang="en-US" sz="1400" dirty="0" err="1">
                <a:solidFill>
                  <a:srgbClr val="1F5CAA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pháp</a:t>
            </a:r>
            <a:r>
              <a:rPr lang="en-US" sz="1400" dirty="0">
                <a:solidFill>
                  <a:srgbClr val="1F5CAA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</a:t>
            </a:r>
            <a:r>
              <a:rPr lang="en-US" sz="1400" dirty="0" err="1">
                <a:solidFill>
                  <a:srgbClr val="1F5CAA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thu</a:t>
            </a:r>
            <a:r>
              <a:rPr lang="en-US" sz="1400" dirty="0">
                <a:solidFill>
                  <a:srgbClr val="1F5CAA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</a:t>
            </a:r>
            <a:r>
              <a:rPr lang="en-US" sz="1400" dirty="0" err="1">
                <a:solidFill>
                  <a:srgbClr val="1F5CAA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thập</a:t>
            </a:r>
            <a:r>
              <a:rPr lang="en-US" sz="1400" dirty="0">
                <a:solidFill>
                  <a:srgbClr val="1F5CAA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</a:t>
            </a:r>
            <a:r>
              <a:rPr lang="en-US" sz="1400" dirty="0" err="1">
                <a:solidFill>
                  <a:srgbClr val="1F5CAA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thông</a:t>
            </a:r>
            <a:r>
              <a:rPr lang="en-US" sz="1400" dirty="0">
                <a:solidFill>
                  <a:srgbClr val="1F5CAA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tin</a:t>
            </a:r>
          </a:p>
          <a:p>
            <a:r>
              <a:rPr lang="en-US" sz="1400" dirty="0">
                <a:solidFill>
                  <a:srgbClr val="1F5CAA"/>
                </a:solidFill>
                <a:latin typeface="Aptos" panose="020B0004020202020204" pitchFamily="34" charset="0"/>
                <a:cs typeface="Mangal" panose="02040503050203030202" pitchFamily="18" charset="0"/>
              </a:rPr>
              <a:t>2.4. 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Công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cụ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tấn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công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và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cách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sử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dụng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.</a:t>
            </a:r>
          </a:p>
          <a:p>
            <a:r>
              <a:rPr lang="en-US" sz="1400" dirty="0">
                <a:solidFill>
                  <a:srgbClr val="1F5CAA"/>
                </a:solidFill>
                <a:latin typeface="Aptos" panose="020B0004020202020204" pitchFamily="34" charset="0"/>
                <a:cs typeface="Mangal" panose="02040503050203030202" pitchFamily="18" charset="0"/>
              </a:rPr>
              <a:t>2.5. </a:t>
            </a:r>
            <a:r>
              <a:rPr lang="vi-VN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Công cụ trích xuất hash từ tệp tin được mã hóa.</a:t>
            </a:r>
            <a:endParaRPr lang="en-AU" sz="1400" kern="100" dirty="0">
              <a:solidFill>
                <a:srgbClr val="1F5CAA"/>
              </a:solidFill>
              <a:effectLst/>
              <a:latin typeface="Arial" panose="020B0604020202020204" pitchFamily="34" charset="0"/>
              <a:ea typeface="DengXian Light" panose="02010600030101010101" pitchFamily="2" charset="-122"/>
              <a:cs typeface="Mangal" panose="02040503050203030202" pitchFamily="18" charset="0"/>
            </a:endParaRPr>
          </a:p>
          <a:p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2.6. </a:t>
            </a:r>
            <a:r>
              <a:rPr lang="vi-VN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Công cụ </a:t>
            </a:r>
            <a:r>
              <a:rPr lang="en-AU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xác</a:t>
            </a:r>
            <a:r>
              <a:rPr lang="en-AU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AU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định</a:t>
            </a:r>
            <a:r>
              <a:rPr lang="en-AU" sz="1800" kern="100" dirty="0">
                <a:solidFill>
                  <a:srgbClr val="1F5CA9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AU" sz="1400" kern="100" dirty="0" err="1">
                <a:solidFill>
                  <a:srgbClr val="1F5CA9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giải</a:t>
            </a:r>
            <a:r>
              <a:rPr lang="en-AU" sz="1400" kern="100" dirty="0">
                <a:solidFill>
                  <a:srgbClr val="1F5CA9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AU" sz="1400" kern="100" dirty="0" err="1">
                <a:solidFill>
                  <a:srgbClr val="1F5CA9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thuật</a:t>
            </a:r>
            <a:r>
              <a:rPr lang="en-AU" sz="1400" kern="100" dirty="0">
                <a:solidFill>
                  <a:srgbClr val="1F5CA9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AU" sz="1400" kern="100" dirty="0" err="1">
                <a:solidFill>
                  <a:srgbClr val="1F5CA9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băm</a:t>
            </a:r>
            <a:r>
              <a:rPr lang="vi-VN" sz="11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.</a:t>
            </a:r>
            <a:endParaRPr lang="en-US" sz="1400" kern="100" dirty="0">
              <a:solidFill>
                <a:srgbClr val="1F5CAA"/>
              </a:solidFill>
              <a:effectLst/>
              <a:latin typeface="Arial" panose="020B0604020202020204" pitchFamily="34" charset="0"/>
              <a:ea typeface="DengXian Light" panose="02010600030101010101" pitchFamily="2" charset="-122"/>
              <a:cs typeface="Mangal" panose="02040503050203030202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9855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B74AC7-784C-368C-4E83-F77A9C53F9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ACECC6-06DD-D261-700A-56B413E93A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475482" cy="1077830"/>
          </a:xfrm>
        </p:spPr>
        <p:txBody>
          <a:bodyPr>
            <a:normAutofit fontScale="25000" lnSpcReduction="20000"/>
          </a:bodyPr>
          <a:lstStyle/>
          <a:p>
            <a:pPr marL="914400" lvl="1" indent="-457200" algn="l">
              <a:lnSpc>
                <a:spcPct val="150000"/>
              </a:lnSpc>
              <a:spcBef>
                <a:spcPts val="2400"/>
              </a:spcBef>
              <a:spcAft>
                <a:spcPts val="1200"/>
              </a:spcAft>
              <a:buFont typeface="+mj-lt"/>
              <a:buAutoNum type="arabicPeriod" startAt="2"/>
              <a:tabLst>
                <a:tab pos="228600" algn="l"/>
                <a:tab pos="457200" algn="l"/>
              </a:tabLst>
            </a:pPr>
            <a:r>
              <a:rPr lang="en-AU" sz="9600" b="1" kern="100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Phương </a:t>
            </a:r>
            <a:r>
              <a:rPr lang="en-AU" sz="9600" b="1" kern="100" dirty="0" err="1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pháp</a:t>
            </a:r>
            <a:r>
              <a:rPr lang="en-AU" sz="9600" b="1" kern="100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cracking hashing.</a:t>
            </a:r>
            <a:endParaRPr lang="en-US" sz="9600" b="1" kern="100" dirty="0">
              <a:solidFill>
                <a:srgbClr val="00AFEF"/>
              </a:solidFill>
              <a:effectLst/>
              <a:latin typeface="Arial" panose="020B0604020202020204" pitchFamily="34" charset="0"/>
              <a:ea typeface="DengXian Light" panose="02010600030101010101" pitchFamily="2" charset="-122"/>
              <a:cs typeface="Mangal" panose="02040503050203030202" pitchFamily="18" charset="0"/>
            </a:endParaRPr>
          </a:p>
          <a:p>
            <a:pPr lvl="1" algn="l">
              <a:spcAft>
                <a:spcPts val="1800"/>
              </a:spcAft>
            </a:pPr>
            <a:r>
              <a:rPr lang="en-US" sz="9600" b="1" kern="100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	</a:t>
            </a:r>
            <a:r>
              <a:rPr lang="en-US" sz="9600" kern="100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2.1.1. </a:t>
            </a:r>
            <a:r>
              <a:rPr lang="en-US" sz="9600" dirty="0">
                <a:solidFill>
                  <a:srgbClr val="00AFEF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Dictionary attack </a:t>
            </a:r>
          </a:p>
          <a:p>
            <a:pPr lvl="1" algn="l">
              <a:spcAft>
                <a:spcPts val="1800"/>
              </a:spcAft>
            </a:pPr>
            <a:r>
              <a:rPr lang="en-US" sz="29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	</a:t>
            </a:r>
            <a:endParaRPr lang="en-US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Mangal" panose="02040503050203030202" pitchFamily="18" charset="0"/>
            </a:endParaRPr>
          </a:p>
          <a:p>
            <a:pPr lvl="2" algn="l">
              <a:spcAft>
                <a:spcPts val="1800"/>
              </a:spcAft>
            </a:pPr>
            <a:endParaRPr lang="en-US" sz="29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lvl="2" algn="l">
              <a:spcAft>
                <a:spcPts val="1800"/>
              </a:spcAft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sz="1800" kern="100" dirty="0">
              <a:solidFill>
                <a:srgbClr val="000000"/>
              </a:solidFill>
              <a:effectLst/>
              <a:latin typeface="Arial" panose="020B0604020202020204" pitchFamily="34" charset="0"/>
              <a:ea typeface="DengXian Light" panose="02010600030101010101" pitchFamily="2" charset="-122"/>
              <a:cs typeface="Mangal" panose="02040503050203030202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E7A66-970A-D619-6957-3C887C9C0228}"/>
              </a:ext>
            </a:extLst>
          </p:cNvPr>
          <p:cNvSpPr txBox="1"/>
          <p:nvPr/>
        </p:nvSpPr>
        <p:spPr>
          <a:xfrm>
            <a:off x="1375920" y="3151188"/>
            <a:ext cx="9642600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l">
              <a:spcAft>
                <a:spcPts val="1200"/>
              </a:spcAft>
            </a:pPr>
            <a:r>
              <a:rPr lang="en-US" b="1" dirty="0" err="1">
                <a:solidFill>
                  <a:srgbClr val="1F5CAA"/>
                </a:solidFill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Đặc</a:t>
            </a:r>
            <a:r>
              <a:rPr lang="en-US" b="1" dirty="0">
                <a:solidFill>
                  <a:srgbClr val="1F5CAA"/>
                </a:solidFill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1F5CAA"/>
                </a:solidFill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điểm</a:t>
            </a:r>
            <a:r>
              <a:rPr lang="en-US" sz="1800" b="1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:</a:t>
            </a:r>
          </a:p>
          <a:p>
            <a:pPr marL="731520" lvl="1" indent="-285750" algn="l">
              <a:spcAft>
                <a:spcPts val="1800"/>
              </a:spcAft>
              <a:buFont typeface="Wingdings" panose="05000000000000000000" pitchFamily="2" charset="2"/>
              <a:buChar char="Ø"/>
            </a:pP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Dựa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vào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danh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sách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từ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điển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được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xây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dựng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sẵn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. </a:t>
            </a:r>
          </a:p>
          <a:p>
            <a:pPr marL="731520" lvl="1" indent="-285750" algn="l">
              <a:spcAft>
                <a:spcPts val="1800"/>
              </a:spcAft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Nhanh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hơn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brute Force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vì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không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cần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thử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tất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cả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tổ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hợp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mà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chỉ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thử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các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từ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khả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nghi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.</a:t>
            </a:r>
          </a:p>
          <a:p>
            <a:pPr marL="731520" lvl="1" indent="-285750" algn="l">
              <a:spcAft>
                <a:spcPts val="1800"/>
              </a:spcAft>
              <a:buFont typeface="Wingdings" panose="05000000000000000000" pitchFamily="2" charset="2"/>
              <a:buChar char="Ø"/>
            </a:pP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Không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đảm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bảo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thành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công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tùy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thuộc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vào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mật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khẩu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có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nằm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trong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danh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sách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không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.</a:t>
            </a:r>
          </a:p>
          <a:p>
            <a:pPr marL="731520" lvl="1" indent="-285750" algn="l">
              <a:spcAft>
                <a:spcPts val="1800"/>
              </a:spcAft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Hiệu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quả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với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mật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khẩu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yếu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.</a:t>
            </a:r>
          </a:p>
          <a:p>
            <a:pPr marL="731520" lvl="1" indent="-285750" algn="l">
              <a:spcAft>
                <a:spcPts val="1800"/>
              </a:spcAft>
              <a:buFont typeface="Wingdings" panose="05000000000000000000" pitchFamily="2" charset="2"/>
              <a:buChar char="Ø"/>
            </a:pP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Xử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dụng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công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cụ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x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ây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dựng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từ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điển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dành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riêng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cho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nạn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nhân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.</a:t>
            </a:r>
            <a:endParaRPr lang="en-US" sz="1800" b="1" dirty="0">
              <a:solidFill>
                <a:srgbClr val="000000"/>
              </a:solidFill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AF40A39-0FAB-5907-118B-317B01DFE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2005"/>
            <a:ext cx="5504727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1F5CAA"/>
                </a:solidFill>
              </a:rPr>
              <a:t>III-</a:t>
            </a:r>
            <a:r>
              <a:rPr lang="en-US" kern="100" dirty="0">
                <a:solidFill>
                  <a:srgbClr val="1F5CAA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PASSWORD ATTACK     &amp; HASH CRACKING</a:t>
            </a:r>
            <a:endParaRPr lang="en-US" dirty="0">
              <a:solidFill>
                <a:srgbClr val="1F5CAA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04A243-A6F9-B3CE-81D9-055DF64B9894}"/>
              </a:ext>
            </a:extLst>
          </p:cNvPr>
          <p:cNvSpPr txBox="1"/>
          <p:nvPr/>
        </p:nvSpPr>
        <p:spPr>
          <a:xfrm>
            <a:off x="7584313" y="152005"/>
            <a:ext cx="4464934" cy="2092881"/>
          </a:xfrm>
          <a:prstGeom prst="rect">
            <a:avLst/>
          </a:prstGeom>
          <a:solidFill>
            <a:schemeClr val="bg1"/>
          </a:solidFill>
          <a:ln>
            <a:solidFill>
              <a:srgbClr val="1F5CA9"/>
            </a:solidFill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1F5C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III-</a:t>
            </a:r>
            <a:r>
              <a:rPr lang="en-US" sz="1400" b="1" kern="100" dirty="0">
                <a:solidFill>
                  <a:srgbClr val="1F5CAA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PASSWORD ATTACK - HASH CRACKING</a:t>
            </a:r>
          </a:p>
          <a:p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AU" sz="1400" b="1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2. Phương </a:t>
            </a:r>
            <a:r>
              <a:rPr lang="en-AU" sz="1400" b="1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pháp</a:t>
            </a:r>
            <a:r>
              <a:rPr lang="en-AU" sz="1400" b="1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cracking </a:t>
            </a:r>
            <a:r>
              <a:rPr lang="en-AU" sz="1400" b="1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hashing.</a:t>
            </a:r>
            <a:endParaRPr lang="en-US" sz="1400" b="1" kern="100" dirty="0">
              <a:solidFill>
                <a:srgbClr val="1F5CA9"/>
              </a:solidFill>
              <a:effectLst/>
              <a:latin typeface="Arial" panose="020B0604020202020204" pitchFamily="34" charset="0"/>
              <a:ea typeface="DengXian Light" panose="02010600030101010101" pitchFamily="2" charset="-122"/>
              <a:cs typeface="Mangal" panose="02040503050203030202" pitchFamily="18" charset="0"/>
            </a:endParaRPr>
          </a:p>
          <a:p>
            <a:r>
              <a:rPr lang="en-US" sz="1400" dirty="0">
                <a:solidFill>
                  <a:srgbClr val="1F5C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2.1. 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Nguyên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tắt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cơ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bản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để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cracking hashing.</a:t>
            </a:r>
          </a:p>
          <a:p>
            <a:r>
              <a:rPr lang="en-US" sz="1400" b="1" dirty="0">
                <a:solidFill>
                  <a:srgbClr val="1F5C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2.2. </a:t>
            </a:r>
            <a:r>
              <a:rPr lang="en-US" sz="1400" b="1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Một</a:t>
            </a:r>
            <a:r>
              <a:rPr lang="en-US" sz="1400" b="1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b="1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số</a:t>
            </a:r>
            <a:r>
              <a:rPr lang="en-US" sz="1400" b="1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b="1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kỹ</a:t>
            </a:r>
            <a:r>
              <a:rPr lang="en-US" sz="1400" b="1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b="1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thuật</a:t>
            </a:r>
            <a:r>
              <a:rPr lang="en-US" sz="1400" b="1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b="1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tấn</a:t>
            </a:r>
            <a:r>
              <a:rPr lang="en-US" sz="1400" b="1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b="1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công</a:t>
            </a:r>
            <a:r>
              <a:rPr lang="en-US" sz="1400" b="1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b="1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hàm</a:t>
            </a:r>
            <a:r>
              <a:rPr lang="en-US" sz="1400" b="1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b="1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băm</a:t>
            </a:r>
            <a:r>
              <a:rPr lang="en-US" sz="1400" b="1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b="1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phổ</a:t>
            </a:r>
            <a:r>
              <a:rPr lang="en-US" sz="1400" b="1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b="1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biến</a:t>
            </a:r>
            <a:r>
              <a:rPr lang="en-US" sz="1400" b="1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.</a:t>
            </a:r>
          </a:p>
          <a:p>
            <a:r>
              <a:rPr lang="en-US" sz="1400" dirty="0">
                <a:solidFill>
                  <a:srgbClr val="1F5C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2.3. </a:t>
            </a:r>
            <a:r>
              <a:rPr lang="en-US" sz="1400" dirty="0">
                <a:solidFill>
                  <a:srgbClr val="1F5CAA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Phương </a:t>
            </a:r>
            <a:r>
              <a:rPr lang="en-US" sz="1400" dirty="0" err="1">
                <a:solidFill>
                  <a:srgbClr val="1F5CAA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pháp</a:t>
            </a:r>
            <a:r>
              <a:rPr lang="en-US" sz="1400" dirty="0">
                <a:solidFill>
                  <a:srgbClr val="1F5CAA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</a:t>
            </a:r>
            <a:r>
              <a:rPr lang="en-US" sz="1400" dirty="0" err="1">
                <a:solidFill>
                  <a:srgbClr val="1F5CAA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thu</a:t>
            </a:r>
            <a:r>
              <a:rPr lang="en-US" sz="1400" dirty="0">
                <a:solidFill>
                  <a:srgbClr val="1F5CAA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</a:t>
            </a:r>
            <a:r>
              <a:rPr lang="en-US" sz="1400" dirty="0" err="1">
                <a:solidFill>
                  <a:srgbClr val="1F5CAA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thập</a:t>
            </a:r>
            <a:r>
              <a:rPr lang="en-US" sz="1400" dirty="0">
                <a:solidFill>
                  <a:srgbClr val="1F5CAA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</a:t>
            </a:r>
            <a:r>
              <a:rPr lang="en-US" sz="1400" dirty="0" err="1">
                <a:solidFill>
                  <a:srgbClr val="1F5CAA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thông</a:t>
            </a:r>
            <a:r>
              <a:rPr lang="en-US" sz="1400" dirty="0">
                <a:solidFill>
                  <a:srgbClr val="1F5CAA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tin</a:t>
            </a:r>
          </a:p>
          <a:p>
            <a:r>
              <a:rPr lang="en-US" sz="1400" dirty="0">
                <a:solidFill>
                  <a:srgbClr val="1F5CAA"/>
                </a:solidFill>
                <a:latin typeface="Aptos" panose="020B0004020202020204" pitchFamily="34" charset="0"/>
                <a:cs typeface="Mangal" panose="02040503050203030202" pitchFamily="18" charset="0"/>
              </a:rPr>
              <a:t>2.4. 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Công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cụ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tấn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công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và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cách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sử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dụng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.</a:t>
            </a:r>
          </a:p>
          <a:p>
            <a:r>
              <a:rPr lang="en-US" sz="1400" dirty="0">
                <a:solidFill>
                  <a:srgbClr val="1F5CAA"/>
                </a:solidFill>
                <a:latin typeface="Aptos" panose="020B0004020202020204" pitchFamily="34" charset="0"/>
                <a:cs typeface="Mangal" panose="02040503050203030202" pitchFamily="18" charset="0"/>
              </a:rPr>
              <a:t>2.5. </a:t>
            </a:r>
            <a:r>
              <a:rPr lang="vi-VN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Công cụ trích xuất hash từ tệp tin được mã hóa.</a:t>
            </a:r>
            <a:endParaRPr lang="en-AU" sz="1400" kern="100" dirty="0">
              <a:solidFill>
                <a:srgbClr val="1F5CAA"/>
              </a:solidFill>
              <a:effectLst/>
              <a:latin typeface="Arial" panose="020B0604020202020204" pitchFamily="34" charset="0"/>
              <a:ea typeface="DengXian Light" panose="02010600030101010101" pitchFamily="2" charset="-122"/>
              <a:cs typeface="Mangal" panose="02040503050203030202" pitchFamily="18" charset="0"/>
            </a:endParaRPr>
          </a:p>
          <a:p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2.6. </a:t>
            </a:r>
            <a:r>
              <a:rPr lang="vi-VN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Công cụ </a:t>
            </a:r>
            <a:r>
              <a:rPr lang="en-AU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xác</a:t>
            </a:r>
            <a:r>
              <a:rPr lang="en-AU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AU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định</a:t>
            </a:r>
            <a:r>
              <a:rPr lang="en-AU" sz="1800" kern="100" dirty="0">
                <a:solidFill>
                  <a:srgbClr val="1F5CA9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AU" sz="1400" kern="100" dirty="0" err="1">
                <a:solidFill>
                  <a:srgbClr val="1F5CA9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giải</a:t>
            </a:r>
            <a:r>
              <a:rPr lang="en-AU" sz="1400" kern="100" dirty="0">
                <a:solidFill>
                  <a:srgbClr val="1F5CA9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AU" sz="1400" kern="100" dirty="0" err="1">
                <a:solidFill>
                  <a:srgbClr val="1F5CA9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thuật</a:t>
            </a:r>
            <a:r>
              <a:rPr lang="en-AU" sz="1400" kern="100" dirty="0">
                <a:solidFill>
                  <a:srgbClr val="1F5CA9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AU" sz="1400" kern="100" dirty="0" err="1">
                <a:solidFill>
                  <a:srgbClr val="1F5CA9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băm</a:t>
            </a:r>
            <a:r>
              <a:rPr lang="vi-VN" sz="11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.</a:t>
            </a:r>
            <a:endParaRPr lang="en-US" sz="1400" kern="100" dirty="0">
              <a:solidFill>
                <a:srgbClr val="1F5CAA"/>
              </a:solidFill>
              <a:effectLst/>
              <a:latin typeface="Arial" panose="020B0604020202020204" pitchFamily="34" charset="0"/>
              <a:ea typeface="DengXian Light" panose="02010600030101010101" pitchFamily="2" charset="-122"/>
              <a:cs typeface="Mangal" panose="02040503050203030202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6749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C8492B-E5A9-2ED2-3B61-51CE60C6FB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5AD40-3145-0394-3219-456FECD76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1F5CAA"/>
                </a:solidFill>
              </a:rPr>
              <a:t>I-ARP Spoofing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B5AB1A-8172-86A4-D996-1FF5DD09E7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3419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AFE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US" dirty="0" err="1">
                <a:solidFill>
                  <a:srgbClr val="00AFE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dirty="0">
                <a:solidFill>
                  <a:srgbClr val="00AFE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AFE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vấn</a:t>
            </a:r>
            <a:r>
              <a:rPr lang="en-US" dirty="0">
                <a:solidFill>
                  <a:srgbClr val="00AFE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AFE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endParaRPr lang="en-US" dirty="0">
              <a:solidFill>
                <a:srgbClr val="00AFE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máy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2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địa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chỉ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gán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máy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914400" lvl="1" indent="-457200">
              <a:buAutoNum type="arabicPeriod"/>
            </a:pP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Địa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chỉ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luận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(IP)</a:t>
            </a:r>
          </a:p>
          <a:p>
            <a:pPr marL="914400" lvl="1" indent="-457200">
              <a:buAutoNum type="arabicPeriod"/>
            </a:pP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Địa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chỉ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vật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(MAC)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Card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mạng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(NIC)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chỉ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tiếp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nhau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qua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địa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chỉ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MAC</a:t>
            </a:r>
          </a:p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→ </a:t>
            </a:r>
            <a:r>
              <a:rPr lang="vi-VN" sz="2200" b="1" dirty="0">
                <a:latin typeface="Arial" panose="020B0604020202020204" pitchFamily="34" charset="0"/>
                <a:cs typeface="Arial" panose="020B0604020202020204" pitchFamily="34" charset="0"/>
              </a:rPr>
              <a:t>Do vậy phải có một cơ chế để ánh xạ địa chỉ l</a:t>
            </a:r>
            <a:r>
              <a:rPr lang="en-AU" sz="2200" b="1" dirty="0" err="1">
                <a:latin typeface="Arial" panose="020B0604020202020204" pitchFamily="34" charset="0"/>
                <a:cs typeface="Arial" panose="020B0604020202020204" pitchFamily="34" charset="0"/>
              </a:rPr>
              <a:t>uận</a:t>
            </a:r>
            <a:r>
              <a:rPr lang="en-AU" sz="2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AU" sz="2200" b="1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vi-VN" sz="2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AU" sz="2200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vi-VN" sz="2200" b="1" dirty="0">
                <a:latin typeface="Arial" panose="020B0604020202020204" pitchFamily="34" charset="0"/>
                <a:cs typeface="Arial" panose="020B0604020202020204" pitchFamily="34" charset="0"/>
              </a:rPr>
              <a:t>lớp 3</a:t>
            </a:r>
            <a:r>
              <a:rPr lang="en-AU" sz="22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vi-VN" sz="2200" b="1" dirty="0">
                <a:latin typeface="Arial" panose="020B0604020202020204" pitchFamily="34" charset="0"/>
                <a:cs typeface="Arial" panose="020B0604020202020204" pitchFamily="34" charset="0"/>
              </a:rPr>
              <a:t> sang địa chỉ vật lý</a:t>
            </a:r>
            <a:r>
              <a:rPr lang="en-AU" sz="2200" b="1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vi-VN" sz="2200" b="1" dirty="0">
                <a:latin typeface="Arial" panose="020B0604020202020204" pitchFamily="34" charset="0"/>
                <a:cs typeface="Arial" panose="020B0604020202020204" pitchFamily="34" charset="0"/>
              </a:rPr>
              <a:t>lớp 2</a:t>
            </a:r>
            <a:r>
              <a:rPr lang="en-AU" sz="22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vi-VN" sz="2200" b="1" dirty="0">
                <a:latin typeface="Arial" panose="020B0604020202020204" pitchFamily="34" charset="0"/>
                <a:cs typeface="Arial" panose="020B0604020202020204" pitchFamily="34" charset="0"/>
              </a:rPr>
              <a:t> để các thiết bị có thể giao tiếp với nhau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sz="2800" dirty="0">
              <a:solidFill>
                <a:srgbClr val="1F5CA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696954-A27E-0659-05D1-02F7538CB921}"/>
              </a:ext>
            </a:extLst>
          </p:cNvPr>
          <p:cNvSpPr txBox="1"/>
          <p:nvPr/>
        </p:nvSpPr>
        <p:spPr>
          <a:xfrm>
            <a:off x="8807147" y="152005"/>
            <a:ext cx="3242822" cy="2308324"/>
          </a:xfrm>
          <a:prstGeom prst="rect">
            <a:avLst/>
          </a:prstGeom>
          <a:ln>
            <a:solidFill>
              <a:srgbClr val="1F5CAA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1F5CA9"/>
                </a:solidFill>
              </a:rPr>
              <a:t>I-ARP Spoofing</a:t>
            </a:r>
          </a:p>
          <a:p>
            <a:r>
              <a:rPr lang="en-US" sz="1400" b="1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US" sz="1400" b="1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Đặt</a:t>
            </a:r>
            <a:r>
              <a:rPr lang="en-US" sz="1400" b="1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400" b="1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vấn</a:t>
            </a:r>
            <a:r>
              <a:rPr lang="en-US" sz="1400" b="1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400" b="1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đề</a:t>
            </a:r>
            <a:endParaRPr lang="en-US" sz="1400" b="1" kern="100" dirty="0">
              <a:solidFill>
                <a:srgbClr val="1F5CA9"/>
              </a:solidFill>
              <a:effectLst/>
              <a:latin typeface="Arial" panose="020B0604020202020204" pitchFamily="34" charset="0"/>
              <a:ea typeface="DengXian Light" panose="02010600030101010101" pitchFamily="2" charset="-122"/>
              <a:cs typeface="Arial" panose="020B0604020202020204" pitchFamily="34" charset="0"/>
            </a:endParaRPr>
          </a:p>
          <a:p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ARP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gì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 </a:t>
            </a:r>
          </a:p>
          <a:p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3.1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hoạt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mạng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LAN</a:t>
            </a:r>
          </a:p>
          <a:p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3.2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hoạt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liên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mạng</a:t>
            </a:r>
            <a:endParaRPr lang="en-US" sz="1400" dirty="0">
              <a:solidFill>
                <a:srgbClr val="1F5C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ARP Spoofing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gì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 </a:t>
            </a:r>
          </a:p>
          <a:p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B0503020204020204" pitchFamily="2" charset="-122"/>
                <a:cs typeface="Arial" panose="020B0604020202020204" pitchFamily="34" charset="0"/>
              </a:rPr>
              <a:t>Lỗ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B0503020204020204" pitchFamily="2" charset="-122"/>
                <a:cs typeface="Arial" panose="020B0604020202020204" pitchFamily="34" charset="0"/>
              </a:rPr>
              <a:t>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B0503020204020204" pitchFamily="2" charset="-122"/>
                <a:cs typeface="Arial" panose="020B0604020202020204" pitchFamily="34" charset="0"/>
              </a:rPr>
              <a:t>hổng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B0503020204020204" pitchFamily="2" charset="-122"/>
                <a:cs typeface="Arial" panose="020B0604020202020204" pitchFamily="34" charset="0"/>
              </a:rPr>
              <a:t>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B0503020204020204" pitchFamily="2" charset="-122"/>
                <a:cs typeface="Arial" panose="020B0604020202020204" pitchFamily="34" charset="0"/>
              </a:rPr>
              <a:t>của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B0503020204020204" pitchFamily="2" charset="-122"/>
                <a:cs typeface="Arial" panose="020B0604020202020204" pitchFamily="34" charset="0"/>
              </a:rPr>
              <a:t> ARP</a:t>
            </a:r>
          </a:p>
          <a:p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tấn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endParaRPr lang="en-US" sz="1400" dirty="0">
              <a:solidFill>
                <a:srgbClr val="1F5C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7.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endParaRPr lang="en-US" sz="1400" dirty="0">
              <a:solidFill>
                <a:srgbClr val="1F5C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8.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phòng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chống</a:t>
            </a:r>
            <a:endParaRPr lang="en-US" sz="1400" dirty="0">
              <a:solidFill>
                <a:srgbClr val="1F5C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642958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9D28B4-D882-7808-D1B3-FF26A09EFA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D279A-97D1-4A34-B489-083BA515CD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475482" cy="1077830"/>
          </a:xfrm>
        </p:spPr>
        <p:txBody>
          <a:bodyPr>
            <a:normAutofit fontScale="25000" lnSpcReduction="20000"/>
          </a:bodyPr>
          <a:lstStyle/>
          <a:p>
            <a:pPr marL="914400" lvl="1" indent="-457200" algn="l">
              <a:lnSpc>
                <a:spcPct val="150000"/>
              </a:lnSpc>
              <a:spcBef>
                <a:spcPts val="2400"/>
              </a:spcBef>
              <a:spcAft>
                <a:spcPts val="1200"/>
              </a:spcAft>
              <a:buFont typeface="+mj-lt"/>
              <a:buAutoNum type="arabicPeriod" startAt="2"/>
              <a:tabLst>
                <a:tab pos="228600" algn="l"/>
                <a:tab pos="457200" algn="l"/>
              </a:tabLst>
            </a:pPr>
            <a:r>
              <a:rPr lang="en-AU" sz="9600" b="1" kern="100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Phương </a:t>
            </a:r>
            <a:r>
              <a:rPr lang="en-AU" sz="9600" b="1" kern="100" dirty="0" err="1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pháp</a:t>
            </a:r>
            <a:r>
              <a:rPr lang="en-AU" sz="9600" b="1" kern="100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cracking hashing.</a:t>
            </a:r>
            <a:endParaRPr lang="en-US" sz="9600" b="1" kern="100" dirty="0">
              <a:solidFill>
                <a:srgbClr val="00AFEF"/>
              </a:solidFill>
              <a:effectLst/>
              <a:latin typeface="Arial" panose="020B0604020202020204" pitchFamily="34" charset="0"/>
              <a:ea typeface="DengXian Light" panose="02010600030101010101" pitchFamily="2" charset="-122"/>
              <a:cs typeface="Mangal" panose="02040503050203030202" pitchFamily="18" charset="0"/>
            </a:endParaRPr>
          </a:p>
          <a:p>
            <a:pPr lvl="1" algn="l">
              <a:spcAft>
                <a:spcPts val="1800"/>
              </a:spcAft>
            </a:pPr>
            <a:r>
              <a:rPr lang="en-US" sz="9600" b="1" kern="100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	</a:t>
            </a:r>
            <a:r>
              <a:rPr lang="en-US" sz="9600" kern="100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2.1.1. </a:t>
            </a:r>
            <a:r>
              <a:rPr lang="en-US" sz="9600" dirty="0">
                <a:solidFill>
                  <a:srgbClr val="00AFEF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Dictionary attack </a:t>
            </a:r>
          </a:p>
          <a:p>
            <a:pPr lvl="1" algn="l">
              <a:spcAft>
                <a:spcPts val="1800"/>
              </a:spcAft>
            </a:pPr>
            <a:r>
              <a:rPr lang="en-US" sz="29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	</a:t>
            </a:r>
            <a:endParaRPr lang="en-US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Mangal" panose="02040503050203030202" pitchFamily="18" charset="0"/>
            </a:endParaRPr>
          </a:p>
          <a:p>
            <a:pPr lvl="2" algn="l">
              <a:spcAft>
                <a:spcPts val="1800"/>
              </a:spcAft>
            </a:pPr>
            <a:endParaRPr lang="en-US" sz="29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lvl="2" algn="l">
              <a:spcAft>
                <a:spcPts val="1800"/>
              </a:spcAft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sz="1800" kern="100" dirty="0">
              <a:solidFill>
                <a:srgbClr val="000000"/>
              </a:solidFill>
              <a:effectLst/>
              <a:latin typeface="Arial" panose="020B0604020202020204" pitchFamily="34" charset="0"/>
              <a:ea typeface="DengXian Light" panose="02010600030101010101" pitchFamily="2" charset="-122"/>
              <a:cs typeface="Mangal" panose="02040503050203030202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B6C800-00D4-14EF-2B32-436843C5E4A2}"/>
              </a:ext>
            </a:extLst>
          </p:cNvPr>
          <p:cNvSpPr txBox="1"/>
          <p:nvPr/>
        </p:nvSpPr>
        <p:spPr>
          <a:xfrm>
            <a:off x="1299214" y="3022327"/>
            <a:ext cx="10087425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l">
              <a:spcAft>
                <a:spcPts val="1200"/>
              </a:spcAft>
            </a:pPr>
            <a:r>
              <a:rPr lang="en-US" sz="1800" b="1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Cách</a:t>
            </a:r>
            <a:r>
              <a:rPr lang="en-US" sz="1800" b="1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ngăn</a:t>
            </a:r>
            <a:r>
              <a:rPr lang="en-US" sz="1800" b="1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chặn</a:t>
            </a:r>
            <a:r>
              <a:rPr lang="en-US" sz="1800" b="1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:</a:t>
            </a:r>
          </a:p>
          <a:p>
            <a:pPr marL="731520" lvl="1" indent="-285750" algn="l">
              <a:spcAft>
                <a:spcPts val="1800"/>
              </a:spcAft>
              <a:buFont typeface="Wingdings" panose="05000000000000000000" pitchFamily="2" charset="2"/>
              <a:buChar char="Ø"/>
            </a:pP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Tránh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dùng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từ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có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nghĩa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làm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mật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khẩu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.</a:t>
            </a:r>
          </a:p>
          <a:p>
            <a:pPr marL="731520" lvl="1" indent="-285750" algn="l">
              <a:spcAft>
                <a:spcPts val="1800"/>
              </a:spcAft>
              <a:buFont typeface="Wingdings" panose="05000000000000000000" pitchFamily="2" charset="2"/>
              <a:buChar char="Ø"/>
            </a:pP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Không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chọn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mật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khẩu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quá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đơn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giản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.</a:t>
            </a:r>
          </a:p>
          <a:p>
            <a:pPr marL="731520" lvl="1" indent="-285750" algn="l">
              <a:spcAft>
                <a:spcPts val="1800"/>
              </a:spcAft>
              <a:buFont typeface="Wingdings" panose="05000000000000000000" pitchFamily="2" charset="2"/>
              <a:buChar char="Ø"/>
            </a:pP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Không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sử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dụng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những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từ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liên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quan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đến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bản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thân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.</a:t>
            </a:r>
          </a:p>
          <a:p>
            <a:pPr marL="731520" lvl="1" indent="-285750" algn="l">
              <a:spcAft>
                <a:spcPts val="1800"/>
              </a:spcAft>
              <a:buFont typeface="Wingdings" panose="05000000000000000000" pitchFamily="2" charset="2"/>
              <a:buChar char="Ø"/>
            </a:pP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Hãy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cân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nhắc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đầu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tư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vào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trình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quản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lý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mật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khẩu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. </a:t>
            </a:r>
            <a:endParaRPr lang="en-US" sz="1800" b="1" dirty="0">
              <a:solidFill>
                <a:srgbClr val="000000"/>
              </a:solidFill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1800"/>
              </a:spcAft>
            </a:pP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84859B4-802C-CD06-54BC-412B0DBC5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2005"/>
            <a:ext cx="5504727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1F5CAA"/>
                </a:solidFill>
              </a:rPr>
              <a:t>III-</a:t>
            </a:r>
            <a:r>
              <a:rPr lang="en-US" kern="100" dirty="0">
                <a:solidFill>
                  <a:srgbClr val="1F5CAA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PASSWORD ATTACK     &amp; HASH CRACKING</a:t>
            </a:r>
            <a:endParaRPr lang="en-US" dirty="0">
              <a:solidFill>
                <a:srgbClr val="1F5CAA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E18A59-6ACC-9991-85C4-EA0CC6D63421}"/>
              </a:ext>
            </a:extLst>
          </p:cNvPr>
          <p:cNvSpPr txBox="1"/>
          <p:nvPr/>
        </p:nvSpPr>
        <p:spPr>
          <a:xfrm>
            <a:off x="7584313" y="152005"/>
            <a:ext cx="4464934" cy="2092881"/>
          </a:xfrm>
          <a:prstGeom prst="rect">
            <a:avLst/>
          </a:prstGeom>
          <a:solidFill>
            <a:schemeClr val="bg1"/>
          </a:solidFill>
          <a:ln>
            <a:solidFill>
              <a:srgbClr val="1F5CA9"/>
            </a:solidFill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1F5C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III-</a:t>
            </a:r>
            <a:r>
              <a:rPr lang="en-US" sz="1400" b="1" kern="100" dirty="0">
                <a:solidFill>
                  <a:srgbClr val="1F5CAA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PASSWORD ATTACK - HASH CRACKING</a:t>
            </a:r>
          </a:p>
          <a:p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AU" sz="1400" b="1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2. Phương </a:t>
            </a:r>
            <a:r>
              <a:rPr lang="en-AU" sz="1400" b="1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pháp</a:t>
            </a:r>
            <a:r>
              <a:rPr lang="en-AU" sz="1400" b="1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cracking </a:t>
            </a:r>
            <a:r>
              <a:rPr lang="en-AU" sz="1400" b="1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hashing.</a:t>
            </a:r>
            <a:endParaRPr lang="en-US" sz="1400" b="1" kern="100" dirty="0">
              <a:solidFill>
                <a:srgbClr val="1F5CA9"/>
              </a:solidFill>
              <a:effectLst/>
              <a:latin typeface="Arial" panose="020B0604020202020204" pitchFamily="34" charset="0"/>
              <a:ea typeface="DengXian Light" panose="02010600030101010101" pitchFamily="2" charset="-122"/>
              <a:cs typeface="Mangal" panose="02040503050203030202" pitchFamily="18" charset="0"/>
            </a:endParaRPr>
          </a:p>
          <a:p>
            <a:r>
              <a:rPr lang="en-US" sz="1400" dirty="0">
                <a:solidFill>
                  <a:srgbClr val="1F5C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2.1. 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Nguyên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tắt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cơ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bản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để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cracking hashing.</a:t>
            </a:r>
          </a:p>
          <a:p>
            <a:r>
              <a:rPr lang="en-US" sz="1400" b="1" dirty="0">
                <a:solidFill>
                  <a:srgbClr val="1F5C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2.2. </a:t>
            </a:r>
            <a:r>
              <a:rPr lang="en-US" sz="1400" b="1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Một</a:t>
            </a:r>
            <a:r>
              <a:rPr lang="en-US" sz="1400" b="1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b="1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số</a:t>
            </a:r>
            <a:r>
              <a:rPr lang="en-US" sz="1400" b="1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b="1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kỹ</a:t>
            </a:r>
            <a:r>
              <a:rPr lang="en-US" sz="1400" b="1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b="1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thuật</a:t>
            </a:r>
            <a:r>
              <a:rPr lang="en-US" sz="1400" b="1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b="1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tấn</a:t>
            </a:r>
            <a:r>
              <a:rPr lang="en-US" sz="1400" b="1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b="1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công</a:t>
            </a:r>
            <a:r>
              <a:rPr lang="en-US" sz="1400" b="1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b="1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hàm</a:t>
            </a:r>
            <a:r>
              <a:rPr lang="en-US" sz="1400" b="1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b="1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băm</a:t>
            </a:r>
            <a:r>
              <a:rPr lang="en-US" sz="1400" b="1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b="1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phổ</a:t>
            </a:r>
            <a:r>
              <a:rPr lang="en-US" sz="1400" b="1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b="1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biến</a:t>
            </a:r>
            <a:r>
              <a:rPr lang="en-US" sz="1400" b="1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.</a:t>
            </a:r>
          </a:p>
          <a:p>
            <a:r>
              <a:rPr lang="en-US" sz="1400" dirty="0">
                <a:solidFill>
                  <a:srgbClr val="1F5C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2.3. </a:t>
            </a:r>
            <a:r>
              <a:rPr lang="en-US" sz="1400" dirty="0">
                <a:solidFill>
                  <a:srgbClr val="1F5CAA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Phương </a:t>
            </a:r>
            <a:r>
              <a:rPr lang="en-US" sz="1400" dirty="0" err="1">
                <a:solidFill>
                  <a:srgbClr val="1F5CAA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pháp</a:t>
            </a:r>
            <a:r>
              <a:rPr lang="en-US" sz="1400" dirty="0">
                <a:solidFill>
                  <a:srgbClr val="1F5CAA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</a:t>
            </a:r>
            <a:r>
              <a:rPr lang="en-US" sz="1400" dirty="0" err="1">
                <a:solidFill>
                  <a:srgbClr val="1F5CAA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thu</a:t>
            </a:r>
            <a:r>
              <a:rPr lang="en-US" sz="1400" dirty="0">
                <a:solidFill>
                  <a:srgbClr val="1F5CAA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</a:t>
            </a:r>
            <a:r>
              <a:rPr lang="en-US" sz="1400" dirty="0" err="1">
                <a:solidFill>
                  <a:srgbClr val="1F5CAA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thập</a:t>
            </a:r>
            <a:r>
              <a:rPr lang="en-US" sz="1400" dirty="0">
                <a:solidFill>
                  <a:srgbClr val="1F5CAA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</a:t>
            </a:r>
            <a:r>
              <a:rPr lang="en-US" sz="1400" dirty="0" err="1">
                <a:solidFill>
                  <a:srgbClr val="1F5CAA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thông</a:t>
            </a:r>
            <a:r>
              <a:rPr lang="en-US" sz="1400" dirty="0">
                <a:solidFill>
                  <a:srgbClr val="1F5CAA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tin</a:t>
            </a:r>
          </a:p>
          <a:p>
            <a:r>
              <a:rPr lang="en-US" sz="1400" dirty="0">
                <a:solidFill>
                  <a:srgbClr val="1F5CAA"/>
                </a:solidFill>
                <a:latin typeface="Aptos" panose="020B0004020202020204" pitchFamily="34" charset="0"/>
                <a:cs typeface="Mangal" panose="02040503050203030202" pitchFamily="18" charset="0"/>
              </a:rPr>
              <a:t>2.4. 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Công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cụ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tấn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công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và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cách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sử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dụng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.</a:t>
            </a:r>
          </a:p>
          <a:p>
            <a:r>
              <a:rPr lang="en-US" sz="1400" dirty="0">
                <a:solidFill>
                  <a:srgbClr val="1F5CAA"/>
                </a:solidFill>
                <a:latin typeface="Aptos" panose="020B0004020202020204" pitchFamily="34" charset="0"/>
                <a:cs typeface="Mangal" panose="02040503050203030202" pitchFamily="18" charset="0"/>
              </a:rPr>
              <a:t>2.5. </a:t>
            </a:r>
            <a:r>
              <a:rPr lang="vi-VN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Công cụ trích xuất hash từ tệp tin được mã hóa.</a:t>
            </a:r>
            <a:endParaRPr lang="en-AU" sz="1400" kern="100" dirty="0">
              <a:solidFill>
                <a:srgbClr val="1F5CAA"/>
              </a:solidFill>
              <a:effectLst/>
              <a:latin typeface="Arial" panose="020B0604020202020204" pitchFamily="34" charset="0"/>
              <a:ea typeface="DengXian Light" panose="02010600030101010101" pitchFamily="2" charset="-122"/>
              <a:cs typeface="Mangal" panose="02040503050203030202" pitchFamily="18" charset="0"/>
            </a:endParaRPr>
          </a:p>
          <a:p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2.6. </a:t>
            </a:r>
            <a:r>
              <a:rPr lang="vi-VN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Công cụ </a:t>
            </a:r>
            <a:r>
              <a:rPr lang="en-AU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xác</a:t>
            </a:r>
            <a:r>
              <a:rPr lang="en-AU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AU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định</a:t>
            </a:r>
            <a:r>
              <a:rPr lang="en-AU" sz="1800" kern="100" dirty="0">
                <a:solidFill>
                  <a:srgbClr val="1F5CA9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AU" sz="1400" kern="100" dirty="0" err="1">
                <a:solidFill>
                  <a:srgbClr val="1F5CA9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giải</a:t>
            </a:r>
            <a:r>
              <a:rPr lang="en-AU" sz="1400" kern="100" dirty="0">
                <a:solidFill>
                  <a:srgbClr val="1F5CA9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AU" sz="1400" kern="100" dirty="0" err="1">
                <a:solidFill>
                  <a:srgbClr val="1F5CA9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thuật</a:t>
            </a:r>
            <a:r>
              <a:rPr lang="en-AU" sz="1400" kern="100" dirty="0">
                <a:solidFill>
                  <a:srgbClr val="1F5CA9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AU" sz="1400" kern="100" dirty="0" err="1">
                <a:solidFill>
                  <a:srgbClr val="1F5CA9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băm</a:t>
            </a:r>
            <a:r>
              <a:rPr lang="vi-VN" sz="11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.</a:t>
            </a:r>
            <a:endParaRPr lang="en-US" sz="1400" kern="100" dirty="0">
              <a:solidFill>
                <a:srgbClr val="1F5CAA"/>
              </a:solidFill>
              <a:effectLst/>
              <a:latin typeface="Arial" panose="020B0604020202020204" pitchFamily="34" charset="0"/>
              <a:ea typeface="DengXian Light" panose="02010600030101010101" pitchFamily="2" charset="-122"/>
              <a:cs typeface="Mangal" panose="02040503050203030202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2983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619A96-71BE-2A9F-CD8A-5C365ADC45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063257-22D1-8F64-FE46-E31BC889B4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475482" cy="1077830"/>
          </a:xfrm>
        </p:spPr>
        <p:txBody>
          <a:bodyPr>
            <a:normAutofit fontScale="25000" lnSpcReduction="20000"/>
          </a:bodyPr>
          <a:lstStyle/>
          <a:p>
            <a:pPr marL="914400" lvl="1" indent="-457200" algn="l">
              <a:lnSpc>
                <a:spcPct val="150000"/>
              </a:lnSpc>
              <a:spcBef>
                <a:spcPts val="2400"/>
              </a:spcBef>
              <a:spcAft>
                <a:spcPts val="1200"/>
              </a:spcAft>
              <a:buFont typeface="+mj-lt"/>
              <a:buAutoNum type="arabicPeriod" startAt="2"/>
              <a:tabLst>
                <a:tab pos="228600" algn="l"/>
                <a:tab pos="457200" algn="l"/>
              </a:tabLst>
            </a:pPr>
            <a:r>
              <a:rPr lang="en-AU" sz="9600" b="1" kern="100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Phương </a:t>
            </a:r>
            <a:r>
              <a:rPr lang="en-AU" sz="9600" b="1" kern="100" dirty="0" err="1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pháp</a:t>
            </a:r>
            <a:r>
              <a:rPr lang="en-AU" sz="9600" b="1" kern="100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cracking hashing.</a:t>
            </a:r>
            <a:endParaRPr lang="en-US" sz="9600" b="1" kern="100" dirty="0">
              <a:solidFill>
                <a:srgbClr val="00AFEF"/>
              </a:solidFill>
              <a:effectLst/>
              <a:latin typeface="Arial" panose="020B0604020202020204" pitchFamily="34" charset="0"/>
              <a:ea typeface="DengXian Light" panose="02010600030101010101" pitchFamily="2" charset="-122"/>
              <a:cs typeface="Mangal" panose="02040503050203030202" pitchFamily="18" charset="0"/>
            </a:endParaRPr>
          </a:p>
          <a:p>
            <a:pPr lvl="1" algn="l">
              <a:spcAft>
                <a:spcPts val="1800"/>
              </a:spcAft>
            </a:pPr>
            <a:r>
              <a:rPr lang="en-US" sz="9600" b="1" kern="100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	</a:t>
            </a:r>
            <a:r>
              <a:rPr lang="en-US" sz="9600" kern="100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2.1.1. </a:t>
            </a:r>
            <a:r>
              <a:rPr lang="en-US" sz="8800" kern="100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Rainbow Table</a:t>
            </a:r>
          </a:p>
          <a:p>
            <a:pPr lvl="1" algn="l">
              <a:spcAft>
                <a:spcPts val="1800"/>
              </a:spcAft>
            </a:pPr>
            <a:r>
              <a:rPr lang="en-US" sz="9600" b="1" dirty="0">
                <a:solidFill>
                  <a:srgbClr val="00AFEF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</a:t>
            </a:r>
          </a:p>
          <a:p>
            <a:pPr lvl="1" algn="l">
              <a:spcAft>
                <a:spcPts val="1800"/>
              </a:spcAft>
            </a:pPr>
            <a:r>
              <a:rPr lang="en-US" sz="29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	</a:t>
            </a:r>
            <a:endParaRPr lang="en-US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Mangal" panose="02040503050203030202" pitchFamily="18" charset="0"/>
            </a:endParaRPr>
          </a:p>
          <a:p>
            <a:pPr lvl="2" algn="l">
              <a:spcAft>
                <a:spcPts val="1800"/>
              </a:spcAft>
            </a:pPr>
            <a:endParaRPr lang="en-US" sz="29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lvl="2" algn="l">
              <a:spcAft>
                <a:spcPts val="1800"/>
              </a:spcAft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sz="1800" kern="100" dirty="0">
              <a:solidFill>
                <a:srgbClr val="000000"/>
              </a:solidFill>
              <a:effectLst/>
              <a:latin typeface="Arial" panose="020B0604020202020204" pitchFamily="34" charset="0"/>
              <a:ea typeface="DengXian Light" panose="02010600030101010101" pitchFamily="2" charset="-122"/>
              <a:cs typeface="Mangal" panose="02040503050203030202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7B2AF9-2032-C434-E70F-FC569F535253}"/>
              </a:ext>
            </a:extLst>
          </p:cNvPr>
          <p:cNvSpPr txBox="1"/>
          <p:nvPr/>
        </p:nvSpPr>
        <p:spPr>
          <a:xfrm>
            <a:off x="1480009" y="4192647"/>
            <a:ext cx="9690754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l">
              <a:spcAft>
                <a:spcPts val="1200"/>
              </a:spcAft>
            </a:pPr>
            <a:r>
              <a:rPr lang="en-US" sz="1800" b="1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Cách</a:t>
            </a:r>
            <a:r>
              <a:rPr lang="en-US" sz="1800" b="1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ngăn</a:t>
            </a:r>
            <a:r>
              <a:rPr lang="en-US" sz="1800" b="1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chặn</a:t>
            </a:r>
            <a:r>
              <a:rPr lang="en-US" sz="1800" b="1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:</a:t>
            </a:r>
          </a:p>
          <a:p>
            <a:pPr marL="731520" lvl="0" indent="-342900" algn="just">
              <a:buSzPts val="1000"/>
              <a:buFont typeface="Wingdings" panose="05000000000000000000" pitchFamily="2" charset="2"/>
              <a:buChar char="Ø"/>
              <a:tabLst>
                <a:tab pos="914400" algn="l"/>
              </a:tabLst>
            </a:pPr>
            <a:r>
              <a:rPr lang="en-US" sz="1800" b="1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Sử</a:t>
            </a:r>
            <a:r>
              <a:rPr lang="en-US" sz="1800" b="1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dụng</a:t>
            </a:r>
            <a:r>
              <a:rPr lang="en-US" sz="1800" b="1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"Salt"</a:t>
            </a:r>
            <a:r>
              <a:rPr lang="en-US" sz="18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Thêm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một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chuỗi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ngẫu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nhiên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vào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mật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khẩu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trước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khi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băm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để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mỗi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người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dùng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có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một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giá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trị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băm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duy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nhất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</a:p>
          <a:p>
            <a:pPr marL="731520" lvl="0" indent="-342900" algn="just">
              <a:buSzPts val="1000"/>
              <a:buFont typeface="Wingdings" panose="05000000000000000000" pitchFamily="2" charset="2"/>
              <a:buChar char="Ø"/>
              <a:tabLst>
                <a:tab pos="914400" algn="l"/>
              </a:tabLst>
            </a:pP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Sử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dụng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thuật</a:t>
            </a:r>
            <a:r>
              <a:rPr lang="en-US" sz="1800" b="1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toán</a:t>
            </a:r>
            <a:r>
              <a:rPr lang="en-US" sz="1800" b="1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băm</a:t>
            </a:r>
            <a:r>
              <a:rPr lang="en-US" sz="1800" b="1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an </a:t>
            </a:r>
            <a:r>
              <a:rPr lang="en-US" sz="1800" b="1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toàn</a:t>
            </a:r>
            <a:r>
              <a:rPr lang="en-US" sz="18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như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bcrypt</a:t>
            </a:r>
            <a:r>
              <a:rPr lang="en-US" sz="1800" b="1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PBKDF2 </a:t>
            </a:r>
            <a:r>
              <a:rPr lang="en-US" sz="1800" b="1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hoặc</a:t>
            </a:r>
            <a:r>
              <a:rPr lang="en-US" sz="1800" b="1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scrypt</a:t>
            </a:r>
            <a:r>
              <a:rPr lang="en-US" sz="18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thay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vì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MD5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hoặc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SHA-1.</a:t>
            </a:r>
          </a:p>
          <a:p>
            <a:pPr marL="731520" lvl="0" indent="-342900" algn="just">
              <a:buSzPts val="1000"/>
              <a:buFont typeface="Wingdings" panose="05000000000000000000" pitchFamily="2" charset="2"/>
              <a:buChar char="Ø"/>
              <a:tabLst>
                <a:tab pos="914400" algn="l"/>
              </a:tabLst>
            </a:pPr>
            <a:r>
              <a:rPr lang="en-US" sz="1800" b="1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Tăng</a:t>
            </a:r>
            <a:r>
              <a:rPr lang="en-US" sz="1800" b="1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độ</a:t>
            </a:r>
            <a:r>
              <a:rPr lang="en-US" sz="1800" b="1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phức</a:t>
            </a:r>
            <a:r>
              <a:rPr lang="en-US" sz="1800" b="1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tạp</a:t>
            </a:r>
            <a:r>
              <a:rPr lang="en-US" sz="1800" b="1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của</a:t>
            </a:r>
            <a:r>
              <a:rPr lang="en-US" sz="1800" b="1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mật</a:t>
            </a:r>
            <a:r>
              <a:rPr lang="en-US" sz="1800" b="1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khẩu</a:t>
            </a:r>
            <a:r>
              <a:rPr lang="en-US" sz="18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để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khiến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bảng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tra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cứu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trở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nên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vô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dụng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</a:p>
          <a:p>
            <a:pPr>
              <a:spcAft>
                <a:spcPts val="1800"/>
              </a:spcAft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928E77-AF4E-0303-EA6A-05461122D26D}"/>
              </a:ext>
            </a:extLst>
          </p:cNvPr>
          <p:cNvSpPr txBox="1"/>
          <p:nvPr/>
        </p:nvSpPr>
        <p:spPr>
          <a:xfrm>
            <a:off x="1913640" y="2938883"/>
            <a:ext cx="94401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Khái</a:t>
            </a:r>
            <a:r>
              <a:rPr lang="en-US" sz="1800" b="1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800" b="1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niệm</a:t>
            </a:r>
            <a:r>
              <a:rPr lang="en-US" sz="1800" b="1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: </a:t>
            </a:r>
            <a:r>
              <a:rPr lang="en-US" sz="1800" kern="100" dirty="0" err="1"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Sử</a:t>
            </a:r>
            <a:r>
              <a:rPr lang="en-US" sz="1800" b="1" kern="100" dirty="0"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dụng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bảng</a:t>
            </a:r>
            <a:r>
              <a:rPr lang="en-US" sz="1800" b="1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tra</a:t>
            </a:r>
            <a:r>
              <a:rPr lang="en-US" sz="1800" b="1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cứu</a:t>
            </a:r>
            <a:r>
              <a:rPr lang="en-US" sz="1800" b="1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khổng</a:t>
            </a:r>
            <a:r>
              <a:rPr lang="en-US" sz="1800" b="1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lồ</a:t>
            </a:r>
            <a:r>
              <a:rPr lang="en-US" sz="18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chứa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hàng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tỷ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giá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trị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băm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được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tính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toán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trước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cho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các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mật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khẩu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phổ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biến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 Khi hacker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có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được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danh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sách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hash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từ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một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cơ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sở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dữ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liệu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bị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rò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rỉ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họ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chỉ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cần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tìm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giá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trị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băm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tương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ứng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trong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bảng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này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để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nhanh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chóng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tìm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ra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mật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khẩu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AC94C59-70A0-5DE4-01DA-60C86E32B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2005"/>
            <a:ext cx="5504727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1F5CAA"/>
                </a:solidFill>
              </a:rPr>
              <a:t>III-</a:t>
            </a:r>
            <a:r>
              <a:rPr lang="en-US" kern="100" dirty="0">
                <a:solidFill>
                  <a:srgbClr val="1F5CAA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PASSWORD ATTACK     &amp; HASH CRACKING</a:t>
            </a:r>
            <a:endParaRPr lang="en-US" dirty="0">
              <a:solidFill>
                <a:srgbClr val="1F5CAA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3929E2-90A0-14F3-F340-40B35716D06C}"/>
              </a:ext>
            </a:extLst>
          </p:cNvPr>
          <p:cNvSpPr txBox="1"/>
          <p:nvPr/>
        </p:nvSpPr>
        <p:spPr>
          <a:xfrm>
            <a:off x="7584313" y="152005"/>
            <a:ext cx="4464934" cy="2092881"/>
          </a:xfrm>
          <a:prstGeom prst="rect">
            <a:avLst/>
          </a:prstGeom>
          <a:solidFill>
            <a:schemeClr val="bg1"/>
          </a:solidFill>
          <a:ln>
            <a:solidFill>
              <a:srgbClr val="1F5CA9"/>
            </a:solidFill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1F5C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III-</a:t>
            </a:r>
            <a:r>
              <a:rPr lang="en-US" sz="1400" b="1" kern="100" dirty="0">
                <a:solidFill>
                  <a:srgbClr val="1F5CAA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PASSWORD ATTACK - HASH CRACKING</a:t>
            </a:r>
          </a:p>
          <a:p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AU" sz="1400" b="1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2. Phương </a:t>
            </a:r>
            <a:r>
              <a:rPr lang="en-AU" sz="1400" b="1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pháp</a:t>
            </a:r>
            <a:r>
              <a:rPr lang="en-AU" sz="1400" b="1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cracking </a:t>
            </a:r>
            <a:r>
              <a:rPr lang="en-AU" sz="1400" b="1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hashing.</a:t>
            </a:r>
            <a:endParaRPr lang="en-US" sz="1400" b="1" kern="100" dirty="0">
              <a:solidFill>
                <a:srgbClr val="1F5CA9"/>
              </a:solidFill>
              <a:effectLst/>
              <a:latin typeface="Arial" panose="020B0604020202020204" pitchFamily="34" charset="0"/>
              <a:ea typeface="DengXian Light" panose="02010600030101010101" pitchFamily="2" charset="-122"/>
              <a:cs typeface="Mangal" panose="02040503050203030202" pitchFamily="18" charset="0"/>
            </a:endParaRPr>
          </a:p>
          <a:p>
            <a:r>
              <a:rPr lang="en-US" sz="1400" dirty="0">
                <a:solidFill>
                  <a:srgbClr val="1F5C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2.1. 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Nguyên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tắt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cơ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bản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để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cracking hashing.</a:t>
            </a:r>
          </a:p>
          <a:p>
            <a:r>
              <a:rPr lang="en-US" sz="1400" b="1" dirty="0">
                <a:solidFill>
                  <a:srgbClr val="1F5C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2.2. </a:t>
            </a:r>
            <a:r>
              <a:rPr lang="en-US" sz="1400" b="1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Một</a:t>
            </a:r>
            <a:r>
              <a:rPr lang="en-US" sz="1400" b="1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b="1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số</a:t>
            </a:r>
            <a:r>
              <a:rPr lang="en-US" sz="1400" b="1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b="1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kỹ</a:t>
            </a:r>
            <a:r>
              <a:rPr lang="en-US" sz="1400" b="1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b="1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thuật</a:t>
            </a:r>
            <a:r>
              <a:rPr lang="en-US" sz="1400" b="1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b="1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tấn</a:t>
            </a:r>
            <a:r>
              <a:rPr lang="en-US" sz="1400" b="1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b="1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công</a:t>
            </a:r>
            <a:r>
              <a:rPr lang="en-US" sz="1400" b="1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b="1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hàm</a:t>
            </a:r>
            <a:r>
              <a:rPr lang="en-US" sz="1400" b="1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b="1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băm</a:t>
            </a:r>
            <a:r>
              <a:rPr lang="en-US" sz="1400" b="1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b="1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phổ</a:t>
            </a:r>
            <a:r>
              <a:rPr lang="en-US" sz="1400" b="1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b="1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biến</a:t>
            </a:r>
            <a:r>
              <a:rPr lang="en-US" sz="1400" b="1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.</a:t>
            </a:r>
          </a:p>
          <a:p>
            <a:r>
              <a:rPr lang="en-US" sz="1400" dirty="0">
                <a:solidFill>
                  <a:srgbClr val="1F5C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2.3. </a:t>
            </a:r>
            <a:r>
              <a:rPr lang="en-US" sz="1400" dirty="0">
                <a:solidFill>
                  <a:srgbClr val="1F5CAA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Phương </a:t>
            </a:r>
            <a:r>
              <a:rPr lang="en-US" sz="1400" dirty="0" err="1">
                <a:solidFill>
                  <a:srgbClr val="1F5CAA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pháp</a:t>
            </a:r>
            <a:r>
              <a:rPr lang="en-US" sz="1400" dirty="0">
                <a:solidFill>
                  <a:srgbClr val="1F5CAA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</a:t>
            </a:r>
            <a:r>
              <a:rPr lang="en-US" sz="1400" dirty="0" err="1">
                <a:solidFill>
                  <a:srgbClr val="1F5CAA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thu</a:t>
            </a:r>
            <a:r>
              <a:rPr lang="en-US" sz="1400" dirty="0">
                <a:solidFill>
                  <a:srgbClr val="1F5CAA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</a:t>
            </a:r>
            <a:r>
              <a:rPr lang="en-US" sz="1400" dirty="0" err="1">
                <a:solidFill>
                  <a:srgbClr val="1F5CAA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thập</a:t>
            </a:r>
            <a:r>
              <a:rPr lang="en-US" sz="1400" dirty="0">
                <a:solidFill>
                  <a:srgbClr val="1F5CAA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</a:t>
            </a:r>
            <a:r>
              <a:rPr lang="en-US" sz="1400" dirty="0" err="1">
                <a:solidFill>
                  <a:srgbClr val="1F5CAA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thông</a:t>
            </a:r>
            <a:r>
              <a:rPr lang="en-US" sz="1400" dirty="0">
                <a:solidFill>
                  <a:srgbClr val="1F5CAA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tin</a:t>
            </a:r>
          </a:p>
          <a:p>
            <a:r>
              <a:rPr lang="en-US" sz="1400" dirty="0">
                <a:solidFill>
                  <a:srgbClr val="1F5CAA"/>
                </a:solidFill>
                <a:latin typeface="Aptos" panose="020B0004020202020204" pitchFamily="34" charset="0"/>
                <a:cs typeface="Mangal" panose="02040503050203030202" pitchFamily="18" charset="0"/>
              </a:rPr>
              <a:t>2.4. 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Công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cụ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tấn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công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và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cách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sử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dụng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.</a:t>
            </a:r>
          </a:p>
          <a:p>
            <a:r>
              <a:rPr lang="en-US" sz="1400" dirty="0">
                <a:solidFill>
                  <a:srgbClr val="1F5CAA"/>
                </a:solidFill>
                <a:latin typeface="Aptos" panose="020B0004020202020204" pitchFamily="34" charset="0"/>
                <a:cs typeface="Mangal" panose="02040503050203030202" pitchFamily="18" charset="0"/>
              </a:rPr>
              <a:t>2.5. </a:t>
            </a:r>
            <a:r>
              <a:rPr lang="vi-VN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Công cụ trích xuất hash từ tệp tin được mã hóa.</a:t>
            </a:r>
            <a:endParaRPr lang="en-AU" sz="1400" kern="100" dirty="0">
              <a:solidFill>
                <a:srgbClr val="1F5CAA"/>
              </a:solidFill>
              <a:effectLst/>
              <a:latin typeface="Arial" panose="020B0604020202020204" pitchFamily="34" charset="0"/>
              <a:ea typeface="DengXian Light" panose="02010600030101010101" pitchFamily="2" charset="-122"/>
              <a:cs typeface="Mangal" panose="02040503050203030202" pitchFamily="18" charset="0"/>
            </a:endParaRPr>
          </a:p>
          <a:p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2.6. </a:t>
            </a:r>
            <a:r>
              <a:rPr lang="vi-VN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Công cụ </a:t>
            </a:r>
            <a:r>
              <a:rPr lang="en-AU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xác</a:t>
            </a:r>
            <a:r>
              <a:rPr lang="en-AU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AU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định</a:t>
            </a:r>
            <a:r>
              <a:rPr lang="en-AU" sz="1800" kern="100" dirty="0">
                <a:solidFill>
                  <a:srgbClr val="1F5CA9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AU" sz="1400" kern="100" dirty="0" err="1">
                <a:solidFill>
                  <a:srgbClr val="1F5CA9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giải</a:t>
            </a:r>
            <a:r>
              <a:rPr lang="en-AU" sz="1400" kern="100" dirty="0">
                <a:solidFill>
                  <a:srgbClr val="1F5CA9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AU" sz="1400" kern="100" dirty="0" err="1">
                <a:solidFill>
                  <a:srgbClr val="1F5CA9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thuật</a:t>
            </a:r>
            <a:r>
              <a:rPr lang="en-AU" sz="1400" kern="100" dirty="0">
                <a:solidFill>
                  <a:srgbClr val="1F5CA9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AU" sz="1400" kern="100" dirty="0" err="1">
                <a:solidFill>
                  <a:srgbClr val="1F5CA9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băm</a:t>
            </a:r>
            <a:r>
              <a:rPr lang="vi-VN" sz="11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.</a:t>
            </a:r>
            <a:endParaRPr lang="en-US" sz="1400" kern="100" dirty="0">
              <a:solidFill>
                <a:srgbClr val="1F5CAA"/>
              </a:solidFill>
              <a:effectLst/>
              <a:latin typeface="Arial" panose="020B0604020202020204" pitchFamily="34" charset="0"/>
              <a:ea typeface="DengXian Light" panose="02010600030101010101" pitchFamily="2" charset="-122"/>
              <a:cs typeface="Mangal" panose="02040503050203030202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8256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F6375E-880A-58AA-E357-F5BFD2A00F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378CD6-8808-2610-8F8B-8DDD9E3B50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400" lvl="1" indent="-457200" algn="l">
              <a:lnSpc>
                <a:spcPct val="150000"/>
              </a:lnSpc>
              <a:spcBef>
                <a:spcPts val="2400"/>
              </a:spcBef>
              <a:spcAft>
                <a:spcPts val="1200"/>
              </a:spcAft>
              <a:buFont typeface="+mj-lt"/>
              <a:buAutoNum type="arabicPeriod" startAt="2"/>
              <a:tabLst>
                <a:tab pos="228600" algn="l"/>
                <a:tab pos="457200" algn="l"/>
              </a:tabLst>
            </a:pPr>
            <a:r>
              <a:rPr lang="en-AU" kern="100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Phương </a:t>
            </a:r>
            <a:r>
              <a:rPr lang="en-AU" kern="100" dirty="0" err="1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pháp</a:t>
            </a:r>
            <a:r>
              <a:rPr lang="en-AU" kern="100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cracking hashing.</a:t>
            </a:r>
            <a:endParaRPr lang="en-US" kern="100" dirty="0">
              <a:solidFill>
                <a:srgbClr val="00AFEF"/>
              </a:solidFill>
              <a:effectLst/>
              <a:latin typeface="Arial" panose="020B0604020202020204" pitchFamily="34" charset="0"/>
              <a:ea typeface="DengXian Light" panose="02010600030101010101" pitchFamily="2" charset="-122"/>
              <a:cs typeface="Mangal" panose="02040503050203030202" pitchFamily="18" charset="0"/>
            </a:endParaRPr>
          </a:p>
          <a:p>
            <a:pPr lvl="1" algn="l">
              <a:spcAft>
                <a:spcPts val="1800"/>
              </a:spcAft>
            </a:pPr>
            <a:r>
              <a:rPr lang="en-US" sz="2200" b="1" kern="100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	</a:t>
            </a:r>
            <a:r>
              <a:rPr lang="en-US" kern="100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2.3. Phương </a:t>
            </a:r>
            <a:r>
              <a:rPr lang="en-US" kern="100" dirty="0" err="1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pháp</a:t>
            </a:r>
            <a:r>
              <a:rPr lang="en-US" kern="100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kern="100" dirty="0" err="1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thu</a:t>
            </a:r>
            <a:r>
              <a:rPr lang="en-US" kern="100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kern="100" dirty="0" err="1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thập</a:t>
            </a:r>
            <a:r>
              <a:rPr lang="en-US" kern="100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kern="100" dirty="0" err="1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thông</a:t>
            </a:r>
            <a:r>
              <a:rPr lang="en-US" kern="100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tin</a:t>
            </a:r>
          </a:p>
          <a:p>
            <a:pPr marL="1108710" lvl="1" indent="-285750" algn="l">
              <a:spcAft>
                <a:spcPts val="1800"/>
              </a:spcAft>
              <a:buFont typeface="Wingdings" panose="05000000000000000000" pitchFamily="2" charset="2"/>
              <a:buChar char="Ø"/>
            </a:pPr>
            <a:r>
              <a:rPr lang="en-US" sz="22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Offline Detection</a:t>
            </a:r>
          </a:p>
          <a:p>
            <a:pPr marL="1108710" lvl="1" indent="-285750" algn="l">
              <a:spcAft>
                <a:spcPts val="1800"/>
              </a:spcAft>
              <a:buFont typeface="Wingdings" panose="05000000000000000000" pitchFamily="2" charset="2"/>
              <a:buChar char="Ø"/>
            </a:pPr>
            <a:r>
              <a:rPr lang="en-US" sz="22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Social Media Reconnaissance</a:t>
            </a:r>
          </a:p>
          <a:p>
            <a:pPr lvl="1" algn="l">
              <a:spcAft>
                <a:spcPts val="1800"/>
              </a:spcAft>
            </a:pPr>
            <a:endParaRPr lang="en-US" sz="1800" b="1" kern="100" dirty="0">
              <a:solidFill>
                <a:srgbClr val="000000"/>
              </a:solidFill>
              <a:effectLst/>
              <a:latin typeface="Arial" panose="020B0604020202020204" pitchFamily="34" charset="0"/>
              <a:ea typeface="DengXian Light" panose="02010600030101010101" pitchFamily="2" charset="-122"/>
              <a:cs typeface="Mangal" panose="02040503050203030202" pitchFamily="18" charset="0"/>
            </a:endParaRPr>
          </a:p>
          <a:p>
            <a:pPr lvl="1" algn="l">
              <a:spcAft>
                <a:spcPts val="1800"/>
              </a:spcAft>
            </a:pPr>
            <a:endParaRPr lang="en-US" b="1" kern="100" dirty="0">
              <a:solidFill>
                <a:srgbClr val="00AFEF"/>
              </a:solidFill>
              <a:effectLst/>
              <a:latin typeface="Arial" panose="020B0604020202020204" pitchFamily="34" charset="0"/>
              <a:ea typeface="DengXian Light" panose="02010600030101010101" pitchFamily="2" charset="-122"/>
              <a:cs typeface="Arial" panose="020B060402020202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sz="1800" kern="100" dirty="0">
              <a:solidFill>
                <a:srgbClr val="000000"/>
              </a:solidFill>
              <a:effectLst/>
              <a:latin typeface="Arial" panose="020B0604020202020204" pitchFamily="34" charset="0"/>
              <a:ea typeface="DengXian Light" panose="02010600030101010101" pitchFamily="2" charset="-122"/>
              <a:cs typeface="Mangal" panose="02040503050203030202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DD75E01-A76E-745D-6D9E-ABDFE20D9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2005"/>
            <a:ext cx="5504727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1F5CAA"/>
                </a:solidFill>
              </a:rPr>
              <a:t>III-</a:t>
            </a:r>
            <a:r>
              <a:rPr lang="en-US" kern="100" dirty="0">
                <a:solidFill>
                  <a:srgbClr val="1F5CAA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PASSWORD ATTACK     &amp; HASH CRACKING</a:t>
            </a:r>
            <a:endParaRPr lang="en-US" dirty="0">
              <a:solidFill>
                <a:srgbClr val="1F5CAA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F49122-969D-2442-CCDB-37C5D4B35B04}"/>
              </a:ext>
            </a:extLst>
          </p:cNvPr>
          <p:cNvSpPr txBox="1"/>
          <p:nvPr/>
        </p:nvSpPr>
        <p:spPr>
          <a:xfrm>
            <a:off x="7584313" y="152005"/>
            <a:ext cx="4464934" cy="2092881"/>
          </a:xfrm>
          <a:prstGeom prst="rect">
            <a:avLst/>
          </a:prstGeom>
          <a:solidFill>
            <a:schemeClr val="bg1"/>
          </a:solidFill>
          <a:ln>
            <a:solidFill>
              <a:srgbClr val="1F5CA9"/>
            </a:solidFill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1F5C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III-</a:t>
            </a:r>
            <a:r>
              <a:rPr lang="en-US" sz="1400" b="1" kern="100" dirty="0">
                <a:solidFill>
                  <a:srgbClr val="1F5CAA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PASSWORD ATTACK - HASH CRACKING</a:t>
            </a:r>
          </a:p>
          <a:p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AU" sz="1400" b="1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2. Phương </a:t>
            </a:r>
            <a:r>
              <a:rPr lang="en-AU" sz="1400" b="1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pháp</a:t>
            </a:r>
            <a:r>
              <a:rPr lang="en-AU" sz="1400" b="1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cracking </a:t>
            </a:r>
            <a:r>
              <a:rPr lang="en-AU" sz="1400" b="1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hashing.</a:t>
            </a:r>
            <a:endParaRPr lang="en-US" sz="1400" b="1" kern="100" dirty="0">
              <a:solidFill>
                <a:srgbClr val="1F5CA9"/>
              </a:solidFill>
              <a:effectLst/>
              <a:latin typeface="Arial" panose="020B0604020202020204" pitchFamily="34" charset="0"/>
              <a:ea typeface="DengXian Light" panose="02010600030101010101" pitchFamily="2" charset="-122"/>
              <a:cs typeface="Mangal" panose="02040503050203030202" pitchFamily="18" charset="0"/>
            </a:endParaRPr>
          </a:p>
          <a:p>
            <a:r>
              <a:rPr lang="en-US" sz="1400" dirty="0">
                <a:solidFill>
                  <a:srgbClr val="1F5C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2.1. 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Nguyên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tắt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cơ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bản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để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cracking hashing.</a:t>
            </a:r>
          </a:p>
          <a:p>
            <a:r>
              <a:rPr lang="en-US" sz="1400" dirty="0">
                <a:solidFill>
                  <a:srgbClr val="1F5C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2.2.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Một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số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kỹ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thuật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tấn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công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hàm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băm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phổ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biến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.</a:t>
            </a:r>
          </a:p>
          <a:p>
            <a:r>
              <a:rPr lang="en-US" sz="1400" b="1" dirty="0">
                <a:solidFill>
                  <a:srgbClr val="1F5C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2.3. </a:t>
            </a:r>
            <a:r>
              <a:rPr lang="en-US" sz="1400" b="1" dirty="0">
                <a:solidFill>
                  <a:srgbClr val="1F5CAA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Phương </a:t>
            </a:r>
            <a:r>
              <a:rPr lang="en-US" sz="1400" b="1" dirty="0" err="1">
                <a:solidFill>
                  <a:srgbClr val="1F5CAA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pháp</a:t>
            </a:r>
            <a:r>
              <a:rPr lang="en-US" sz="1400" b="1" dirty="0">
                <a:solidFill>
                  <a:srgbClr val="1F5CAA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</a:t>
            </a:r>
            <a:r>
              <a:rPr lang="en-US" sz="1400" b="1" dirty="0" err="1">
                <a:solidFill>
                  <a:srgbClr val="1F5CAA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thu</a:t>
            </a:r>
            <a:r>
              <a:rPr lang="en-US" sz="1400" b="1" dirty="0">
                <a:solidFill>
                  <a:srgbClr val="1F5CAA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</a:t>
            </a:r>
            <a:r>
              <a:rPr lang="en-US" sz="1400" b="1" dirty="0" err="1">
                <a:solidFill>
                  <a:srgbClr val="1F5CAA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thập</a:t>
            </a:r>
            <a:r>
              <a:rPr lang="en-US" sz="1400" b="1" dirty="0">
                <a:solidFill>
                  <a:srgbClr val="1F5CAA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</a:t>
            </a:r>
            <a:r>
              <a:rPr lang="en-US" sz="1400" b="1" dirty="0" err="1">
                <a:solidFill>
                  <a:srgbClr val="1F5CAA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thông</a:t>
            </a:r>
            <a:r>
              <a:rPr lang="en-US" sz="1400" b="1" dirty="0">
                <a:solidFill>
                  <a:srgbClr val="1F5CAA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tin</a:t>
            </a:r>
          </a:p>
          <a:p>
            <a:r>
              <a:rPr lang="en-US" sz="1400" dirty="0">
                <a:solidFill>
                  <a:srgbClr val="1F5CAA"/>
                </a:solidFill>
                <a:latin typeface="Aptos" panose="020B0004020202020204" pitchFamily="34" charset="0"/>
                <a:cs typeface="Mangal" panose="02040503050203030202" pitchFamily="18" charset="0"/>
              </a:rPr>
              <a:t>2.4. 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Công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cụ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tấn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công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và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cách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sử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dụng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.</a:t>
            </a:r>
          </a:p>
          <a:p>
            <a:r>
              <a:rPr lang="en-US" sz="1400" dirty="0">
                <a:solidFill>
                  <a:srgbClr val="1F5CAA"/>
                </a:solidFill>
                <a:latin typeface="Aptos" panose="020B0004020202020204" pitchFamily="34" charset="0"/>
                <a:cs typeface="Mangal" panose="02040503050203030202" pitchFamily="18" charset="0"/>
              </a:rPr>
              <a:t>2.5. </a:t>
            </a:r>
            <a:r>
              <a:rPr lang="vi-VN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Công cụ trích xuất hash từ tệp tin được mã hóa.</a:t>
            </a:r>
            <a:endParaRPr lang="en-AU" sz="1400" kern="100" dirty="0">
              <a:solidFill>
                <a:srgbClr val="1F5CAA"/>
              </a:solidFill>
              <a:effectLst/>
              <a:latin typeface="Arial" panose="020B0604020202020204" pitchFamily="34" charset="0"/>
              <a:ea typeface="DengXian Light" panose="02010600030101010101" pitchFamily="2" charset="-122"/>
              <a:cs typeface="Mangal" panose="02040503050203030202" pitchFamily="18" charset="0"/>
            </a:endParaRPr>
          </a:p>
          <a:p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2.6. </a:t>
            </a:r>
            <a:r>
              <a:rPr lang="vi-VN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Công cụ </a:t>
            </a:r>
            <a:r>
              <a:rPr lang="en-AU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xác</a:t>
            </a:r>
            <a:r>
              <a:rPr lang="en-AU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AU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định</a:t>
            </a:r>
            <a:r>
              <a:rPr lang="en-AU" sz="1800" kern="100" dirty="0">
                <a:solidFill>
                  <a:srgbClr val="1F5CA9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AU" sz="1400" kern="100" dirty="0" err="1">
                <a:solidFill>
                  <a:srgbClr val="1F5CA9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giải</a:t>
            </a:r>
            <a:r>
              <a:rPr lang="en-AU" sz="1400" kern="100" dirty="0">
                <a:solidFill>
                  <a:srgbClr val="1F5CA9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AU" sz="1400" kern="100" dirty="0" err="1">
                <a:solidFill>
                  <a:srgbClr val="1F5CA9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thuật</a:t>
            </a:r>
            <a:r>
              <a:rPr lang="en-AU" sz="1400" kern="100" dirty="0">
                <a:solidFill>
                  <a:srgbClr val="1F5CA9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AU" sz="1400" kern="100" dirty="0" err="1">
                <a:solidFill>
                  <a:srgbClr val="1F5CA9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băm</a:t>
            </a:r>
            <a:r>
              <a:rPr lang="vi-VN" sz="11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.</a:t>
            </a:r>
            <a:endParaRPr lang="en-US" sz="1400" kern="100" dirty="0">
              <a:solidFill>
                <a:srgbClr val="1F5CAA"/>
              </a:solidFill>
              <a:effectLst/>
              <a:latin typeface="Arial" panose="020B0604020202020204" pitchFamily="34" charset="0"/>
              <a:ea typeface="DengXian Light" panose="02010600030101010101" pitchFamily="2" charset="-122"/>
              <a:cs typeface="Mangal" panose="02040503050203030202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0501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1A8A93-E957-173A-11FA-A08B5C23F7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42179D-233A-A72D-B180-4A26AC8E45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400" lvl="1" indent="-457200" algn="l">
              <a:lnSpc>
                <a:spcPct val="150000"/>
              </a:lnSpc>
              <a:spcBef>
                <a:spcPts val="2400"/>
              </a:spcBef>
              <a:spcAft>
                <a:spcPts val="1200"/>
              </a:spcAft>
              <a:buFont typeface="+mj-lt"/>
              <a:buAutoNum type="arabicPeriod" startAt="2"/>
              <a:tabLst>
                <a:tab pos="228600" algn="l"/>
                <a:tab pos="457200" algn="l"/>
              </a:tabLst>
            </a:pPr>
            <a:r>
              <a:rPr lang="en-AU" b="1" kern="100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Phương </a:t>
            </a:r>
            <a:r>
              <a:rPr lang="en-AU" b="1" kern="100" dirty="0" err="1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pháp</a:t>
            </a:r>
            <a:r>
              <a:rPr lang="en-AU" b="1" kern="100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cracking hashing.</a:t>
            </a:r>
            <a:endParaRPr lang="en-US" b="1" kern="100" dirty="0">
              <a:solidFill>
                <a:srgbClr val="00AFEF"/>
              </a:solidFill>
              <a:effectLst/>
              <a:latin typeface="Arial" panose="020B0604020202020204" pitchFamily="34" charset="0"/>
              <a:ea typeface="DengXian Light" panose="02010600030101010101" pitchFamily="2" charset="-122"/>
              <a:cs typeface="Mangal" panose="02040503050203030202" pitchFamily="18" charset="0"/>
            </a:endParaRPr>
          </a:p>
          <a:p>
            <a:pPr lvl="1" algn="l">
              <a:spcAft>
                <a:spcPts val="1800"/>
              </a:spcAft>
            </a:pPr>
            <a:r>
              <a:rPr lang="en-US" sz="2200" b="1" kern="100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	</a:t>
            </a:r>
            <a:r>
              <a:rPr lang="en-US" kern="100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2.3. Phương </a:t>
            </a:r>
            <a:r>
              <a:rPr lang="en-US" kern="100" dirty="0" err="1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pháp</a:t>
            </a:r>
            <a:r>
              <a:rPr lang="en-US" kern="100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kern="100" dirty="0" err="1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thu</a:t>
            </a:r>
            <a:r>
              <a:rPr lang="en-US" kern="100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kern="100" dirty="0" err="1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thập</a:t>
            </a:r>
            <a:r>
              <a:rPr lang="en-US" kern="100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kern="100" dirty="0" err="1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thông</a:t>
            </a:r>
            <a:r>
              <a:rPr lang="en-US" kern="100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tin -</a:t>
            </a:r>
            <a:r>
              <a:rPr lang="en-US" b="1" kern="100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2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Offline Detection</a:t>
            </a:r>
          </a:p>
          <a:p>
            <a:pPr marL="1200150" lvl="1" indent="-285750"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Việc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thu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thập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thông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tin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người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dùng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từ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tài</a:t>
            </a:r>
            <a:r>
              <a:rPr lang="en-US" sz="1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liệu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bị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vứt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bỏ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thùng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rác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...</a:t>
            </a:r>
          </a:p>
          <a:p>
            <a:pPr marL="1200150" lvl="1" indent="-285750"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ghe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lén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khi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người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dùng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chia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sẻ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mật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khẩu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của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họ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với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người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khác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bằng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lời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nói</a:t>
            </a:r>
            <a:r>
              <a:rPr lang="en-US" sz="1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lang="en-US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1200150" lvl="1" indent="-285750"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Đọc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ghi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chú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kẹp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trên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màn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hình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máy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tính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;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lướt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qua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khi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người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dùng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nhập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mật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khẩu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... </a:t>
            </a:r>
            <a:endParaRPr lang="en-US" sz="1800" b="1" kern="100" dirty="0">
              <a:solidFill>
                <a:srgbClr val="000000"/>
              </a:solidFill>
              <a:effectLst/>
              <a:latin typeface="Arial" panose="020B0604020202020204" pitchFamily="34" charset="0"/>
              <a:ea typeface="DengXian Light" panose="02010600030101010101" pitchFamily="2" charset="-122"/>
              <a:cs typeface="Mangal" panose="02040503050203030202" pitchFamily="18" charset="0"/>
            </a:endParaRPr>
          </a:p>
          <a:p>
            <a:pPr lvl="1" algn="l">
              <a:spcAft>
                <a:spcPts val="1800"/>
              </a:spcAft>
            </a:pPr>
            <a:endParaRPr lang="en-US" b="1" kern="100" dirty="0">
              <a:solidFill>
                <a:srgbClr val="00AFEF"/>
              </a:solidFill>
              <a:effectLst/>
              <a:latin typeface="Arial" panose="020B0604020202020204" pitchFamily="34" charset="0"/>
              <a:ea typeface="DengXian Light" panose="02010600030101010101" pitchFamily="2" charset="-122"/>
              <a:cs typeface="Arial" panose="020B060402020202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sz="1800" kern="100" dirty="0">
              <a:solidFill>
                <a:srgbClr val="000000"/>
              </a:solidFill>
              <a:effectLst/>
              <a:latin typeface="Arial" panose="020B0604020202020204" pitchFamily="34" charset="0"/>
              <a:ea typeface="DengXian Light" panose="02010600030101010101" pitchFamily="2" charset="-122"/>
              <a:cs typeface="Mangal" panose="02040503050203030202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B6982F6-FBD9-79BF-EFC2-B067CBEC9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2005"/>
            <a:ext cx="5504727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1F5CAA"/>
                </a:solidFill>
              </a:rPr>
              <a:t>III-</a:t>
            </a:r>
            <a:r>
              <a:rPr lang="en-US" kern="100" dirty="0">
                <a:solidFill>
                  <a:srgbClr val="1F5CAA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PASSWORD ATTACK     &amp; HASH CRACKING</a:t>
            </a:r>
            <a:endParaRPr lang="en-US" dirty="0">
              <a:solidFill>
                <a:srgbClr val="1F5CAA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7D805C-2D4E-7F89-D598-29DA2B3B3FE9}"/>
              </a:ext>
            </a:extLst>
          </p:cNvPr>
          <p:cNvSpPr txBox="1"/>
          <p:nvPr/>
        </p:nvSpPr>
        <p:spPr>
          <a:xfrm>
            <a:off x="7584313" y="152005"/>
            <a:ext cx="4464934" cy="2092881"/>
          </a:xfrm>
          <a:prstGeom prst="rect">
            <a:avLst/>
          </a:prstGeom>
          <a:solidFill>
            <a:schemeClr val="bg1"/>
          </a:solidFill>
          <a:ln>
            <a:solidFill>
              <a:srgbClr val="1F5CA9"/>
            </a:solidFill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1F5C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III-</a:t>
            </a:r>
            <a:r>
              <a:rPr lang="en-US" sz="1400" b="1" kern="100" dirty="0">
                <a:solidFill>
                  <a:srgbClr val="1F5CAA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PASSWORD ATTACK - HASH CRACKING</a:t>
            </a:r>
          </a:p>
          <a:p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AU" sz="1400" b="1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2. Phương </a:t>
            </a:r>
            <a:r>
              <a:rPr lang="en-AU" sz="1400" b="1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pháp</a:t>
            </a:r>
            <a:r>
              <a:rPr lang="en-AU" sz="1400" b="1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cracking </a:t>
            </a:r>
            <a:r>
              <a:rPr lang="en-AU" sz="1400" b="1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hashing.</a:t>
            </a:r>
            <a:endParaRPr lang="en-US" sz="1400" b="1" kern="100" dirty="0">
              <a:solidFill>
                <a:srgbClr val="1F5CA9"/>
              </a:solidFill>
              <a:effectLst/>
              <a:latin typeface="Arial" panose="020B0604020202020204" pitchFamily="34" charset="0"/>
              <a:ea typeface="DengXian Light" panose="02010600030101010101" pitchFamily="2" charset="-122"/>
              <a:cs typeface="Mangal" panose="02040503050203030202" pitchFamily="18" charset="0"/>
            </a:endParaRPr>
          </a:p>
          <a:p>
            <a:r>
              <a:rPr lang="en-US" sz="1400" dirty="0">
                <a:solidFill>
                  <a:srgbClr val="1F5C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2.1. 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Nguyên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tắt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cơ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bản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để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cracking hashing.</a:t>
            </a:r>
          </a:p>
          <a:p>
            <a:r>
              <a:rPr lang="en-US" sz="1400" dirty="0">
                <a:solidFill>
                  <a:srgbClr val="1F5C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2.2.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Một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số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kỹ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thuật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tấn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công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hàm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băm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phổ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biến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.</a:t>
            </a:r>
          </a:p>
          <a:p>
            <a:r>
              <a:rPr lang="en-US" sz="1400" b="1" dirty="0">
                <a:solidFill>
                  <a:srgbClr val="1F5C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2.3. </a:t>
            </a:r>
            <a:r>
              <a:rPr lang="en-US" sz="1400" b="1" dirty="0">
                <a:solidFill>
                  <a:srgbClr val="1F5CAA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Phương </a:t>
            </a:r>
            <a:r>
              <a:rPr lang="en-US" sz="1400" b="1" dirty="0" err="1">
                <a:solidFill>
                  <a:srgbClr val="1F5CAA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pháp</a:t>
            </a:r>
            <a:r>
              <a:rPr lang="en-US" sz="1400" b="1" dirty="0">
                <a:solidFill>
                  <a:srgbClr val="1F5CAA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</a:t>
            </a:r>
            <a:r>
              <a:rPr lang="en-US" sz="1400" b="1" dirty="0" err="1">
                <a:solidFill>
                  <a:srgbClr val="1F5CAA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thu</a:t>
            </a:r>
            <a:r>
              <a:rPr lang="en-US" sz="1400" b="1" dirty="0">
                <a:solidFill>
                  <a:srgbClr val="1F5CAA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</a:t>
            </a:r>
            <a:r>
              <a:rPr lang="en-US" sz="1400" b="1" dirty="0" err="1">
                <a:solidFill>
                  <a:srgbClr val="1F5CAA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thập</a:t>
            </a:r>
            <a:r>
              <a:rPr lang="en-US" sz="1400" b="1" dirty="0">
                <a:solidFill>
                  <a:srgbClr val="1F5CAA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</a:t>
            </a:r>
            <a:r>
              <a:rPr lang="en-US" sz="1400" b="1" dirty="0" err="1">
                <a:solidFill>
                  <a:srgbClr val="1F5CAA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thông</a:t>
            </a:r>
            <a:r>
              <a:rPr lang="en-US" sz="1400" b="1" dirty="0">
                <a:solidFill>
                  <a:srgbClr val="1F5CAA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tin</a:t>
            </a:r>
          </a:p>
          <a:p>
            <a:r>
              <a:rPr lang="en-US" sz="1400" dirty="0">
                <a:solidFill>
                  <a:srgbClr val="1F5CAA"/>
                </a:solidFill>
                <a:latin typeface="Aptos" panose="020B0004020202020204" pitchFamily="34" charset="0"/>
                <a:cs typeface="Mangal" panose="02040503050203030202" pitchFamily="18" charset="0"/>
              </a:rPr>
              <a:t>2.4. 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Công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cụ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tấn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công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và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cách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sử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dụng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.</a:t>
            </a:r>
          </a:p>
          <a:p>
            <a:r>
              <a:rPr lang="en-US" sz="1400" dirty="0">
                <a:solidFill>
                  <a:srgbClr val="1F5CAA"/>
                </a:solidFill>
                <a:latin typeface="Aptos" panose="020B0004020202020204" pitchFamily="34" charset="0"/>
                <a:cs typeface="Mangal" panose="02040503050203030202" pitchFamily="18" charset="0"/>
              </a:rPr>
              <a:t>2.5. </a:t>
            </a:r>
            <a:r>
              <a:rPr lang="vi-VN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Công cụ trích xuất hash từ tệp tin được mã hóa.</a:t>
            </a:r>
            <a:endParaRPr lang="en-AU" sz="1400" kern="100" dirty="0">
              <a:solidFill>
                <a:srgbClr val="1F5CAA"/>
              </a:solidFill>
              <a:effectLst/>
              <a:latin typeface="Arial" panose="020B0604020202020204" pitchFamily="34" charset="0"/>
              <a:ea typeface="DengXian Light" panose="02010600030101010101" pitchFamily="2" charset="-122"/>
              <a:cs typeface="Mangal" panose="02040503050203030202" pitchFamily="18" charset="0"/>
            </a:endParaRPr>
          </a:p>
          <a:p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2.6. </a:t>
            </a:r>
            <a:r>
              <a:rPr lang="vi-VN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Công cụ </a:t>
            </a:r>
            <a:r>
              <a:rPr lang="en-AU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xác</a:t>
            </a:r>
            <a:r>
              <a:rPr lang="en-AU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AU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định</a:t>
            </a:r>
            <a:r>
              <a:rPr lang="en-AU" sz="1800" kern="100" dirty="0">
                <a:solidFill>
                  <a:srgbClr val="1F5CA9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AU" sz="1400" kern="100" dirty="0" err="1">
                <a:solidFill>
                  <a:srgbClr val="1F5CA9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giải</a:t>
            </a:r>
            <a:r>
              <a:rPr lang="en-AU" sz="1400" kern="100" dirty="0">
                <a:solidFill>
                  <a:srgbClr val="1F5CA9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AU" sz="1400" kern="100" dirty="0" err="1">
                <a:solidFill>
                  <a:srgbClr val="1F5CA9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thuật</a:t>
            </a:r>
            <a:r>
              <a:rPr lang="en-AU" sz="1400" kern="100" dirty="0">
                <a:solidFill>
                  <a:srgbClr val="1F5CA9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AU" sz="1400" kern="100" dirty="0" err="1">
                <a:solidFill>
                  <a:srgbClr val="1F5CA9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băm</a:t>
            </a:r>
            <a:r>
              <a:rPr lang="vi-VN" sz="11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.</a:t>
            </a:r>
            <a:endParaRPr lang="en-US" sz="1400" kern="100" dirty="0">
              <a:solidFill>
                <a:srgbClr val="1F5CAA"/>
              </a:solidFill>
              <a:effectLst/>
              <a:latin typeface="Arial" panose="020B0604020202020204" pitchFamily="34" charset="0"/>
              <a:ea typeface="DengXian Light" panose="02010600030101010101" pitchFamily="2" charset="-122"/>
              <a:cs typeface="Mangal" panose="02040503050203030202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406030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E76BDC-E3D7-D3CC-3C27-6A62CDBBAC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EB52A9-E197-1087-559C-00C59E286E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8775"/>
            <a:ext cx="10747342" cy="4548188"/>
          </a:xfrm>
        </p:spPr>
        <p:txBody>
          <a:bodyPr>
            <a:normAutofit/>
          </a:bodyPr>
          <a:lstStyle/>
          <a:p>
            <a:pPr marL="914400" lvl="1" indent="-457200" algn="l">
              <a:spcBef>
                <a:spcPts val="2400"/>
              </a:spcBef>
              <a:spcAft>
                <a:spcPts val="1200"/>
              </a:spcAft>
              <a:buFont typeface="+mj-lt"/>
              <a:buAutoNum type="arabicPeriod" startAt="2"/>
              <a:tabLst>
                <a:tab pos="228600" algn="l"/>
                <a:tab pos="457200" algn="l"/>
              </a:tabLst>
            </a:pPr>
            <a:r>
              <a:rPr lang="en-AU" b="1" kern="100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Phương </a:t>
            </a:r>
            <a:r>
              <a:rPr lang="en-AU" b="1" kern="100" dirty="0" err="1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pháp</a:t>
            </a:r>
            <a:r>
              <a:rPr lang="en-AU" b="1" kern="100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cracking hashing.</a:t>
            </a:r>
            <a:endParaRPr lang="en-US" b="1" kern="100" dirty="0">
              <a:solidFill>
                <a:srgbClr val="00AFEF"/>
              </a:solidFill>
              <a:effectLst/>
              <a:latin typeface="Arial" panose="020B0604020202020204" pitchFamily="34" charset="0"/>
              <a:ea typeface="DengXian Light" panose="02010600030101010101" pitchFamily="2" charset="-122"/>
              <a:cs typeface="Mangal" panose="02040503050203030202" pitchFamily="18" charset="0"/>
            </a:endParaRPr>
          </a:p>
          <a:p>
            <a:pPr lvl="1" algn="l">
              <a:spcAft>
                <a:spcPts val="1800"/>
              </a:spcAft>
            </a:pPr>
            <a:r>
              <a:rPr lang="en-US" sz="2200" b="1" kern="100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	</a:t>
            </a:r>
            <a:r>
              <a:rPr lang="en-US" kern="100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2.3. Phương </a:t>
            </a:r>
            <a:r>
              <a:rPr lang="en-US" kern="100" dirty="0" err="1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pháp</a:t>
            </a:r>
            <a:r>
              <a:rPr lang="en-US" kern="100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kern="100" dirty="0" err="1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thu</a:t>
            </a:r>
            <a:r>
              <a:rPr lang="en-US" kern="100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kern="100" dirty="0" err="1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thập</a:t>
            </a:r>
            <a:r>
              <a:rPr lang="en-US" kern="100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kern="100" dirty="0" err="1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thông</a:t>
            </a:r>
            <a:r>
              <a:rPr lang="en-US" kern="100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tin - </a:t>
            </a:r>
            <a:r>
              <a:rPr lang="en-US" sz="2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Social Media Reconnaissance</a:t>
            </a:r>
          </a:p>
          <a:p>
            <a:pPr lvl="1" algn="l">
              <a:spcAft>
                <a:spcPts val="1800"/>
              </a:spcAft>
            </a:pPr>
            <a:endParaRPr lang="en-US" b="1" kern="100" dirty="0">
              <a:solidFill>
                <a:srgbClr val="00AFEF"/>
              </a:solidFill>
              <a:effectLst/>
              <a:latin typeface="Arial" panose="020B0604020202020204" pitchFamily="34" charset="0"/>
              <a:ea typeface="DengXian Light" panose="02010600030101010101" pitchFamily="2" charset="-122"/>
              <a:cs typeface="Arial" panose="020B0604020202020204" pitchFamily="34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10BFA90-6C0A-7140-2810-1F92E735DC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02427"/>
              </p:ext>
            </p:extLst>
          </p:nvPr>
        </p:nvGraphicFramePr>
        <p:xfrm>
          <a:off x="838200" y="2888932"/>
          <a:ext cx="1051560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7231">
                  <a:extLst>
                    <a:ext uri="{9D8B030D-6E8A-4147-A177-3AD203B41FA5}">
                      <a16:colId xmlns:a16="http://schemas.microsoft.com/office/drawing/2014/main" val="207085390"/>
                    </a:ext>
                  </a:extLst>
                </a:gridCol>
                <a:gridCol w="8318369">
                  <a:extLst>
                    <a:ext uri="{9D8B030D-6E8A-4147-A177-3AD203B41FA5}">
                      <a16:colId xmlns:a16="http://schemas.microsoft.com/office/drawing/2014/main" val="35651318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Doxing 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Tìm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kiếm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và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thu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thập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thông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tin </a:t>
                      </a: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cá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nhân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của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nạn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nhân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từ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mạng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xã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hội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diễn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đàn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và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các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nguồn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công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khai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khác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.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6699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Google Dorking 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Sử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dụng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các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truy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vấn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đặc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biệt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trên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Google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để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tìm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kiếm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thông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tin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ẩn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như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email,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tài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liệu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, hay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hình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ảnh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bị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lộ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13118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Footprinting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qua Social Media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Theo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dõi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hoạt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động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trực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tuyến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của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nạn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nhân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Phân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tích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hình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ảnh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để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trích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xuất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metadata (EXIF)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hoặc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xác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định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vị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trí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9655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Sock Puppets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Tạo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tài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khoản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giả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để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kết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bạn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tương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tác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với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nạn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nhân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và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lấy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thông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tin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mà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họ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chỉ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chia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sẻ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với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bạn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bè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226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Phishing &amp; Pretexting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Sử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dụng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thông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tin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thu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thập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được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để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gửi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email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lừa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đảo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hoặc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giả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danh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một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người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đáng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tin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cậy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nhằm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lấy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thêm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dữ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liệu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2255046"/>
                  </a:ext>
                </a:extLst>
              </a:tr>
            </a:tbl>
          </a:graphicData>
        </a:graphic>
      </p:graphicFrame>
      <p:sp>
        <p:nvSpPr>
          <p:cNvPr id="8" name="Title 1">
            <a:extLst>
              <a:ext uri="{FF2B5EF4-FFF2-40B4-BE49-F238E27FC236}">
                <a16:creationId xmlns:a16="http://schemas.microsoft.com/office/drawing/2014/main" id="{C5ABD620-AAC1-B8CA-FF6E-9F1BF8614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2005"/>
            <a:ext cx="5504727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1F5CAA"/>
                </a:solidFill>
              </a:rPr>
              <a:t>III-</a:t>
            </a:r>
            <a:r>
              <a:rPr lang="en-US" kern="100" dirty="0">
                <a:solidFill>
                  <a:srgbClr val="1F5CAA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PASSWORD ATTACK     &amp; HASH CRACKING</a:t>
            </a:r>
            <a:endParaRPr lang="en-US" dirty="0">
              <a:solidFill>
                <a:srgbClr val="1F5CAA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35BD31-53F8-10B6-6EA4-B8AACDA57720}"/>
              </a:ext>
            </a:extLst>
          </p:cNvPr>
          <p:cNvSpPr txBox="1"/>
          <p:nvPr/>
        </p:nvSpPr>
        <p:spPr>
          <a:xfrm>
            <a:off x="7584313" y="152005"/>
            <a:ext cx="4464934" cy="2092881"/>
          </a:xfrm>
          <a:prstGeom prst="rect">
            <a:avLst/>
          </a:prstGeom>
          <a:solidFill>
            <a:schemeClr val="bg1"/>
          </a:solidFill>
          <a:ln>
            <a:solidFill>
              <a:srgbClr val="1F5CA9"/>
            </a:solidFill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1F5C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III-</a:t>
            </a:r>
            <a:r>
              <a:rPr lang="en-US" sz="1400" b="1" kern="100" dirty="0">
                <a:solidFill>
                  <a:srgbClr val="1F5CAA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PASSWORD ATTACK - HASH CRACKING</a:t>
            </a:r>
          </a:p>
          <a:p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AU" sz="1400" b="1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2. Phương </a:t>
            </a:r>
            <a:r>
              <a:rPr lang="en-AU" sz="1400" b="1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pháp</a:t>
            </a:r>
            <a:r>
              <a:rPr lang="en-AU" sz="1400" b="1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cracking </a:t>
            </a:r>
            <a:r>
              <a:rPr lang="en-AU" sz="1400" b="1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hashing.</a:t>
            </a:r>
            <a:endParaRPr lang="en-US" sz="1400" b="1" kern="100" dirty="0">
              <a:solidFill>
                <a:srgbClr val="1F5CA9"/>
              </a:solidFill>
              <a:effectLst/>
              <a:latin typeface="Arial" panose="020B0604020202020204" pitchFamily="34" charset="0"/>
              <a:ea typeface="DengXian Light" panose="02010600030101010101" pitchFamily="2" charset="-122"/>
              <a:cs typeface="Mangal" panose="02040503050203030202" pitchFamily="18" charset="0"/>
            </a:endParaRPr>
          </a:p>
          <a:p>
            <a:r>
              <a:rPr lang="en-US" sz="1400" dirty="0">
                <a:solidFill>
                  <a:srgbClr val="1F5C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2.1. 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Nguyên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tắt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cơ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bản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để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cracking hashing.</a:t>
            </a:r>
          </a:p>
          <a:p>
            <a:r>
              <a:rPr lang="en-US" sz="1400" dirty="0">
                <a:solidFill>
                  <a:srgbClr val="1F5C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2.2.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Một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số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kỹ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thuật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tấn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công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hàm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băm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phổ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biến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.</a:t>
            </a:r>
          </a:p>
          <a:p>
            <a:r>
              <a:rPr lang="en-US" sz="1400" b="1" dirty="0">
                <a:solidFill>
                  <a:srgbClr val="1F5C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2.3. </a:t>
            </a:r>
            <a:r>
              <a:rPr lang="en-US" sz="1400" b="1" dirty="0">
                <a:solidFill>
                  <a:srgbClr val="1F5CAA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Phương </a:t>
            </a:r>
            <a:r>
              <a:rPr lang="en-US" sz="1400" b="1" dirty="0" err="1">
                <a:solidFill>
                  <a:srgbClr val="1F5CAA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pháp</a:t>
            </a:r>
            <a:r>
              <a:rPr lang="en-US" sz="1400" b="1" dirty="0">
                <a:solidFill>
                  <a:srgbClr val="1F5CAA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</a:t>
            </a:r>
            <a:r>
              <a:rPr lang="en-US" sz="1400" b="1" dirty="0" err="1">
                <a:solidFill>
                  <a:srgbClr val="1F5CAA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thu</a:t>
            </a:r>
            <a:r>
              <a:rPr lang="en-US" sz="1400" b="1" dirty="0">
                <a:solidFill>
                  <a:srgbClr val="1F5CAA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</a:t>
            </a:r>
            <a:r>
              <a:rPr lang="en-US" sz="1400" b="1" dirty="0" err="1">
                <a:solidFill>
                  <a:srgbClr val="1F5CAA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thập</a:t>
            </a:r>
            <a:r>
              <a:rPr lang="en-US" sz="1400" b="1" dirty="0">
                <a:solidFill>
                  <a:srgbClr val="1F5CAA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</a:t>
            </a:r>
            <a:r>
              <a:rPr lang="en-US" sz="1400" b="1" dirty="0" err="1">
                <a:solidFill>
                  <a:srgbClr val="1F5CAA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thông</a:t>
            </a:r>
            <a:r>
              <a:rPr lang="en-US" sz="1400" b="1" dirty="0">
                <a:solidFill>
                  <a:srgbClr val="1F5CAA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tin</a:t>
            </a:r>
          </a:p>
          <a:p>
            <a:r>
              <a:rPr lang="en-US" sz="1400" dirty="0">
                <a:solidFill>
                  <a:srgbClr val="1F5CAA"/>
                </a:solidFill>
                <a:latin typeface="Aptos" panose="020B0004020202020204" pitchFamily="34" charset="0"/>
                <a:cs typeface="Mangal" panose="02040503050203030202" pitchFamily="18" charset="0"/>
              </a:rPr>
              <a:t>2.4. 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Công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cụ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tấn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công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và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cách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sử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dụng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.</a:t>
            </a:r>
          </a:p>
          <a:p>
            <a:r>
              <a:rPr lang="en-US" sz="1400" dirty="0">
                <a:solidFill>
                  <a:srgbClr val="1F5CAA"/>
                </a:solidFill>
                <a:latin typeface="Aptos" panose="020B0004020202020204" pitchFamily="34" charset="0"/>
                <a:cs typeface="Mangal" panose="02040503050203030202" pitchFamily="18" charset="0"/>
              </a:rPr>
              <a:t>2.5. </a:t>
            </a:r>
            <a:r>
              <a:rPr lang="vi-VN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Công cụ trích xuất hash từ tệp tin được mã hóa.</a:t>
            </a:r>
            <a:endParaRPr lang="en-AU" sz="1400" kern="100" dirty="0">
              <a:solidFill>
                <a:srgbClr val="1F5CAA"/>
              </a:solidFill>
              <a:effectLst/>
              <a:latin typeface="Arial" panose="020B0604020202020204" pitchFamily="34" charset="0"/>
              <a:ea typeface="DengXian Light" panose="02010600030101010101" pitchFamily="2" charset="-122"/>
              <a:cs typeface="Mangal" panose="02040503050203030202" pitchFamily="18" charset="0"/>
            </a:endParaRPr>
          </a:p>
          <a:p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2.6. </a:t>
            </a:r>
            <a:r>
              <a:rPr lang="vi-VN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Công cụ </a:t>
            </a:r>
            <a:r>
              <a:rPr lang="en-AU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xác</a:t>
            </a:r>
            <a:r>
              <a:rPr lang="en-AU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AU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định</a:t>
            </a:r>
            <a:r>
              <a:rPr lang="en-AU" sz="1800" kern="100" dirty="0">
                <a:solidFill>
                  <a:srgbClr val="1F5CA9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AU" sz="1400" kern="100" dirty="0" err="1">
                <a:solidFill>
                  <a:srgbClr val="1F5CA9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giải</a:t>
            </a:r>
            <a:r>
              <a:rPr lang="en-AU" sz="1400" kern="100" dirty="0">
                <a:solidFill>
                  <a:srgbClr val="1F5CA9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AU" sz="1400" kern="100" dirty="0" err="1">
                <a:solidFill>
                  <a:srgbClr val="1F5CA9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thuật</a:t>
            </a:r>
            <a:r>
              <a:rPr lang="en-AU" sz="1400" kern="100" dirty="0">
                <a:solidFill>
                  <a:srgbClr val="1F5CA9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AU" sz="1400" kern="100" dirty="0" err="1">
                <a:solidFill>
                  <a:srgbClr val="1F5CA9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băm</a:t>
            </a:r>
            <a:r>
              <a:rPr lang="vi-VN" sz="11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.</a:t>
            </a:r>
            <a:endParaRPr lang="en-US" sz="1400" kern="100" dirty="0">
              <a:solidFill>
                <a:srgbClr val="1F5CAA"/>
              </a:solidFill>
              <a:effectLst/>
              <a:latin typeface="Arial" panose="020B0604020202020204" pitchFamily="34" charset="0"/>
              <a:ea typeface="DengXian Light" panose="02010600030101010101" pitchFamily="2" charset="-122"/>
              <a:cs typeface="Mangal" panose="02040503050203030202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081160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378237-7902-6650-F0C9-DC88F669EC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077987-6083-AF57-5667-B69E6B4AB8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400" lvl="1" indent="-457200" algn="l">
              <a:lnSpc>
                <a:spcPct val="150000"/>
              </a:lnSpc>
              <a:spcBef>
                <a:spcPts val="2400"/>
              </a:spcBef>
              <a:spcAft>
                <a:spcPts val="1200"/>
              </a:spcAft>
              <a:buFont typeface="+mj-lt"/>
              <a:buAutoNum type="arabicPeriod" startAt="2"/>
              <a:tabLst>
                <a:tab pos="228600" algn="l"/>
                <a:tab pos="457200" algn="l"/>
              </a:tabLst>
            </a:pPr>
            <a:r>
              <a:rPr lang="en-AU" kern="100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Phương </a:t>
            </a:r>
            <a:r>
              <a:rPr lang="en-AU" kern="100" dirty="0" err="1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pháp</a:t>
            </a:r>
            <a:r>
              <a:rPr lang="en-AU" kern="100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cracking hashing.</a:t>
            </a:r>
            <a:endParaRPr lang="en-US" kern="100" dirty="0">
              <a:solidFill>
                <a:srgbClr val="00AFEF"/>
              </a:solidFill>
              <a:effectLst/>
              <a:latin typeface="Arial" panose="020B0604020202020204" pitchFamily="34" charset="0"/>
              <a:ea typeface="DengXian Light" panose="02010600030101010101" pitchFamily="2" charset="-122"/>
              <a:cs typeface="Mangal" panose="02040503050203030202" pitchFamily="18" charset="0"/>
            </a:endParaRPr>
          </a:p>
          <a:p>
            <a:pPr lvl="1" algn="l">
              <a:spcAft>
                <a:spcPts val="1800"/>
              </a:spcAft>
            </a:pPr>
            <a:r>
              <a:rPr lang="en-US" sz="2200" kern="100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	</a:t>
            </a:r>
            <a:r>
              <a:rPr lang="en-US" kern="100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2.4. Công </a:t>
            </a:r>
            <a:r>
              <a:rPr lang="en-US" kern="100" dirty="0" err="1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cụ</a:t>
            </a:r>
            <a:r>
              <a:rPr lang="en-US" kern="100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kern="100" dirty="0" err="1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tấn</a:t>
            </a:r>
            <a:r>
              <a:rPr lang="en-US" kern="100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kern="100" dirty="0" err="1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công</a:t>
            </a:r>
            <a:r>
              <a:rPr lang="en-US" kern="100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kern="100" dirty="0" err="1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và</a:t>
            </a:r>
            <a:r>
              <a:rPr lang="en-US" kern="100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kern="100" dirty="0" err="1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cách</a:t>
            </a:r>
            <a:r>
              <a:rPr lang="en-US" kern="100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kern="100" dirty="0" err="1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sử</a:t>
            </a:r>
            <a:r>
              <a:rPr lang="en-US" kern="100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kern="100" dirty="0" err="1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dụng</a:t>
            </a:r>
            <a:endParaRPr lang="en-US" kern="100" dirty="0">
              <a:solidFill>
                <a:srgbClr val="00AFEF"/>
              </a:solidFill>
              <a:effectLst/>
              <a:latin typeface="Arial" panose="020B0604020202020204" pitchFamily="34" charset="0"/>
              <a:ea typeface="DengXian Light" panose="02010600030101010101" pitchFamily="2" charset="-122"/>
              <a:cs typeface="Arial" panose="020B0604020202020204" pitchFamily="34" charset="0"/>
            </a:endParaRPr>
          </a:p>
          <a:p>
            <a:pPr marL="1108710" lvl="1" indent="-285750" algn="l">
              <a:spcAft>
                <a:spcPts val="1800"/>
              </a:spcAft>
              <a:buFont typeface="Wingdings" panose="05000000000000000000" pitchFamily="2" charset="2"/>
              <a:buChar char="Ø"/>
            </a:pPr>
            <a:r>
              <a:rPr lang="en-US" sz="22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Hashcat</a:t>
            </a:r>
            <a:endParaRPr lang="en-US" sz="2200" kern="100" dirty="0">
              <a:solidFill>
                <a:srgbClr val="1F5CAA"/>
              </a:solidFill>
              <a:effectLst/>
              <a:latin typeface="Arial" panose="020B0604020202020204" pitchFamily="34" charset="0"/>
              <a:ea typeface="DengXian Light" panose="02010600030101010101" pitchFamily="2" charset="-122"/>
              <a:cs typeface="Mangal" panose="02040503050203030202" pitchFamily="18" charset="0"/>
            </a:endParaRPr>
          </a:p>
          <a:p>
            <a:pPr marL="1108710" lvl="1" indent="-285750" algn="l">
              <a:spcAft>
                <a:spcPts val="1800"/>
              </a:spcAft>
              <a:buFont typeface="Wingdings" panose="05000000000000000000" pitchFamily="2" charset="2"/>
              <a:buChar char="Ø"/>
            </a:pPr>
            <a:r>
              <a:rPr lang="en-US" sz="2200" kern="100" dirty="0">
                <a:solidFill>
                  <a:srgbClr val="1F5CAA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Jonh – ripper</a:t>
            </a:r>
            <a:endParaRPr lang="en-US" sz="1800" kern="100" dirty="0">
              <a:solidFill>
                <a:srgbClr val="000000"/>
              </a:solidFill>
              <a:effectLst/>
              <a:latin typeface="Arial" panose="020B0604020202020204" pitchFamily="34" charset="0"/>
              <a:ea typeface="DengXian Light" panose="02010600030101010101" pitchFamily="2" charset="-122"/>
              <a:cs typeface="Mangal" panose="02040503050203030202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5C41F8F-3402-7C88-3BF3-D775C04F3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2005"/>
            <a:ext cx="5504727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1F5CAA"/>
                </a:solidFill>
              </a:rPr>
              <a:t>III-</a:t>
            </a:r>
            <a:r>
              <a:rPr lang="en-US" kern="100" dirty="0">
                <a:solidFill>
                  <a:srgbClr val="1F5CAA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PASSWORD ATTACK     &amp; HASH CRACKING</a:t>
            </a:r>
            <a:endParaRPr lang="en-US" dirty="0">
              <a:solidFill>
                <a:srgbClr val="1F5CAA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1CE33E-1F4B-2817-C425-2B2B55A7B710}"/>
              </a:ext>
            </a:extLst>
          </p:cNvPr>
          <p:cNvSpPr txBox="1"/>
          <p:nvPr/>
        </p:nvSpPr>
        <p:spPr>
          <a:xfrm>
            <a:off x="7584313" y="152005"/>
            <a:ext cx="4464934" cy="2092881"/>
          </a:xfrm>
          <a:prstGeom prst="rect">
            <a:avLst/>
          </a:prstGeom>
          <a:solidFill>
            <a:schemeClr val="bg1"/>
          </a:solidFill>
          <a:ln>
            <a:solidFill>
              <a:srgbClr val="1F5CA9"/>
            </a:solidFill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1F5C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III-</a:t>
            </a:r>
            <a:r>
              <a:rPr lang="en-US" sz="1400" b="1" kern="100" dirty="0">
                <a:solidFill>
                  <a:srgbClr val="1F5CAA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PASSWORD ATTACK - HASH CRACKING</a:t>
            </a:r>
          </a:p>
          <a:p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AU" sz="1400" b="1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2. Phương </a:t>
            </a:r>
            <a:r>
              <a:rPr lang="en-AU" sz="1400" b="1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pháp</a:t>
            </a:r>
            <a:r>
              <a:rPr lang="en-AU" sz="1400" b="1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cracking </a:t>
            </a:r>
            <a:r>
              <a:rPr lang="en-AU" sz="1400" b="1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hashing.</a:t>
            </a:r>
            <a:endParaRPr lang="en-US" sz="1400" b="1" kern="100" dirty="0">
              <a:solidFill>
                <a:srgbClr val="1F5CA9"/>
              </a:solidFill>
              <a:effectLst/>
              <a:latin typeface="Arial" panose="020B0604020202020204" pitchFamily="34" charset="0"/>
              <a:ea typeface="DengXian Light" panose="02010600030101010101" pitchFamily="2" charset="-122"/>
              <a:cs typeface="Mangal" panose="02040503050203030202" pitchFamily="18" charset="0"/>
            </a:endParaRPr>
          </a:p>
          <a:p>
            <a:r>
              <a:rPr lang="en-US" sz="1400" dirty="0">
                <a:solidFill>
                  <a:srgbClr val="1F5C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2.1. 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Nguyên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tắt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cơ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bản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để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cracking hashing.</a:t>
            </a:r>
          </a:p>
          <a:p>
            <a:r>
              <a:rPr lang="en-US" sz="1400" dirty="0">
                <a:solidFill>
                  <a:srgbClr val="1F5C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2.2.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Một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số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kỹ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thuật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tấn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công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hàm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băm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phổ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biến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.</a:t>
            </a:r>
          </a:p>
          <a:p>
            <a:r>
              <a:rPr lang="en-US" sz="1400" dirty="0">
                <a:solidFill>
                  <a:srgbClr val="1F5C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2.3. </a:t>
            </a:r>
            <a:r>
              <a:rPr lang="en-US" sz="1400" dirty="0">
                <a:solidFill>
                  <a:srgbClr val="1F5CAA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Phương </a:t>
            </a:r>
            <a:r>
              <a:rPr lang="en-US" sz="1400" dirty="0" err="1">
                <a:solidFill>
                  <a:srgbClr val="1F5CAA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pháp</a:t>
            </a:r>
            <a:r>
              <a:rPr lang="en-US" sz="1400" dirty="0">
                <a:solidFill>
                  <a:srgbClr val="1F5CAA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</a:t>
            </a:r>
            <a:r>
              <a:rPr lang="en-US" sz="1400" dirty="0" err="1">
                <a:solidFill>
                  <a:srgbClr val="1F5CAA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thu</a:t>
            </a:r>
            <a:r>
              <a:rPr lang="en-US" sz="1400" dirty="0">
                <a:solidFill>
                  <a:srgbClr val="1F5CAA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</a:t>
            </a:r>
            <a:r>
              <a:rPr lang="en-US" sz="1400" dirty="0" err="1">
                <a:solidFill>
                  <a:srgbClr val="1F5CAA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thập</a:t>
            </a:r>
            <a:r>
              <a:rPr lang="en-US" sz="1400" dirty="0">
                <a:solidFill>
                  <a:srgbClr val="1F5CAA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</a:t>
            </a:r>
            <a:r>
              <a:rPr lang="en-US" sz="1400" dirty="0" err="1">
                <a:solidFill>
                  <a:srgbClr val="1F5CAA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thông</a:t>
            </a:r>
            <a:r>
              <a:rPr lang="en-US" sz="1400" dirty="0">
                <a:solidFill>
                  <a:srgbClr val="1F5CAA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tin</a:t>
            </a:r>
          </a:p>
          <a:p>
            <a:r>
              <a:rPr lang="en-US" sz="1400" b="1" dirty="0">
                <a:solidFill>
                  <a:srgbClr val="1F5CAA"/>
                </a:solidFill>
                <a:latin typeface="Aptos" panose="020B0004020202020204" pitchFamily="34" charset="0"/>
                <a:cs typeface="Mangal" panose="02040503050203030202" pitchFamily="18" charset="0"/>
              </a:rPr>
              <a:t>2.4. </a:t>
            </a:r>
            <a:r>
              <a:rPr lang="en-US" sz="1400" b="1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Công </a:t>
            </a:r>
            <a:r>
              <a:rPr lang="en-US" sz="1400" b="1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cụ</a:t>
            </a:r>
            <a:r>
              <a:rPr lang="en-US" sz="1400" b="1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b="1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tấn</a:t>
            </a:r>
            <a:r>
              <a:rPr lang="en-US" sz="1400" b="1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b="1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công</a:t>
            </a:r>
            <a:r>
              <a:rPr lang="en-US" sz="1400" b="1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b="1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và</a:t>
            </a:r>
            <a:r>
              <a:rPr lang="en-US" sz="1400" b="1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b="1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cách</a:t>
            </a:r>
            <a:r>
              <a:rPr lang="en-US" sz="1400" b="1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b="1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sử</a:t>
            </a:r>
            <a:r>
              <a:rPr lang="en-US" sz="1400" b="1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b="1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dụng</a:t>
            </a:r>
            <a:r>
              <a:rPr lang="en-US" sz="1400" b="1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.</a:t>
            </a:r>
          </a:p>
          <a:p>
            <a:r>
              <a:rPr lang="en-US" sz="1400" dirty="0">
                <a:solidFill>
                  <a:srgbClr val="1F5CAA"/>
                </a:solidFill>
                <a:latin typeface="Aptos" panose="020B0004020202020204" pitchFamily="34" charset="0"/>
                <a:cs typeface="Mangal" panose="02040503050203030202" pitchFamily="18" charset="0"/>
              </a:rPr>
              <a:t>2.5. </a:t>
            </a:r>
            <a:r>
              <a:rPr lang="vi-VN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Công cụ trích xuất hash từ tệp tin được mã hóa.</a:t>
            </a:r>
            <a:endParaRPr lang="en-AU" sz="1400" kern="100" dirty="0">
              <a:solidFill>
                <a:srgbClr val="1F5CAA"/>
              </a:solidFill>
              <a:effectLst/>
              <a:latin typeface="Arial" panose="020B0604020202020204" pitchFamily="34" charset="0"/>
              <a:ea typeface="DengXian Light" panose="02010600030101010101" pitchFamily="2" charset="-122"/>
              <a:cs typeface="Mangal" panose="02040503050203030202" pitchFamily="18" charset="0"/>
            </a:endParaRPr>
          </a:p>
          <a:p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2.6. </a:t>
            </a:r>
            <a:r>
              <a:rPr lang="vi-VN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Công cụ </a:t>
            </a:r>
            <a:r>
              <a:rPr lang="en-AU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xác</a:t>
            </a:r>
            <a:r>
              <a:rPr lang="en-AU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AU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định</a:t>
            </a:r>
            <a:r>
              <a:rPr lang="en-AU" sz="1800" kern="100" dirty="0">
                <a:solidFill>
                  <a:srgbClr val="1F5CA9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AU" sz="1400" kern="100" dirty="0" err="1">
                <a:solidFill>
                  <a:srgbClr val="1F5CA9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giải</a:t>
            </a:r>
            <a:r>
              <a:rPr lang="en-AU" sz="1400" kern="100" dirty="0">
                <a:solidFill>
                  <a:srgbClr val="1F5CA9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AU" sz="1400" kern="100" dirty="0" err="1">
                <a:solidFill>
                  <a:srgbClr val="1F5CA9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thuật</a:t>
            </a:r>
            <a:r>
              <a:rPr lang="en-AU" sz="1400" kern="100" dirty="0">
                <a:solidFill>
                  <a:srgbClr val="1F5CA9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AU" sz="1400" kern="100" dirty="0" err="1">
                <a:solidFill>
                  <a:srgbClr val="1F5CA9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băm</a:t>
            </a:r>
            <a:r>
              <a:rPr lang="vi-VN" sz="11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.</a:t>
            </a:r>
            <a:endParaRPr lang="en-US" sz="1400" kern="100" dirty="0">
              <a:solidFill>
                <a:srgbClr val="1F5CAA"/>
              </a:solidFill>
              <a:effectLst/>
              <a:latin typeface="Arial" panose="020B0604020202020204" pitchFamily="34" charset="0"/>
              <a:ea typeface="DengXian Light" panose="02010600030101010101" pitchFamily="2" charset="-122"/>
              <a:cs typeface="Mangal" panose="02040503050203030202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1065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D80366-3E83-1448-C99A-7D625E1208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F587EF-1738-1704-7BBC-A73F908E8C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7568"/>
            <a:ext cx="10515600" cy="4699395"/>
          </a:xfrm>
        </p:spPr>
        <p:txBody>
          <a:bodyPr>
            <a:normAutofit fontScale="92500" lnSpcReduction="10000"/>
          </a:bodyPr>
          <a:lstStyle/>
          <a:p>
            <a:pPr marL="914400" lvl="1" indent="-457200" algn="l">
              <a:lnSpc>
                <a:spcPct val="150000"/>
              </a:lnSpc>
              <a:spcBef>
                <a:spcPts val="2400"/>
              </a:spcBef>
              <a:spcAft>
                <a:spcPts val="1200"/>
              </a:spcAft>
              <a:buFont typeface="+mj-lt"/>
              <a:buAutoNum type="arabicPeriod" startAt="2"/>
              <a:tabLst>
                <a:tab pos="228600" algn="l"/>
                <a:tab pos="457200" algn="l"/>
              </a:tabLst>
            </a:pPr>
            <a:r>
              <a:rPr lang="en-AU" kern="100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Phương </a:t>
            </a:r>
            <a:r>
              <a:rPr lang="en-AU" kern="100" dirty="0" err="1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pháp</a:t>
            </a:r>
            <a:r>
              <a:rPr lang="en-AU" kern="100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cracking hashing.</a:t>
            </a:r>
            <a:endParaRPr lang="en-US" kern="100" dirty="0">
              <a:solidFill>
                <a:srgbClr val="00AFEF"/>
              </a:solidFill>
              <a:effectLst/>
              <a:latin typeface="Arial" panose="020B0604020202020204" pitchFamily="34" charset="0"/>
              <a:ea typeface="DengXian Light" panose="02010600030101010101" pitchFamily="2" charset="-122"/>
              <a:cs typeface="Mangal" panose="02040503050203030202" pitchFamily="18" charset="0"/>
            </a:endParaRPr>
          </a:p>
          <a:p>
            <a:pPr lvl="1" algn="l">
              <a:spcAft>
                <a:spcPts val="1800"/>
              </a:spcAft>
            </a:pPr>
            <a:r>
              <a:rPr lang="en-US" sz="2200" b="1" kern="100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	</a:t>
            </a:r>
            <a:r>
              <a:rPr lang="en-US" kern="100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2.4. Công </a:t>
            </a:r>
            <a:r>
              <a:rPr lang="en-US" kern="100" dirty="0" err="1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cụ</a:t>
            </a:r>
            <a:r>
              <a:rPr lang="en-US" kern="100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kern="100" dirty="0" err="1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tấn</a:t>
            </a:r>
            <a:r>
              <a:rPr lang="en-US" kern="100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kern="100" dirty="0" err="1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công</a:t>
            </a:r>
            <a:r>
              <a:rPr lang="en-US" kern="100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kern="100" dirty="0" err="1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và</a:t>
            </a:r>
            <a:r>
              <a:rPr lang="en-US" kern="100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kern="100" dirty="0" err="1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cách</a:t>
            </a:r>
            <a:r>
              <a:rPr lang="en-US" kern="100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kern="100" dirty="0" err="1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sử</a:t>
            </a:r>
            <a:r>
              <a:rPr lang="en-US" kern="100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kern="100" dirty="0" err="1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dụng</a:t>
            </a:r>
            <a:endParaRPr lang="en-US" sz="2400" kern="100" dirty="0">
              <a:solidFill>
                <a:srgbClr val="1F5CAA"/>
              </a:solidFill>
              <a:effectLst/>
              <a:latin typeface="Arial" panose="020B0604020202020204" pitchFamily="34" charset="0"/>
              <a:ea typeface="DengXian Light" panose="02010600030101010101" pitchFamily="2" charset="-122"/>
              <a:cs typeface="Mangal" panose="02040503050203030202" pitchFamily="18" charset="0"/>
            </a:endParaRPr>
          </a:p>
          <a:p>
            <a:pPr marL="457200" indent="457200" algn="just">
              <a:lnSpc>
                <a:spcPct val="150000"/>
              </a:lnSpc>
              <a:buNone/>
            </a:pPr>
            <a:r>
              <a:rPr lang="en-US" sz="1800" b="1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Cần</a:t>
            </a:r>
            <a:r>
              <a:rPr lang="en-US" sz="1800" b="1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cung</a:t>
            </a:r>
            <a:r>
              <a:rPr lang="en-US" sz="1800" b="1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cấp</a:t>
            </a:r>
            <a:r>
              <a:rPr lang="en-US" sz="1800" b="1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</a:t>
            </a:r>
          </a:p>
          <a:p>
            <a:pPr marL="914400" lvl="0" indent="-342900" algn="just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1800" b="1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Danh </a:t>
            </a:r>
            <a:r>
              <a:rPr lang="en-US" sz="1800" b="1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sách</a:t>
            </a:r>
            <a:r>
              <a:rPr lang="en-US" sz="1800" b="1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băm</a:t>
            </a:r>
            <a:r>
              <a:rPr lang="en-US" sz="18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Tệp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chứa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các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giá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trị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băm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(hashes).</a:t>
            </a:r>
          </a:p>
          <a:p>
            <a:pPr marL="914400" lvl="0" indent="-342900" algn="just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1800" b="1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Tệp</a:t>
            </a:r>
            <a:r>
              <a:rPr lang="en-US" sz="1800" b="1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từ</a:t>
            </a:r>
            <a:r>
              <a:rPr lang="en-US" sz="1800" b="1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điển</a:t>
            </a:r>
            <a:r>
              <a:rPr lang="en-US" sz="1800" b="1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(wordlist)</a:t>
            </a:r>
            <a:r>
              <a:rPr lang="en-US" sz="18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 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Danh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sách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các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mật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khẩu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tiềm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năng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</a:p>
          <a:p>
            <a:pPr marL="914400" lvl="0" indent="-342900" algn="just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1800" b="1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Chế</a:t>
            </a:r>
            <a:r>
              <a:rPr lang="en-US" sz="1800" b="1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độ</a:t>
            </a:r>
            <a:r>
              <a:rPr lang="en-US" sz="1800" b="1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tấn</a:t>
            </a:r>
            <a:r>
              <a:rPr lang="en-US" sz="1800" b="1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công</a:t>
            </a:r>
            <a:r>
              <a:rPr lang="en-US" sz="18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Cách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Hashcat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sẽ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thử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các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mật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khẩu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(brute-force,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từ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điển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kết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hợp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v.v.).</a:t>
            </a:r>
            <a:endParaRPr lang="en-US" b="1" kern="100" dirty="0">
              <a:solidFill>
                <a:srgbClr val="00AFEF"/>
              </a:solidFill>
              <a:latin typeface="Arial" panose="020B0604020202020204" pitchFamily="34" charset="0"/>
              <a:ea typeface="DengXian Light" panose="02010600030101010101" pitchFamily="2" charset="-122"/>
              <a:cs typeface="Arial" panose="020B0604020202020204" pitchFamily="34" charset="0"/>
            </a:endParaRPr>
          </a:p>
          <a:p>
            <a:pPr marL="914400" lvl="0" indent="-342900" algn="just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1800" b="1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Tùy</a:t>
            </a:r>
            <a:r>
              <a:rPr lang="en-US" sz="1800" b="1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800" b="1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chọn</a:t>
            </a:r>
            <a:endParaRPr lang="en-US" sz="1800" b="1" kern="100" dirty="0">
              <a:solidFill>
                <a:srgbClr val="1F5CAA"/>
              </a:solidFill>
              <a:effectLst/>
              <a:latin typeface="Arial" panose="020B0604020202020204" pitchFamily="34" charset="0"/>
              <a:ea typeface="DengXian Light" panose="02010600030101010101" pitchFamily="2" charset="-122"/>
              <a:cs typeface="Arial" panose="020B0604020202020204" pitchFamily="34" charset="0"/>
            </a:endParaRPr>
          </a:p>
          <a:p>
            <a:pPr marL="1371600" lvl="1" indent="-342900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1800" kern="100" dirty="0" err="1"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Chạy</a:t>
            </a:r>
            <a:r>
              <a:rPr lang="en-US" sz="1800" kern="100" dirty="0"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GPU hay CPU?</a:t>
            </a:r>
          </a:p>
          <a:p>
            <a:pPr marL="1371600" lvl="1" indent="-342900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1800" kern="100" dirty="0" err="1"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Chạy</a:t>
            </a:r>
            <a:r>
              <a:rPr lang="en-US" sz="1800" kern="100" dirty="0"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bao </a:t>
            </a:r>
            <a:r>
              <a:rPr lang="en-US" sz="1800" kern="100" dirty="0" err="1"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nhiêu</a:t>
            </a:r>
            <a:r>
              <a:rPr lang="en-US" sz="1800" kern="100" dirty="0"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800" kern="100" dirty="0" err="1"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luồng</a:t>
            </a:r>
            <a:r>
              <a:rPr lang="en-US" sz="1800" kern="100" dirty="0"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song </a:t>
            </a:r>
            <a:r>
              <a:rPr lang="en-US" sz="1800" kern="100" dirty="0" err="1"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song</a:t>
            </a:r>
            <a:r>
              <a:rPr lang="en-US" sz="1800" kern="100" dirty="0"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?</a:t>
            </a:r>
            <a:endParaRPr lang="en-US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321C1FD-49DA-1C1C-1B76-55F5EA9B1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2005"/>
            <a:ext cx="5504727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1F5CAA"/>
                </a:solidFill>
              </a:rPr>
              <a:t>III-</a:t>
            </a:r>
            <a:r>
              <a:rPr lang="en-US" kern="100" dirty="0">
                <a:solidFill>
                  <a:srgbClr val="1F5CAA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PASSWORD ATTACK     &amp; HASH CRACKING</a:t>
            </a:r>
            <a:endParaRPr lang="en-US" dirty="0">
              <a:solidFill>
                <a:srgbClr val="1F5CAA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26A777-5E4C-2EB2-3D13-DDC11E3F4713}"/>
              </a:ext>
            </a:extLst>
          </p:cNvPr>
          <p:cNvSpPr txBox="1"/>
          <p:nvPr/>
        </p:nvSpPr>
        <p:spPr>
          <a:xfrm>
            <a:off x="7584313" y="152005"/>
            <a:ext cx="4464934" cy="2092881"/>
          </a:xfrm>
          <a:prstGeom prst="rect">
            <a:avLst/>
          </a:prstGeom>
          <a:solidFill>
            <a:schemeClr val="bg1"/>
          </a:solidFill>
          <a:ln>
            <a:solidFill>
              <a:srgbClr val="1F5CA9"/>
            </a:solidFill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1F5C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III-</a:t>
            </a:r>
            <a:r>
              <a:rPr lang="en-US" sz="1400" b="1" kern="100" dirty="0">
                <a:solidFill>
                  <a:srgbClr val="1F5CAA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PASSWORD ATTACK - HASH CRACKING</a:t>
            </a:r>
          </a:p>
          <a:p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AU" sz="1400" b="1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2. Phương </a:t>
            </a:r>
            <a:r>
              <a:rPr lang="en-AU" sz="1400" b="1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pháp</a:t>
            </a:r>
            <a:r>
              <a:rPr lang="en-AU" sz="1400" b="1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cracking </a:t>
            </a:r>
            <a:r>
              <a:rPr lang="en-AU" sz="1400" b="1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hashing.</a:t>
            </a:r>
            <a:endParaRPr lang="en-US" sz="1400" b="1" kern="100" dirty="0">
              <a:solidFill>
                <a:srgbClr val="1F5CA9"/>
              </a:solidFill>
              <a:effectLst/>
              <a:latin typeface="Arial" panose="020B0604020202020204" pitchFamily="34" charset="0"/>
              <a:ea typeface="DengXian Light" panose="02010600030101010101" pitchFamily="2" charset="-122"/>
              <a:cs typeface="Mangal" panose="02040503050203030202" pitchFamily="18" charset="0"/>
            </a:endParaRPr>
          </a:p>
          <a:p>
            <a:r>
              <a:rPr lang="en-US" sz="1400" dirty="0">
                <a:solidFill>
                  <a:srgbClr val="1F5C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2.1. 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Nguyên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tắt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cơ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bản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để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cracking hashing.</a:t>
            </a:r>
          </a:p>
          <a:p>
            <a:r>
              <a:rPr lang="en-US" sz="1400" dirty="0">
                <a:solidFill>
                  <a:srgbClr val="1F5C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2.2.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Một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số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kỹ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thuật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tấn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công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hàm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băm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phổ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biến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.</a:t>
            </a:r>
          </a:p>
          <a:p>
            <a:r>
              <a:rPr lang="en-US" sz="1400" dirty="0">
                <a:solidFill>
                  <a:srgbClr val="1F5C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2.3. </a:t>
            </a:r>
            <a:r>
              <a:rPr lang="en-US" sz="1400" dirty="0">
                <a:solidFill>
                  <a:srgbClr val="1F5CAA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Phương </a:t>
            </a:r>
            <a:r>
              <a:rPr lang="en-US" sz="1400" dirty="0" err="1">
                <a:solidFill>
                  <a:srgbClr val="1F5CAA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pháp</a:t>
            </a:r>
            <a:r>
              <a:rPr lang="en-US" sz="1400" dirty="0">
                <a:solidFill>
                  <a:srgbClr val="1F5CAA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</a:t>
            </a:r>
            <a:r>
              <a:rPr lang="en-US" sz="1400" dirty="0" err="1">
                <a:solidFill>
                  <a:srgbClr val="1F5CAA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thu</a:t>
            </a:r>
            <a:r>
              <a:rPr lang="en-US" sz="1400" dirty="0">
                <a:solidFill>
                  <a:srgbClr val="1F5CAA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</a:t>
            </a:r>
            <a:r>
              <a:rPr lang="en-US" sz="1400" dirty="0" err="1">
                <a:solidFill>
                  <a:srgbClr val="1F5CAA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thập</a:t>
            </a:r>
            <a:r>
              <a:rPr lang="en-US" sz="1400" dirty="0">
                <a:solidFill>
                  <a:srgbClr val="1F5CAA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</a:t>
            </a:r>
            <a:r>
              <a:rPr lang="en-US" sz="1400" dirty="0" err="1">
                <a:solidFill>
                  <a:srgbClr val="1F5CAA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thông</a:t>
            </a:r>
            <a:r>
              <a:rPr lang="en-US" sz="1400" dirty="0">
                <a:solidFill>
                  <a:srgbClr val="1F5CAA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tin</a:t>
            </a:r>
          </a:p>
          <a:p>
            <a:r>
              <a:rPr lang="en-US" sz="1400" b="1" dirty="0">
                <a:solidFill>
                  <a:srgbClr val="1F5CAA"/>
                </a:solidFill>
                <a:latin typeface="Aptos" panose="020B0004020202020204" pitchFamily="34" charset="0"/>
                <a:cs typeface="Mangal" panose="02040503050203030202" pitchFamily="18" charset="0"/>
              </a:rPr>
              <a:t>2.4. </a:t>
            </a:r>
            <a:r>
              <a:rPr lang="en-US" sz="1400" b="1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Công </a:t>
            </a:r>
            <a:r>
              <a:rPr lang="en-US" sz="1400" b="1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cụ</a:t>
            </a:r>
            <a:r>
              <a:rPr lang="en-US" sz="1400" b="1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b="1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tấn</a:t>
            </a:r>
            <a:r>
              <a:rPr lang="en-US" sz="1400" b="1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b="1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công</a:t>
            </a:r>
            <a:r>
              <a:rPr lang="en-US" sz="1400" b="1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b="1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và</a:t>
            </a:r>
            <a:r>
              <a:rPr lang="en-US" sz="1400" b="1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b="1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cách</a:t>
            </a:r>
            <a:r>
              <a:rPr lang="en-US" sz="1400" b="1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b="1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sử</a:t>
            </a:r>
            <a:r>
              <a:rPr lang="en-US" sz="1400" b="1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b="1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dụng</a:t>
            </a:r>
            <a:r>
              <a:rPr lang="en-US" sz="1400" b="1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.</a:t>
            </a:r>
          </a:p>
          <a:p>
            <a:r>
              <a:rPr lang="en-US" sz="1400" dirty="0">
                <a:solidFill>
                  <a:srgbClr val="1F5CAA"/>
                </a:solidFill>
                <a:latin typeface="Aptos" panose="020B0004020202020204" pitchFamily="34" charset="0"/>
                <a:cs typeface="Mangal" panose="02040503050203030202" pitchFamily="18" charset="0"/>
              </a:rPr>
              <a:t>2.5. </a:t>
            </a:r>
            <a:r>
              <a:rPr lang="vi-VN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Công cụ trích xuất hash từ tệp tin được mã hóa.</a:t>
            </a:r>
            <a:endParaRPr lang="en-AU" sz="1400" kern="100" dirty="0">
              <a:solidFill>
                <a:srgbClr val="1F5CAA"/>
              </a:solidFill>
              <a:effectLst/>
              <a:latin typeface="Arial" panose="020B0604020202020204" pitchFamily="34" charset="0"/>
              <a:ea typeface="DengXian Light" panose="02010600030101010101" pitchFamily="2" charset="-122"/>
              <a:cs typeface="Mangal" panose="02040503050203030202" pitchFamily="18" charset="0"/>
            </a:endParaRPr>
          </a:p>
          <a:p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2.6. </a:t>
            </a:r>
            <a:r>
              <a:rPr lang="vi-VN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Công cụ </a:t>
            </a:r>
            <a:r>
              <a:rPr lang="en-AU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xác</a:t>
            </a:r>
            <a:r>
              <a:rPr lang="en-AU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AU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định</a:t>
            </a:r>
            <a:r>
              <a:rPr lang="en-AU" sz="1800" kern="100" dirty="0">
                <a:solidFill>
                  <a:srgbClr val="1F5CA9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AU" sz="1400" kern="100" dirty="0" err="1">
                <a:solidFill>
                  <a:srgbClr val="1F5CA9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giải</a:t>
            </a:r>
            <a:r>
              <a:rPr lang="en-AU" sz="1400" kern="100" dirty="0">
                <a:solidFill>
                  <a:srgbClr val="1F5CA9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AU" sz="1400" kern="100" dirty="0" err="1">
                <a:solidFill>
                  <a:srgbClr val="1F5CA9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thuật</a:t>
            </a:r>
            <a:r>
              <a:rPr lang="en-AU" sz="1400" kern="100" dirty="0">
                <a:solidFill>
                  <a:srgbClr val="1F5CA9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AU" sz="1400" kern="100" dirty="0" err="1">
                <a:solidFill>
                  <a:srgbClr val="1F5CA9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băm</a:t>
            </a:r>
            <a:r>
              <a:rPr lang="vi-VN" sz="11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.</a:t>
            </a:r>
            <a:endParaRPr lang="en-US" sz="1400" kern="100" dirty="0">
              <a:solidFill>
                <a:srgbClr val="1F5CAA"/>
              </a:solidFill>
              <a:effectLst/>
              <a:latin typeface="Arial" panose="020B0604020202020204" pitchFamily="34" charset="0"/>
              <a:ea typeface="DengXian Light" panose="02010600030101010101" pitchFamily="2" charset="-122"/>
              <a:cs typeface="Mangal" panose="02040503050203030202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6326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5A4E4D-AA15-7B03-BAD3-67C38D7844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2ECD78-59E6-1299-1596-F08FB19B91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400" lvl="1" indent="-457200" algn="l">
              <a:lnSpc>
                <a:spcPct val="150000"/>
              </a:lnSpc>
              <a:spcBef>
                <a:spcPts val="2400"/>
              </a:spcBef>
              <a:spcAft>
                <a:spcPts val="1200"/>
              </a:spcAft>
              <a:buFont typeface="+mj-lt"/>
              <a:buAutoNum type="arabicPeriod" startAt="2"/>
              <a:tabLst>
                <a:tab pos="228600" algn="l"/>
                <a:tab pos="457200" algn="l"/>
              </a:tabLst>
            </a:pPr>
            <a:r>
              <a:rPr lang="en-AU" b="1" kern="100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Phương </a:t>
            </a:r>
            <a:r>
              <a:rPr lang="en-AU" b="1" kern="100" dirty="0" err="1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pháp</a:t>
            </a:r>
            <a:r>
              <a:rPr lang="en-AU" b="1" kern="100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cracking hashing.</a:t>
            </a:r>
            <a:endParaRPr lang="en-US" b="1" kern="100" dirty="0">
              <a:solidFill>
                <a:srgbClr val="00AFEF"/>
              </a:solidFill>
              <a:effectLst/>
              <a:latin typeface="Arial" panose="020B0604020202020204" pitchFamily="34" charset="0"/>
              <a:ea typeface="DengXian Light" panose="02010600030101010101" pitchFamily="2" charset="-122"/>
              <a:cs typeface="Mangal" panose="02040503050203030202" pitchFamily="18" charset="0"/>
            </a:endParaRPr>
          </a:p>
          <a:p>
            <a:r>
              <a:rPr lang="en-US" sz="2200" b="1" kern="100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	</a:t>
            </a:r>
            <a:r>
              <a:rPr lang="en-US" sz="2400" dirty="0">
                <a:solidFill>
                  <a:srgbClr val="00AFEF"/>
                </a:solidFill>
                <a:latin typeface="Aptos" panose="020B0004020202020204" pitchFamily="34" charset="0"/>
                <a:cs typeface="Mangal" panose="02040503050203030202" pitchFamily="18" charset="0"/>
              </a:rPr>
              <a:t>2.5. </a:t>
            </a:r>
            <a:r>
              <a:rPr lang="vi-VN" sz="2400" kern="100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Công cụ trích xuất hash từ tệp tin được mã hóa.</a:t>
            </a:r>
            <a:endParaRPr lang="en-US" sz="2400" kern="100" dirty="0">
              <a:solidFill>
                <a:srgbClr val="00AFEF"/>
              </a:solidFill>
              <a:effectLst/>
              <a:latin typeface="Arial" panose="020B0604020202020204" pitchFamily="34" charset="0"/>
              <a:ea typeface="DengXian Light" panose="02010600030101010101" pitchFamily="2" charset="-122"/>
              <a:cs typeface="Mangal" panose="02040503050203030202" pitchFamily="18" charset="0"/>
            </a:endParaRPr>
          </a:p>
          <a:p>
            <a:pPr marL="457200" indent="457200" algn="just">
              <a:buNone/>
            </a:pPr>
            <a:r>
              <a:rPr lang="en-US" b="1" kern="100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	</a:t>
            </a:r>
          </a:p>
          <a:p>
            <a:pPr marL="457200" indent="457200" algn="just">
              <a:buNone/>
            </a:pPr>
            <a:endParaRPr lang="en-US" b="1" kern="100" dirty="0">
              <a:solidFill>
                <a:srgbClr val="00AFEF"/>
              </a:solidFill>
              <a:effectLst/>
              <a:latin typeface="Arial" panose="020B0604020202020204" pitchFamily="34" charset="0"/>
              <a:ea typeface="DengXian Light" panose="02010600030101010101" pitchFamily="2" charset="-122"/>
              <a:cs typeface="Arial" panose="020B0604020202020204" pitchFamily="34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F42A5C3-8EC5-C9B3-6F65-164CC11A22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2098583"/>
              </p:ext>
            </p:extLst>
          </p:nvPr>
        </p:nvGraphicFramePr>
        <p:xfrm>
          <a:off x="1489166" y="3186500"/>
          <a:ext cx="9136413" cy="180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7076">
                  <a:extLst>
                    <a:ext uri="{9D8B030D-6E8A-4147-A177-3AD203B41FA5}">
                      <a16:colId xmlns:a16="http://schemas.microsoft.com/office/drawing/2014/main" val="1931727093"/>
                    </a:ext>
                  </a:extLst>
                </a:gridCol>
                <a:gridCol w="6589337">
                  <a:extLst>
                    <a:ext uri="{9D8B030D-6E8A-4147-A177-3AD203B41FA5}">
                      <a16:colId xmlns:a16="http://schemas.microsoft.com/office/drawing/2014/main" val="529308317"/>
                    </a:ext>
                  </a:extLst>
                </a:gridCol>
              </a:tblGrid>
              <a:tr h="348954">
                <a:tc>
                  <a:txBody>
                    <a:bodyPr/>
                    <a:lstStyle/>
                    <a:p>
                      <a:pPr marL="0" lvl="0" indent="0" algn="just">
                        <a:lnSpc>
                          <a:spcPct val="150000"/>
                        </a:lnSpc>
                        <a:buSzPts val="1000"/>
                        <a:buFont typeface="Symbol" panose="050501020107060205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Zip2john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zip2john &lt;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file_bị_mã_hóa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&gt; &gt; &lt;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file_hash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&gt;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782705"/>
                  </a:ext>
                </a:extLst>
              </a:tr>
              <a:tr h="450148">
                <a:tc>
                  <a:txBody>
                    <a:bodyPr/>
                    <a:lstStyle/>
                    <a:p>
                      <a:pPr marL="0" lvl="0" indent="0" algn="just">
                        <a:lnSpc>
                          <a:spcPct val="150000"/>
                        </a:lnSpc>
                        <a:buSzPts val="1000"/>
                        <a:buFont typeface="Symbol" panose="050501020107060205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lang="vi-VN" sz="18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Rar2john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rar2john &lt;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file_bị_mã_hóa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&gt; &gt; &lt;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file_hash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&gt;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8156683"/>
                  </a:ext>
                </a:extLst>
              </a:tr>
              <a:tr h="286932">
                <a:tc>
                  <a:txBody>
                    <a:bodyPr/>
                    <a:lstStyle/>
                    <a:p>
                      <a:pPr marL="0" lvl="0" indent="0" algn="just">
                        <a:lnSpc>
                          <a:spcPct val="150000"/>
                        </a:lnSpc>
                        <a:buSzPts val="1000"/>
                        <a:buFont typeface="Symbol" panose="050501020107060205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PDF2john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pdf2john.pl &lt;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file_bị_mã_hóa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&gt; &gt; &lt;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file_hash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&gt;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1393105"/>
                  </a:ext>
                </a:extLst>
              </a:tr>
              <a:tr h="348954">
                <a:tc>
                  <a:txBody>
                    <a:bodyPr/>
                    <a:lstStyle/>
                    <a:p>
                      <a:pPr marL="0" lvl="0" indent="0" algn="just">
                        <a:lnSpc>
                          <a:spcPct val="150000"/>
                        </a:lnSpc>
                        <a:buSzPts val="1000"/>
                        <a:buFont typeface="Symbol" panose="050501020107060205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7z2john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7z2john &lt;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file_bị_mã_hóa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&gt; &gt; &lt;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file_hash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&gt;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3591736"/>
                  </a:ext>
                </a:extLst>
              </a:tr>
            </a:tbl>
          </a:graphicData>
        </a:graphic>
      </p:graphicFrame>
      <p:sp>
        <p:nvSpPr>
          <p:cNvPr id="7" name="Title 1">
            <a:extLst>
              <a:ext uri="{FF2B5EF4-FFF2-40B4-BE49-F238E27FC236}">
                <a16:creationId xmlns:a16="http://schemas.microsoft.com/office/drawing/2014/main" id="{5E50CBBE-985A-9DE3-8C28-25BACF61E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2005"/>
            <a:ext cx="5504727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1F5CAA"/>
                </a:solidFill>
              </a:rPr>
              <a:t>III-</a:t>
            </a:r>
            <a:r>
              <a:rPr lang="en-US" kern="100" dirty="0">
                <a:solidFill>
                  <a:srgbClr val="1F5CAA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PASSWORD ATTACK     &amp; HASH CRACKING</a:t>
            </a:r>
            <a:endParaRPr lang="en-US" dirty="0">
              <a:solidFill>
                <a:srgbClr val="1F5CAA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0F9477-FB67-DE7A-1FEE-7B3F158AC4F6}"/>
              </a:ext>
            </a:extLst>
          </p:cNvPr>
          <p:cNvSpPr txBox="1"/>
          <p:nvPr/>
        </p:nvSpPr>
        <p:spPr>
          <a:xfrm>
            <a:off x="7457440" y="152005"/>
            <a:ext cx="4591807" cy="2092881"/>
          </a:xfrm>
          <a:prstGeom prst="rect">
            <a:avLst/>
          </a:prstGeom>
          <a:solidFill>
            <a:schemeClr val="bg1"/>
          </a:solidFill>
          <a:ln>
            <a:solidFill>
              <a:srgbClr val="1F5CA9"/>
            </a:solidFill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1F5C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III-</a:t>
            </a:r>
            <a:r>
              <a:rPr lang="en-US" sz="1400" b="1" kern="100" dirty="0">
                <a:solidFill>
                  <a:srgbClr val="1F5CAA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PASSWORD ATTACK - HASH CRACKING</a:t>
            </a:r>
          </a:p>
          <a:p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AU" sz="1400" b="1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2. Phương </a:t>
            </a:r>
            <a:r>
              <a:rPr lang="en-AU" sz="1400" b="1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pháp</a:t>
            </a:r>
            <a:r>
              <a:rPr lang="en-AU" sz="1400" b="1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cracking </a:t>
            </a:r>
            <a:r>
              <a:rPr lang="en-AU" sz="1400" b="1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hashing.</a:t>
            </a:r>
            <a:endParaRPr lang="en-US" sz="1400" b="1" kern="100" dirty="0">
              <a:solidFill>
                <a:srgbClr val="1F5CA9"/>
              </a:solidFill>
              <a:effectLst/>
              <a:latin typeface="Arial" panose="020B0604020202020204" pitchFamily="34" charset="0"/>
              <a:ea typeface="DengXian Light" panose="02010600030101010101" pitchFamily="2" charset="-122"/>
              <a:cs typeface="Mangal" panose="02040503050203030202" pitchFamily="18" charset="0"/>
            </a:endParaRPr>
          </a:p>
          <a:p>
            <a:r>
              <a:rPr lang="en-US" sz="1400" dirty="0">
                <a:solidFill>
                  <a:srgbClr val="1F5C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2.1. 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Nguyên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tắt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cơ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bản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để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cracking hashing.</a:t>
            </a:r>
          </a:p>
          <a:p>
            <a:r>
              <a:rPr lang="en-US" sz="1400" dirty="0">
                <a:solidFill>
                  <a:srgbClr val="1F5C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2.2.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Một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số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kỹ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thuật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tấn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công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hàm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băm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phổ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biến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.</a:t>
            </a:r>
          </a:p>
          <a:p>
            <a:r>
              <a:rPr lang="en-US" sz="1400" dirty="0">
                <a:solidFill>
                  <a:srgbClr val="1F5C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2.3. </a:t>
            </a:r>
            <a:r>
              <a:rPr lang="en-US" sz="1400" dirty="0">
                <a:solidFill>
                  <a:srgbClr val="1F5CAA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Phương </a:t>
            </a:r>
            <a:r>
              <a:rPr lang="en-US" sz="1400" dirty="0" err="1">
                <a:solidFill>
                  <a:srgbClr val="1F5CAA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pháp</a:t>
            </a:r>
            <a:r>
              <a:rPr lang="en-US" sz="1400" dirty="0">
                <a:solidFill>
                  <a:srgbClr val="1F5CAA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</a:t>
            </a:r>
            <a:r>
              <a:rPr lang="en-US" sz="1400" dirty="0" err="1">
                <a:solidFill>
                  <a:srgbClr val="1F5CAA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thu</a:t>
            </a:r>
            <a:r>
              <a:rPr lang="en-US" sz="1400" dirty="0">
                <a:solidFill>
                  <a:srgbClr val="1F5CAA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</a:t>
            </a:r>
            <a:r>
              <a:rPr lang="en-US" sz="1400" dirty="0" err="1">
                <a:solidFill>
                  <a:srgbClr val="1F5CAA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thập</a:t>
            </a:r>
            <a:r>
              <a:rPr lang="en-US" sz="1400" dirty="0">
                <a:solidFill>
                  <a:srgbClr val="1F5CAA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</a:t>
            </a:r>
            <a:r>
              <a:rPr lang="en-US" sz="1400" dirty="0" err="1">
                <a:solidFill>
                  <a:srgbClr val="1F5CAA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thông</a:t>
            </a:r>
            <a:r>
              <a:rPr lang="en-US" sz="1400" dirty="0">
                <a:solidFill>
                  <a:srgbClr val="1F5CAA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tin</a:t>
            </a:r>
          </a:p>
          <a:p>
            <a:r>
              <a:rPr lang="en-US" sz="1400" dirty="0">
                <a:solidFill>
                  <a:srgbClr val="1F5CAA"/>
                </a:solidFill>
                <a:latin typeface="Aptos" panose="020B0004020202020204" pitchFamily="34" charset="0"/>
                <a:cs typeface="Mangal" panose="02040503050203030202" pitchFamily="18" charset="0"/>
              </a:rPr>
              <a:t>2.4. 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Công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cụ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tấn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công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và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cách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sử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dụng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.</a:t>
            </a:r>
          </a:p>
          <a:p>
            <a:r>
              <a:rPr lang="en-US" sz="1400" b="1" dirty="0">
                <a:solidFill>
                  <a:srgbClr val="1F5CAA"/>
                </a:solidFill>
                <a:latin typeface="Aptos" panose="020B0004020202020204" pitchFamily="34" charset="0"/>
                <a:cs typeface="Mangal" panose="02040503050203030202" pitchFamily="18" charset="0"/>
              </a:rPr>
              <a:t>2.5. </a:t>
            </a:r>
            <a:r>
              <a:rPr lang="vi-VN" sz="1400" b="1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Công cụ trích xuất hash từ tệp tin được mã hóa.</a:t>
            </a:r>
            <a:endParaRPr lang="en-AU" sz="1400" b="1" kern="100" dirty="0">
              <a:solidFill>
                <a:srgbClr val="1F5CAA"/>
              </a:solidFill>
              <a:effectLst/>
              <a:latin typeface="Arial" panose="020B0604020202020204" pitchFamily="34" charset="0"/>
              <a:ea typeface="DengXian Light" panose="02010600030101010101" pitchFamily="2" charset="-122"/>
              <a:cs typeface="Mangal" panose="02040503050203030202" pitchFamily="18" charset="0"/>
            </a:endParaRPr>
          </a:p>
          <a:p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2.6. </a:t>
            </a:r>
            <a:r>
              <a:rPr lang="vi-VN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Công cụ </a:t>
            </a:r>
            <a:r>
              <a:rPr lang="en-AU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xác</a:t>
            </a:r>
            <a:r>
              <a:rPr lang="en-AU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AU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định</a:t>
            </a:r>
            <a:r>
              <a:rPr lang="en-AU" sz="1800" kern="100" dirty="0">
                <a:solidFill>
                  <a:srgbClr val="1F5CA9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AU" sz="1400" kern="100" dirty="0" err="1">
                <a:solidFill>
                  <a:srgbClr val="1F5CA9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giải</a:t>
            </a:r>
            <a:r>
              <a:rPr lang="en-AU" sz="1400" kern="100" dirty="0">
                <a:solidFill>
                  <a:srgbClr val="1F5CA9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AU" sz="1400" kern="100" dirty="0" err="1">
                <a:solidFill>
                  <a:srgbClr val="1F5CA9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thuật</a:t>
            </a:r>
            <a:r>
              <a:rPr lang="en-AU" sz="1400" kern="100" dirty="0">
                <a:solidFill>
                  <a:srgbClr val="1F5CA9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AU" sz="1400" kern="100" dirty="0" err="1">
                <a:solidFill>
                  <a:srgbClr val="1F5CA9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băm</a:t>
            </a:r>
            <a:r>
              <a:rPr lang="vi-VN" sz="11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.</a:t>
            </a:r>
            <a:endParaRPr lang="en-US" sz="1400" b="1" kern="100" dirty="0">
              <a:solidFill>
                <a:srgbClr val="1F5CAA"/>
              </a:solidFill>
              <a:effectLst/>
              <a:latin typeface="Arial" panose="020B0604020202020204" pitchFamily="34" charset="0"/>
              <a:ea typeface="DengXian Light" panose="02010600030101010101" pitchFamily="2" charset="-122"/>
              <a:cs typeface="Mangal" panose="02040503050203030202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355452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1DE339-5274-D344-ABEC-89974F3615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E945C0-AA99-381D-8C83-578851EFF5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400" lvl="1" indent="-457200" algn="l">
              <a:lnSpc>
                <a:spcPct val="150000"/>
              </a:lnSpc>
              <a:spcBef>
                <a:spcPts val="2400"/>
              </a:spcBef>
              <a:spcAft>
                <a:spcPts val="1200"/>
              </a:spcAft>
              <a:buFont typeface="+mj-lt"/>
              <a:buAutoNum type="arabicPeriod" startAt="2"/>
              <a:tabLst>
                <a:tab pos="228600" algn="l"/>
                <a:tab pos="457200" algn="l"/>
              </a:tabLst>
            </a:pPr>
            <a:r>
              <a:rPr lang="en-AU" b="1" kern="100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Phương </a:t>
            </a:r>
            <a:r>
              <a:rPr lang="en-AU" b="1" kern="100" dirty="0" err="1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pháp</a:t>
            </a:r>
            <a:r>
              <a:rPr lang="en-AU" b="1" kern="100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cracking hashing.</a:t>
            </a:r>
            <a:endParaRPr lang="en-US" b="1" kern="100" dirty="0">
              <a:solidFill>
                <a:srgbClr val="00AFEF"/>
              </a:solidFill>
              <a:effectLst/>
              <a:latin typeface="Arial" panose="020B0604020202020204" pitchFamily="34" charset="0"/>
              <a:ea typeface="DengXian Light" panose="02010600030101010101" pitchFamily="2" charset="-122"/>
              <a:cs typeface="Mangal" panose="02040503050203030202" pitchFamily="18" charset="0"/>
            </a:endParaRPr>
          </a:p>
          <a:p>
            <a:r>
              <a:rPr lang="en-US" sz="2200" b="1" kern="100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	</a:t>
            </a:r>
            <a:r>
              <a:rPr lang="en-US" sz="2400" dirty="0">
                <a:solidFill>
                  <a:srgbClr val="00AFEF"/>
                </a:solidFill>
                <a:latin typeface="Aptos" panose="020B0004020202020204" pitchFamily="34" charset="0"/>
                <a:cs typeface="Mangal" panose="02040503050203030202" pitchFamily="18" charset="0"/>
              </a:rPr>
              <a:t>2.6. </a:t>
            </a:r>
            <a:r>
              <a:rPr lang="vi-VN" sz="2400" kern="100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Công cụ </a:t>
            </a:r>
            <a:r>
              <a:rPr lang="en-AU" sz="2400" kern="100" dirty="0" err="1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xác</a:t>
            </a:r>
            <a:r>
              <a:rPr lang="en-AU" sz="2400" kern="100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AU" sz="2400" kern="100" dirty="0" err="1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định</a:t>
            </a:r>
            <a:r>
              <a:rPr lang="en-AU" kern="100" dirty="0">
                <a:solidFill>
                  <a:srgbClr val="00AFEF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AU" kern="100" dirty="0" err="1">
                <a:solidFill>
                  <a:srgbClr val="00AFEF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giải</a:t>
            </a:r>
            <a:r>
              <a:rPr lang="en-AU" kern="100" dirty="0">
                <a:solidFill>
                  <a:srgbClr val="00AFEF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AU" kern="100" dirty="0" err="1">
                <a:solidFill>
                  <a:srgbClr val="00AFEF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thuật</a:t>
            </a:r>
            <a:r>
              <a:rPr lang="en-AU" kern="100" dirty="0">
                <a:solidFill>
                  <a:srgbClr val="00AFEF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AU" kern="100" dirty="0" err="1">
                <a:solidFill>
                  <a:srgbClr val="00AFEF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băm</a:t>
            </a:r>
            <a:r>
              <a:rPr lang="vi-VN" sz="2400" kern="100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.</a:t>
            </a:r>
            <a:endParaRPr lang="en-US" sz="2400" kern="100" dirty="0">
              <a:solidFill>
                <a:srgbClr val="00AFEF"/>
              </a:solidFill>
              <a:effectLst/>
              <a:latin typeface="Arial" panose="020B0604020202020204" pitchFamily="34" charset="0"/>
              <a:ea typeface="DengXian Light" panose="02010600030101010101" pitchFamily="2" charset="-122"/>
              <a:cs typeface="Mangal" panose="02040503050203030202" pitchFamily="18" charset="0"/>
            </a:endParaRPr>
          </a:p>
          <a:p>
            <a:pPr marL="457200" indent="457200" algn="just">
              <a:buNone/>
            </a:pPr>
            <a:r>
              <a:rPr lang="en-US" b="1" kern="100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	</a:t>
            </a:r>
          </a:p>
          <a:p>
            <a:pPr marL="457200" indent="457200" algn="just">
              <a:buNone/>
            </a:pPr>
            <a:endParaRPr lang="en-US" b="1" kern="100" dirty="0">
              <a:solidFill>
                <a:srgbClr val="00AFEF"/>
              </a:solidFill>
              <a:effectLst/>
              <a:latin typeface="Arial" panose="020B0604020202020204" pitchFamily="34" charset="0"/>
              <a:ea typeface="DengXian Light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680EA9E-7CC4-EF33-D88C-459EFC414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2005"/>
            <a:ext cx="5504727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1F5CAA"/>
                </a:solidFill>
              </a:rPr>
              <a:t>III-</a:t>
            </a:r>
            <a:r>
              <a:rPr lang="en-US" kern="100" dirty="0">
                <a:solidFill>
                  <a:srgbClr val="1F5CAA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PASSWORD ATTACK     &amp; HASH CRACKING</a:t>
            </a:r>
            <a:endParaRPr lang="en-US" dirty="0">
              <a:solidFill>
                <a:srgbClr val="1F5CAA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C90E58-D671-DF67-2EBA-0606CD7EB4D1}"/>
              </a:ext>
            </a:extLst>
          </p:cNvPr>
          <p:cNvSpPr txBox="1"/>
          <p:nvPr/>
        </p:nvSpPr>
        <p:spPr>
          <a:xfrm>
            <a:off x="7457440" y="152005"/>
            <a:ext cx="4591807" cy="2092881"/>
          </a:xfrm>
          <a:prstGeom prst="rect">
            <a:avLst/>
          </a:prstGeom>
          <a:solidFill>
            <a:schemeClr val="bg1"/>
          </a:solidFill>
          <a:ln>
            <a:solidFill>
              <a:srgbClr val="1F5CA9"/>
            </a:solidFill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1F5C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III-</a:t>
            </a:r>
            <a:r>
              <a:rPr lang="en-US" sz="1400" b="1" kern="100" dirty="0">
                <a:solidFill>
                  <a:srgbClr val="1F5CAA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PASSWORD ATTACK - HASH CRACKING</a:t>
            </a:r>
          </a:p>
          <a:p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AU" sz="1400" b="1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2. Phương </a:t>
            </a:r>
            <a:r>
              <a:rPr lang="en-AU" sz="1400" b="1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pháp</a:t>
            </a:r>
            <a:r>
              <a:rPr lang="en-AU" sz="1400" b="1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cracking </a:t>
            </a:r>
            <a:r>
              <a:rPr lang="en-AU" sz="1400" b="1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hashing.</a:t>
            </a:r>
            <a:endParaRPr lang="en-US" sz="1400" b="1" kern="100" dirty="0">
              <a:solidFill>
                <a:srgbClr val="1F5CA9"/>
              </a:solidFill>
              <a:effectLst/>
              <a:latin typeface="Arial" panose="020B0604020202020204" pitchFamily="34" charset="0"/>
              <a:ea typeface="DengXian Light" panose="02010600030101010101" pitchFamily="2" charset="-122"/>
              <a:cs typeface="Mangal" panose="02040503050203030202" pitchFamily="18" charset="0"/>
            </a:endParaRPr>
          </a:p>
          <a:p>
            <a:r>
              <a:rPr lang="en-US" sz="1400" dirty="0">
                <a:solidFill>
                  <a:srgbClr val="1F5C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2.1. 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Nguyên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tắt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cơ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bản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để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cracking hashing.</a:t>
            </a:r>
          </a:p>
          <a:p>
            <a:r>
              <a:rPr lang="en-US" sz="1400" dirty="0">
                <a:solidFill>
                  <a:srgbClr val="1F5C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2.2.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Một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số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kỹ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thuật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tấn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công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hàm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băm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phổ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biến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.</a:t>
            </a:r>
          </a:p>
          <a:p>
            <a:r>
              <a:rPr lang="en-US" sz="1400" dirty="0">
                <a:solidFill>
                  <a:srgbClr val="1F5C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2.3. </a:t>
            </a:r>
            <a:r>
              <a:rPr lang="en-US" sz="1400" dirty="0">
                <a:solidFill>
                  <a:srgbClr val="1F5CAA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Phương </a:t>
            </a:r>
            <a:r>
              <a:rPr lang="en-US" sz="1400" dirty="0" err="1">
                <a:solidFill>
                  <a:srgbClr val="1F5CAA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pháp</a:t>
            </a:r>
            <a:r>
              <a:rPr lang="en-US" sz="1400" dirty="0">
                <a:solidFill>
                  <a:srgbClr val="1F5CAA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</a:t>
            </a:r>
            <a:r>
              <a:rPr lang="en-US" sz="1400" dirty="0" err="1">
                <a:solidFill>
                  <a:srgbClr val="1F5CAA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thu</a:t>
            </a:r>
            <a:r>
              <a:rPr lang="en-US" sz="1400" dirty="0">
                <a:solidFill>
                  <a:srgbClr val="1F5CAA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</a:t>
            </a:r>
            <a:r>
              <a:rPr lang="en-US" sz="1400" dirty="0" err="1">
                <a:solidFill>
                  <a:srgbClr val="1F5CAA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thập</a:t>
            </a:r>
            <a:r>
              <a:rPr lang="en-US" sz="1400" dirty="0">
                <a:solidFill>
                  <a:srgbClr val="1F5CAA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</a:t>
            </a:r>
            <a:r>
              <a:rPr lang="en-US" sz="1400" dirty="0" err="1">
                <a:solidFill>
                  <a:srgbClr val="1F5CAA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thông</a:t>
            </a:r>
            <a:r>
              <a:rPr lang="en-US" sz="1400" dirty="0">
                <a:solidFill>
                  <a:srgbClr val="1F5CAA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tin</a:t>
            </a:r>
          </a:p>
          <a:p>
            <a:r>
              <a:rPr lang="en-US" sz="1400" dirty="0">
                <a:solidFill>
                  <a:srgbClr val="1F5CAA"/>
                </a:solidFill>
                <a:latin typeface="Aptos" panose="020B0004020202020204" pitchFamily="34" charset="0"/>
                <a:cs typeface="Mangal" panose="02040503050203030202" pitchFamily="18" charset="0"/>
              </a:rPr>
              <a:t>2.4. 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Công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cụ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tấn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công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và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cách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sử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dụng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.</a:t>
            </a:r>
          </a:p>
          <a:p>
            <a:r>
              <a:rPr lang="en-US" sz="1400" dirty="0">
                <a:solidFill>
                  <a:srgbClr val="1F5CAA"/>
                </a:solidFill>
                <a:latin typeface="Aptos" panose="020B0004020202020204" pitchFamily="34" charset="0"/>
                <a:cs typeface="Mangal" panose="02040503050203030202" pitchFamily="18" charset="0"/>
              </a:rPr>
              <a:t>2.5. </a:t>
            </a:r>
            <a:r>
              <a:rPr lang="vi-VN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Công cụ trích xuất hash từ tệp tin được mã hóa.</a:t>
            </a:r>
            <a:endParaRPr lang="en-AU" sz="1400" kern="100" dirty="0">
              <a:solidFill>
                <a:srgbClr val="1F5CAA"/>
              </a:solidFill>
              <a:effectLst/>
              <a:latin typeface="Arial" panose="020B0604020202020204" pitchFamily="34" charset="0"/>
              <a:ea typeface="DengXian Light" panose="02010600030101010101" pitchFamily="2" charset="-122"/>
              <a:cs typeface="Mangal" panose="02040503050203030202" pitchFamily="18" charset="0"/>
            </a:endParaRPr>
          </a:p>
          <a:p>
            <a:r>
              <a:rPr lang="en-US" sz="1400" b="1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2.6. </a:t>
            </a:r>
            <a:r>
              <a:rPr lang="vi-VN" sz="1400" b="1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Công cụ </a:t>
            </a:r>
            <a:r>
              <a:rPr lang="en-AU" sz="1400" b="1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xác</a:t>
            </a:r>
            <a:r>
              <a:rPr lang="en-AU" sz="1400" b="1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AU" sz="1400" b="1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định</a:t>
            </a:r>
            <a:r>
              <a:rPr lang="en-AU" sz="1800" b="1" kern="100" dirty="0">
                <a:solidFill>
                  <a:srgbClr val="1F5CA9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AU" sz="1400" b="1" kern="100" dirty="0" err="1">
                <a:solidFill>
                  <a:srgbClr val="1F5CA9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giải</a:t>
            </a:r>
            <a:r>
              <a:rPr lang="en-AU" sz="1400" b="1" kern="100" dirty="0">
                <a:solidFill>
                  <a:srgbClr val="1F5CA9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AU" sz="1400" b="1" kern="100" dirty="0" err="1">
                <a:solidFill>
                  <a:srgbClr val="1F5CA9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thuật</a:t>
            </a:r>
            <a:r>
              <a:rPr lang="en-AU" sz="1400" b="1" kern="100" dirty="0">
                <a:solidFill>
                  <a:srgbClr val="1F5CA9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AU" sz="1400" b="1" kern="100" dirty="0" err="1">
                <a:solidFill>
                  <a:srgbClr val="1F5CA9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băm</a:t>
            </a:r>
            <a:r>
              <a:rPr lang="vi-VN" sz="1100" b="1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.</a:t>
            </a:r>
            <a:endParaRPr lang="en-US" sz="1400" b="1" kern="100" dirty="0">
              <a:solidFill>
                <a:srgbClr val="1F5CA9"/>
              </a:solidFill>
              <a:effectLst/>
              <a:latin typeface="Arial" panose="020B0604020202020204" pitchFamily="34" charset="0"/>
              <a:ea typeface="DengXian Light" panose="02010600030101010101" pitchFamily="2" charset="-122"/>
              <a:cs typeface="Arial" panose="020B0604020202020204" pitchFamily="34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24F80CE-79C7-15FE-91EC-3E554524B9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3784661"/>
              </p:ext>
            </p:extLst>
          </p:nvPr>
        </p:nvGraphicFramePr>
        <p:xfrm>
          <a:off x="1169126" y="3425825"/>
          <a:ext cx="9136413" cy="904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7076">
                  <a:extLst>
                    <a:ext uri="{9D8B030D-6E8A-4147-A177-3AD203B41FA5}">
                      <a16:colId xmlns:a16="http://schemas.microsoft.com/office/drawing/2014/main" val="1986598616"/>
                    </a:ext>
                  </a:extLst>
                </a:gridCol>
                <a:gridCol w="6589337">
                  <a:extLst>
                    <a:ext uri="{9D8B030D-6E8A-4147-A177-3AD203B41FA5}">
                      <a16:colId xmlns:a16="http://schemas.microsoft.com/office/drawing/2014/main" val="154868144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just">
                        <a:lnSpc>
                          <a:spcPct val="150000"/>
                        </a:lnSpc>
                        <a:buSzPts val="1000"/>
                        <a:buFont typeface="Symbol" panose="050501020107060205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lang="en-US" sz="1800" b="0" kern="1200" dirty="0" err="1">
                          <a:solidFill>
                            <a:schemeClr val="lt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hashid</a:t>
                      </a:r>
                      <a:endParaRPr lang="en-US" sz="1200" b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1F5CA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err="1">
                          <a:solidFill>
                            <a:schemeClr val="lt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hashid</a:t>
                      </a:r>
                      <a:r>
                        <a:rPr lang="en-US" sz="1800" b="0" kern="1200" dirty="0">
                          <a:solidFill>
                            <a:schemeClr val="lt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&lt;hash&gt;</a:t>
                      </a:r>
                      <a:endParaRPr lang="en-US" sz="1600" b="0" dirty="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rgbClr val="1F5C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7662389"/>
                  </a:ext>
                </a:extLst>
              </a:tr>
              <a:tr h="348954">
                <a:tc>
                  <a:txBody>
                    <a:bodyPr/>
                    <a:lstStyle/>
                    <a:p>
                      <a:pPr marL="0" lvl="0" indent="0" algn="just">
                        <a:lnSpc>
                          <a:spcPct val="150000"/>
                        </a:lnSpc>
                        <a:buSzPts val="1000"/>
                        <a:buFont typeface="Symbol" panose="050501020107060205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identifier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hash-identifier </a:t>
                      </a:r>
                      <a:endParaRPr lang="en-US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7364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849142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F9B496-1C5C-B5EF-14F4-F8C56875AE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0E604-9B99-365D-F7B1-0BD30A5A9B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5204" y="2291398"/>
            <a:ext cx="9161592" cy="1655762"/>
          </a:xfrm>
        </p:spPr>
        <p:txBody>
          <a:bodyPr anchor="ctr"/>
          <a:lstStyle/>
          <a:p>
            <a:pPr algn="ctr"/>
            <a:r>
              <a:rPr lang="en-US" dirty="0"/>
              <a:t>Demo </a:t>
            </a:r>
            <a:br>
              <a:rPr lang="en-US" dirty="0"/>
            </a:br>
            <a:r>
              <a:rPr lang="en-US" kern="100" dirty="0"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Password attack &amp; hash cracking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465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2C1224-08B1-B0EB-4E6C-FEC7DE4201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0D958-3CFE-F78A-ACEB-8A4279443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1F5CAA"/>
                </a:solidFill>
              </a:rPr>
              <a:t>I-ARP Spoofing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5EE22F-F643-A322-CCEE-2A5910796B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7568"/>
            <a:ext cx="10515600" cy="445706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AFEF"/>
                </a:solidFill>
              </a:rPr>
              <a:t>2. ARP </a:t>
            </a:r>
            <a:r>
              <a:rPr lang="en-US" dirty="0" err="1">
                <a:solidFill>
                  <a:srgbClr val="00AFEF"/>
                </a:solidFill>
              </a:rPr>
              <a:t>là</a:t>
            </a:r>
            <a:r>
              <a:rPr lang="en-US" dirty="0">
                <a:solidFill>
                  <a:srgbClr val="00AFEF"/>
                </a:solidFill>
              </a:rPr>
              <a:t> </a:t>
            </a:r>
            <a:r>
              <a:rPr lang="en-US" dirty="0" err="1">
                <a:solidFill>
                  <a:srgbClr val="00AFEF"/>
                </a:solidFill>
              </a:rPr>
              <a:t>gì</a:t>
            </a:r>
            <a:r>
              <a:rPr lang="en-US" dirty="0">
                <a:solidFill>
                  <a:srgbClr val="00AFEF"/>
                </a:solidFill>
              </a:rPr>
              <a:t>?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Address Resolution Protocol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P</a:t>
            </a:r>
            <a:r>
              <a:rPr lang="en-US" sz="22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hương </a:t>
            </a:r>
            <a:r>
              <a:rPr lang="en-US" sz="22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thức</a:t>
            </a:r>
            <a:r>
              <a:rPr lang="en-US" sz="22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phân</a:t>
            </a:r>
            <a:r>
              <a:rPr lang="en-US" sz="22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giải</a:t>
            </a:r>
            <a:r>
              <a:rPr lang="en-US" sz="22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địa</a:t>
            </a:r>
            <a:r>
              <a:rPr lang="en-US" sz="22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chỉ</a:t>
            </a:r>
            <a:r>
              <a:rPr lang="en-US" sz="22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động</a:t>
            </a:r>
            <a:r>
              <a:rPr lang="en-US" sz="22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giữa</a:t>
            </a:r>
            <a:r>
              <a:rPr lang="en-US" sz="22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lớp</a:t>
            </a:r>
            <a:r>
              <a:rPr lang="en-US" sz="22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network </a:t>
            </a:r>
            <a:r>
              <a:rPr lang="en-US" sz="22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và</a:t>
            </a:r>
            <a:r>
              <a:rPr lang="en-US" sz="22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lớp</a:t>
            </a:r>
            <a:r>
              <a:rPr lang="en-US" sz="22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datalink.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600" dirty="0">
              <a:solidFill>
                <a:srgbClr val="00AFEF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7D1FCE-6577-F1EE-6E08-020BE572B18C}"/>
              </a:ext>
            </a:extLst>
          </p:cNvPr>
          <p:cNvSpPr txBox="1"/>
          <p:nvPr/>
        </p:nvSpPr>
        <p:spPr>
          <a:xfrm>
            <a:off x="8807147" y="152005"/>
            <a:ext cx="3242822" cy="2308324"/>
          </a:xfrm>
          <a:prstGeom prst="rect">
            <a:avLst/>
          </a:prstGeom>
          <a:ln>
            <a:solidFill>
              <a:srgbClr val="1F5CAA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1F5CA9"/>
                </a:solidFill>
              </a:rPr>
              <a:t>I-ARP Spoofing</a:t>
            </a:r>
          </a:p>
          <a:p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Đặt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vấn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đề</a:t>
            </a:r>
            <a:endParaRPr lang="en-US" sz="1400" kern="100" dirty="0">
              <a:solidFill>
                <a:srgbClr val="1F5CA9"/>
              </a:solidFill>
              <a:effectLst/>
              <a:latin typeface="Arial" panose="020B0604020202020204" pitchFamily="34" charset="0"/>
              <a:ea typeface="DengXian Light" panose="02010600030101010101" pitchFamily="2" charset="-122"/>
              <a:cs typeface="Arial" panose="020B0604020202020204" pitchFamily="34" charset="0"/>
            </a:endParaRPr>
          </a:p>
          <a:p>
            <a:r>
              <a:rPr lang="en-US" sz="1400" b="1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ARP </a:t>
            </a:r>
            <a:r>
              <a:rPr lang="en-US" sz="1400" b="1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1400" b="1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gì</a:t>
            </a:r>
            <a:r>
              <a:rPr lang="en-US" sz="1400" b="1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 </a:t>
            </a:r>
          </a:p>
          <a:p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3.1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hoạt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mạng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LAN</a:t>
            </a:r>
          </a:p>
          <a:p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3.2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hoạt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liên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mạng</a:t>
            </a:r>
            <a:endParaRPr lang="en-US" sz="1400" dirty="0">
              <a:solidFill>
                <a:srgbClr val="1F5C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ARP Spoofing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gì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 </a:t>
            </a:r>
          </a:p>
          <a:p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B0503020204020204" pitchFamily="2" charset="-122"/>
                <a:cs typeface="Arial" panose="020B0604020202020204" pitchFamily="34" charset="0"/>
              </a:rPr>
              <a:t>Lỗ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B0503020204020204" pitchFamily="2" charset="-122"/>
                <a:cs typeface="Arial" panose="020B0604020202020204" pitchFamily="34" charset="0"/>
              </a:rPr>
              <a:t>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B0503020204020204" pitchFamily="2" charset="-122"/>
                <a:cs typeface="Arial" panose="020B0604020202020204" pitchFamily="34" charset="0"/>
              </a:rPr>
              <a:t>hổng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B0503020204020204" pitchFamily="2" charset="-122"/>
                <a:cs typeface="Arial" panose="020B0604020202020204" pitchFamily="34" charset="0"/>
              </a:rPr>
              <a:t>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B0503020204020204" pitchFamily="2" charset="-122"/>
                <a:cs typeface="Arial" panose="020B0604020202020204" pitchFamily="34" charset="0"/>
              </a:rPr>
              <a:t>của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B0503020204020204" pitchFamily="2" charset="-122"/>
                <a:cs typeface="Arial" panose="020B0604020202020204" pitchFamily="34" charset="0"/>
              </a:rPr>
              <a:t> ARP</a:t>
            </a:r>
          </a:p>
          <a:p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tấn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endParaRPr lang="en-US" sz="1400" dirty="0">
              <a:solidFill>
                <a:srgbClr val="1F5C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7.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endParaRPr lang="en-US" sz="1400" dirty="0">
              <a:solidFill>
                <a:srgbClr val="1F5C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8.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phòng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chống</a:t>
            </a:r>
            <a:endParaRPr lang="en-US" sz="1400" dirty="0">
              <a:solidFill>
                <a:srgbClr val="1F5C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427576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7981F-8DDB-4942-9095-1A301A9309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8328" y="2260918"/>
            <a:ext cx="8935343" cy="1655762"/>
          </a:xfrm>
        </p:spPr>
        <p:txBody>
          <a:bodyPr/>
          <a:lstStyle/>
          <a:p>
            <a:pPr algn="ctr"/>
            <a:r>
              <a:rPr lang="en-US" dirty="0"/>
              <a:t>CÁM ƠN THẦY VÀ CÁC BẠN ĐÃ LẮNG NGHE</a:t>
            </a:r>
          </a:p>
        </p:txBody>
      </p:sp>
    </p:spTree>
    <p:extLst>
      <p:ext uri="{BB962C8B-B14F-4D97-AF65-F5344CB8AC3E}">
        <p14:creationId xmlns:p14="http://schemas.microsoft.com/office/powerpoint/2010/main" val="131648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558053-96D7-27BD-3EE5-3D21BA91B9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A81C4-9DCD-546D-1C8A-EB7DCA7C2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1F5CAA"/>
                </a:solidFill>
              </a:rPr>
              <a:t>I-ARP Spoofing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3B59E-02C4-2EF5-F21E-4A7E61B40C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05450" cy="3489325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00AFEF"/>
                </a:solidFill>
              </a:rPr>
              <a:t>3. </a:t>
            </a:r>
            <a:r>
              <a:rPr lang="en-US" dirty="0" err="1">
                <a:solidFill>
                  <a:srgbClr val="00AFEF"/>
                </a:solidFill>
              </a:rPr>
              <a:t>Cách</a:t>
            </a:r>
            <a:r>
              <a:rPr lang="en-US" dirty="0">
                <a:solidFill>
                  <a:srgbClr val="00AFEF"/>
                </a:solidFill>
              </a:rPr>
              <a:t> </a:t>
            </a:r>
            <a:r>
              <a:rPr lang="en-US" dirty="0" err="1">
                <a:solidFill>
                  <a:srgbClr val="00AFEF"/>
                </a:solidFill>
              </a:rPr>
              <a:t>hoạt</a:t>
            </a:r>
            <a:r>
              <a:rPr lang="en-US" dirty="0">
                <a:solidFill>
                  <a:srgbClr val="00AFEF"/>
                </a:solidFill>
              </a:rPr>
              <a:t> </a:t>
            </a:r>
            <a:r>
              <a:rPr lang="en-US" dirty="0" err="1">
                <a:solidFill>
                  <a:srgbClr val="00AFEF"/>
                </a:solidFill>
              </a:rPr>
              <a:t>động</a:t>
            </a:r>
            <a:r>
              <a:rPr lang="en-US" dirty="0">
                <a:solidFill>
                  <a:srgbClr val="00AFEF"/>
                </a:solidFill>
              </a:rPr>
              <a:t> ARP </a:t>
            </a:r>
            <a:r>
              <a:rPr lang="en-US" dirty="0" err="1">
                <a:solidFill>
                  <a:srgbClr val="00AFEF"/>
                </a:solidFill>
              </a:rPr>
              <a:t>trong</a:t>
            </a:r>
            <a:r>
              <a:rPr lang="en-US" dirty="0">
                <a:solidFill>
                  <a:srgbClr val="00AFEF"/>
                </a:solidFill>
              </a:rPr>
              <a:t> </a:t>
            </a:r>
            <a:r>
              <a:rPr lang="en-US" dirty="0" err="1">
                <a:solidFill>
                  <a:srgbClr val="00AFEF"/>
                </a:solidFill>
              </a:rPr>
              <a:t>mạng</a:t>
            </a:r>
            <a:r>
              <a:rPr lang="en-US" dirty="0">
                <a:solidFill>
                  <a:srgbClr val="00AFEF"/>
                </a:solidFill>
              </a:rPr>
              <a:t> LAN</a:t>
            </a:r>
          </a:p>
          <a:p>
            <a:pPr algn="l"/>
            <a:r>
              <a:rPr lang="en-US" sz="1800" b="1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Bước</a:t>
            </a:r>
            <a:r>
              <a:rPr lang="en-US" sz="1800" b="1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1: </a:t>
            </a:r>
            <a:r>
              <a:rPr lang="en-US" sz="18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Máy</a:t>
            </a:r>
            <a:r>
              <a:rPr lang="en-US" sz="18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gửi</a:t>
            </a:r>
            <a:r>
              <a:rPr lang="en-US" sz="18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kiểm</a:t>
            </a:r>
            <a:r>
              <a:rPr lang="en-US" sz="18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tra</a:t>
            </a:r>
            <a:r>
              <a:rPr lang="en-US" sz="18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ARP cache </a:t>
            </a:r>
            <a:r>
              <a:rPr lang="en-US" sz="18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của</a:t>
            </a:r>
            <a:r>
              <a:rPr lang="en-US" sz="18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mình</a:t>
            </a:r>
            <a:endParaRPr lang="en-US" sz="1800" dirty="0"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AU" sz="1800" b="1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Bước</a:t>
            </a:r>
            <a:r>
              <a:rPr lang="en-AU" sz="1800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2: </a:t>
            </a:r>
            <a:r>
              <a:rPr lang="en-AU" sz="1800" kern="100" dirty="0" err="1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Gửi</a:t>
            </a: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ARP Request (Broadcast) </a:t>
            </a:r>
            <a:r>
              <a:rPr lang="en-AU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trong</a:t>
            </a: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mạng</a:t>
            </a:r>
            <a:endParaRPr lang="en-US" sz="1800" kern="100" dirty="0"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AU" sz="1800" b="1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Bước</a:t>
            </a:r>
            <a:r>
              <a:rPr lang="en-AU" sz="1800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3: </a:t>
            </a:r>
            <a:r>
              <a:rPr lang="en-AU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Gửi</a:t>
            </a: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ARP Reply (Unicast)</a:t>
            </a:r>
            <a:endParaRPr lang="en-US" sz="1800" kern="100" dirty="0"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AU" sz="1800" b="1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Bước</a:t>
            </a:r>
            <a:r>
              <a:rPr lang="en-AU" sz="1800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4: </a:t>
            </a:r>
            <a:r>
              <a:rPr lang="en-AU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Cập</a:t>
            </a: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nhật</a:t>
            </a: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ARP Cache</a:t>
            </a:r>
            <a:endParaRPr lang="en-US" sz="1800" kern="100" dirty="0"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AU" sz="1800" b="1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Bước</a:t>
            </a:r>
            <a:r>
              <a:rPr lang="en-AU" sz="1800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5: </a:t>
            </a:r>
            <a:r>
              <a:rPr lang="en-AU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Đóng</a:t>
            </a: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gói</a:t>
            </a: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gói</a:t>
            </a: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tin </a:t>
            </a:r>
            <a:r>
              <a:rPr lang="en-AU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và</a:t>
            </a: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gửi</a:t>
            </a: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qua </a:t>
            </a:r>
            <a:r>
              <a:rPr lang="en-AU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địa</a:t>
            </a: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chỉ</a:t>
            </a: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MAC</a:t>
            </a:r>
            <a:endParaRPr lang="en-US" sz="1800" kern="100" dirty="0"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algn="l"/>
            <a:endParaRPr lang="en-US" dirty="0">
              <a:solidFill>
                <a:srgbClr val="00AFEF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0185FE-C2F2-50C6-63B8-FAD57D7545BD}"/>
              </a:ext>
            </a:extLst>
          </p:cNvPr>
          <p:cNvSpPr txBox="1"/>
          <p:nvPr/>
        </p:nvSpPr>
        <p:spPr>
          <a:xfrm>
            <a:off x="6896100" y="3090446"/>
            <a:ext cx="857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b="1" dirty="0">
                <a:solidFill>
                  <a:srgbClr val="FF0000"/>
                </a:solidFill>
              </a:rPr>
              <a:t>Host A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074C3C-A378-6181-1F32-6E3552C17C91}"/>
              </a:ext>
            </a:extLst>
          </p:cNvPr>
          <p:cNvSpPr txBox="1"/>
          <p:nvPr/>
        </p:nvSpPr>
        <p:spPr>
          <a:xfrm>
            <a:off x="9536816" y="3102144"/>
            <a:ext cx="857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b="1" dirty="0">
                <a:solidFill>
                  <a:srgbClr val="FF0000"/>
                </a:solidFill>
              </a:rPr>
              <a:t>Host B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C2D5B2-774B-44E1-BF6F-734CB6870C26}"/>
              </a:ext>
            </a:extLst>
          </p:cNvPr>
          <p:cNvSpPr txBox="1"/>
          <p:nvPr/>
        </p:nvSpPr>
        <p:spPr>
          <a:xfrm>
            <a:off x="6896100" y="5558118"/>
            <a:ext cx="857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b="1" dirty="0">
                <a:solidFill>
                  <a:srgbClr val="FF0000"/>
                </a:solidFill>
              </a:rPr>
              <a:t>Host A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BE7A1F-93F5-63E2-1DF2-D9A50419AD98}"/>
              </a:ext>
            </a:extLst>
          </p:cNvPr>
          <p:cNvSpPr txBox="1"/>
          <p:nvPr/>
        </p:nvSpPr>
        <p:spPr>
          <a:xfrm>
            <a:off x="9536816" y="5552939"/>
            <a:ext cx="857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b="1" dirty="0">
                <a:solidFill>
                  <a:srgbClr val="FF0000"/>
                </a:solidFill>
              </a:rPr>
              <a:t>Host 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653C2C-2579-22EE-F44B-1DDC123E465B}"/>
              </a:ext>
            </a:extLst>
          </p:cNvPr>
          <p:cNvSpPr txBox="1"/>
          <p:nvPr/>
        </p:nvSpPr>
        <p:spPr>
          <a:xfrm>
            <a:off x="8682446" y="152005"/>
            <a:ext cx="3367523" cy="2308324"/>
          </a:xfrm>
          <a:prstGeom prst="rect">
            <a:avLst/>
          </a:prstGeom>
          <a:ln>
            <a:solidFill>
              <a:srgbClr val="1F5CAA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1F5CA9"/>
                </a:solidFill>
              </a:rPr>
              <a:t>I-ARP Spoofing</a:t>
            </a:r>
          </a:p>
          <a:p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Đặt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vấn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đề</a:t>
            </a:r>
            <a:endParaRPr lang="en-US" sz="1400" kern="100" dirty="0">
              <a:solidFill>
                <a:srgbClr val="1F5CA9"/>
              </a:solidFill>
              <a:effectLst/>
              <a:latin typeface="Arial" panose="020B0604020202020204" pitchFamily="34" charset="0"/>
              <a:ea typeface="DengXian Light" panose="02010600030101010101" pitchFamily="2" charset="-122"/>
              <a:cs typeface="Arial" panose="020B0604020202020204" pitchFamily="34" charset="0"/>
            </a:endParaRPr>
          </a:p>
          <a:p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ARP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gì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 </a:t>
            </a:r>
          </a:p>
          <a:p>
            <a:r>
              <a:rPr lang="en-US" sz="1400" b="1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3.1 </a:t>
            </a:r>
            <a:r>
              <a:rPr lang="en-US" sz="1400" b="1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sz="1400" b="1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hoạt</a:t>
            </a:r>
            <a:r>
              <a:rPr lang="en-US" sz="1400" b="1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sz="1400" b="1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en-US" sz="1400" b="1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1400" b="1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mạng</a:t>
            </a:r>
            <a:r>
              <a:rPr lang="en-US" sz="1400" b="1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LAN</a:t>
            </a:r>
          </a:p>
          <a:p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3.2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hoạt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liên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mạng</a:t>
            </a:r>
            <a:endParaRPr lang="en-US" sz="1400" dirty="0">
              <a:solidFill>
                <a:srgbClr val="1F5C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ARP Spoofing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gì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 </a:t>
            </a:r>
          </a:p>
          <a:p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B0503020204020204" pitchFamily="2" charset="-122"/>
                <a:cs typeface="Arial" panose="020B0604020202020204" pitchFamily="34" charset="0"/>
              </a:rPr>
              <a:t>Lỗ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B0503020204020204" pitchFamily="2" charset="-122"/>
                <a:cs typeface="Arial" panose="020B0604020202020204" pitchFamily="34" charset="0"/>
              </a:rPr>
              <a:t>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B0503020204020204" pitchFamily="2" charset="-122"/>
                <a:cs typeface="Arial" panose="020B0604020202020204" pitchFamily="34" charset="0"/>
              </a:rPr>
              <a:t>hổng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B0503020204020204" pitchFamily="2" charset="-122"/>
                <a:cs typeface="Arial" panose="020B0604020202020204" pitchFamily="34" charset="0"/>
              </a:rPr>
              <a:t>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B0503020204020204" pitchFamily="2" charset="-122"/>
                <a:cs typeface="Arial" panose="020B0604020202020204" pitchFamily="34" charset="0"/>
              </a:rPr>
              <a:t>của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B0503020204020204" pitchFamily="2" charset="-122"/>
                <a:cs typeface="Arial" panose="020B0604020202020204" pitchFamily="34" charset="0"/>
              </a:rPr>
              <a:t> ARP</a:t>
            </a:r>
          </a:p>
          <a:p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tấn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endParaRPr lang="en-US" sz="1400" dirty="0">
              <a:solidFill>
                <a:srgbClr val="1F5C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7.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endParaRPr lang="en-US" sz="1400" dirty="0">
              <a:solidFill>
                <a:srgbClr val="1F5C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8.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phòng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chống</a:t>
            </a:r>
            <a:endParaRPr lang="en-US" sz="1400" dirty="0">
              <a:solidFill>
                <a:srgbClr val="1F5C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 descr="A computer network diagram with several computers&#10;&#10;AI-generated content may be incorrect.">
            <a:extLst>
              <a:ext uri="{FF2B5EF4-FFF2-40B4-BE49-F238E27FC236}">
                <a16:creationId xmlns:a16="http://schemas.microsoft.com/office/drawing/2014/main" id="{E834CD47-29B9-FFFA-B1A9-484B815E77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0646" y="1825625"/>
            <a:ext cx="4598888" cy="373249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9ED4843-D5AC-5B66-931E-2D19B59EDDB2}"/>
              </a:ext>
            </a:extLst>
          </p:cNvPr>
          <p:cNvSpPr txBox="1"/>
          <p:nvPr/>
        </p:nvSpPr>
        <p:spPr>
          <a:xfrm>
            <a:off x="6896100" y="3102144"/>
            <a:ext cx="857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b="1" dirty="0">
                <a:solidFill>
                  <a:srgbClr val="FF0000"/>
                </a:solidFill>
              </a:rPr>
              <a:t>Host A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7B406C-561A-4DE2-36A7-C44DEDCDA0D5}"/>
              </a:ext>
            </a:extLst>
          </p:cNvPr>
          <p:cNvSpPr txBox="1"/>
          <p:nvPr/>
        </p:nvSpPr>
        <p:spPr>
          <a:xfrm>
            <a:off x="9536816" y="3106771"/>
            <a:ext cx="857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b="1" dirty="0">
                <a:solidFill>
                  <a:srgbClr val="FF0000"/>
                </a:solidFill>
              </a:rPr>
              <a:t>Host B</a:t>
            </a:r>
          </a:p>
        </p:txBody>
      </p:sp>
    </p:spTree>
    <p:extLst>
      <p:ext uri="{BB962C8B-B14F-4D97-AF65-F5344CB8AC3E}">
        <p14:creationId xmlns:p14="http://schemas.microsoft.com/office/powerpoint/2010/main" val="737794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DC74D3-7C1F-913E-6162-934A41B74A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CA1DD-C9E2-59C0-7235-B96F23985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1F5CAA"/>
                </a:solidFill>
              </a:rPr>
              <a:t>I-ARP Spoofing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4B6C5-64B5-9BC7-A60B-A2A07EE140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6"/>
            <a:ext cx="6339841" cy="3384550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00AFEF"/>
                </a:solidFill>
              </a:rPr>
              <a:t>3.2 </a:t>
            </a:r>
            <a:r>
              <a:rPr lang="en-US" dirty="0" err="1">
                <a:solidFill>
                  <a:srgbClr val="00AFEF"/>
                </a:solidFill>
              </a:rPr>
              <a:t>Cách</a:t>
            </a:r>
            <a:r>
              <a:rPr lang="en-US" dirty="0">
                <a:solidFill>
                  <a:srgbClr val="00AFEF"/>
                </a:solidFill>
              </a:rPr>
              <a:t> </a:t>
            </a:r>
            <a:r>
              <a:rPr lang="en-US" dirty="0" err="1">
                <a:solidFill>
                  <a:srgbClr val="00AFEF"/>
                </a:solidFill>
              </a:rPr>
              <a:t>hoạt</a:t>
            </a:r>
            <a:r>
              <a:rPr lang="en-US" dirty="0">
                <a:solidFill>
                  <a:srgbClr val="00AFEF"/>
                </a:solidFill>
              </a:rPr>
              <a:t> </a:t>
            </a:r>
            <a:r>
              <a:rPr lang="en-US" dirty="0" err="1">
                <a:solidFill>
                  <a:srgbClr val="00AFEF"/>
                </a:solidFill>
              </a:rPr>
              <a:t>động</a:t>
            </a:r>
            <a:r>
              <a:rPr lang="en-US" dirty="0">
                <a:solidFill>
                  <a:srgbClr val="00AFEF"/>
                </a:solidFill>
              </a:rPr>
              <a:t> ARP </a:t>
            </a:r>
            <a:r>
              <a:rPr lang="en-US" dirty="0" err="1">
                <a:solidFill>
                  <a:srgbClr val="00AFEF"/>
                </a:solidFill>
              </a:rPr>
              <a:t>trong</a:t>
            </a:r>
            <a:r>
              <a:rPr lang="en-US" dirty="0">
                <a:solidFill>
                  <a:srgbClr val="00AFEF"/>
                </a:solidFill>
              </a:rPr>
              <a:t> </a:t>
            </a:r>
            <a:r>
              <a:rPr lang="en-US" dirty="0" err="1">
                <a:solidFill>
                  <a:srgbClr val="00AFEF"/>
                </a:solidFill>
              </a:rPr>
              <a:t>liên</a:t>
            </a:r>
            <a:r>
              <a:rPr lang="en-US" dirty="0">
                <a:solidFill>
                  <a:srgbClr val="00AFEF"/>
                </a:solidFill>
              </a:rPr>
              <a:t> </a:t>
            </a:r>
            <a:r>
              <a:rPr lang="en-US" dirty="0" err="1">
                <a:solidFill>
                  <a:srgbClr val="00AFEF"/>
                </a:solidFill>
              </a:rPr>
              <a:t>mạng</a:t>
            </a:r>
            <a:endParaRPr lang="en-US" dirty="0">
              <a:solidFill>
                <a:srgbClr val="00AFEF"/>
              </a:solidFill>
            </a:endParaRPr>
          </a:p>
          <a:p>
            <a:pPr algn="l"/>
            <a:r>
              <a:rPr lang="en-US" sz="1800" b="1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Bước</a:t>
            </a:r>
            <a:r>
              <a:rPr lang="en-US" sz="1800" b="1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1: </a:t>
            </a:r>
            <a:r>
              <a:rPr lang="en-US" sz="18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Máy</a:t>
            </a:r>
            <a:r>
              <a:rPr lang="en-US" sz="18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Host A </a:t>
            </a:r>
            <a:r>
              <a:rPr lang="en-US" sz="18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gửi</a:t>
            </a:r>
            <a:r>
              <a:rPr lang="en-US" sz="18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ARP Request</a:t>
            </a:r>
          </a:p>
          <a:p>
            <a:pPr algn="l"/>
            <a:r>
              <a:rPr lang="en-AU" sz="1800" b="1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Bước</a:t>
            </a:r>
            <a:r>
              <a:rPr lang="en-AU" sz="1800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2: </a:t>
            </a:r>
            <a:r>
              <a:rPr lang="en-US" sz="18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Router C </a:t>
            </a:r>
            <a:r>
              <a:rPr lang="en-US" sz="18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phản</a:t>
            </a:r>
            <a:r>
              <a:rPr lang="en-US" sz="18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hồi</a:t>
            </a:r>
            <a:r>
              <a:rPr lang="en-US" sz="18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bằng</a:t>
            </a:r>
            <a:r>
              <a:rPr lang="en-US" sz="18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ARP Reply</a:t>
            </a:r>
          </a:p>
          <a:p>
            <a:pPr algn="l"/>
            <a:r>
              <a:rPr lang="en-AU" sz="1800" b="1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Bước</a:t>
            </a:r>
            <a:r>
              <a:rPr lang="en-AU" sz="1800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3: </a:t>
            </a:r>
            <a:r>
              <a:rPr lang="en-US" sz="18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Host A </a:t>
            </a:r>
            <a:r>
              <a:rPr lang="en-US" sz="18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gửi</a:t>
            </a:r>
            <a:r>
              <a:rPr lang="en-US" sz="18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dữ</a:t>
            </a:r>
            <a:r>
              <a:rPr lang="en-US" sz="18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liệu</a:t>
            </a:r>
            <a:r>
              <a:rPr lang="en-US" sz="18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đến</a:t>
            </a:r>
            <a:r>
              <a:rPr lang="en-US" sz="18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Router C</a:t>
            </a:r>
            <a:endParaRPr lang="en-US" sz="1800" kern="100" dirty="0"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AU" sz="1800" b="1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Bước</a:t>
            </a:r>
            <a:r>
              <a:rPr lang="en-AU" sz="1800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4: </a:t>
            </a:r>
            <a:r>
              <a:rPr lang="en-US" sz="18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Router C </a:t>
            </a:r>
            <a:r>
              <a:rPr lang="en-US" sz="18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gửi</a:t>
            </a:r>
            <a:r>
              <a:rPr lang="en-US" sz="18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ARP Request </a:t>
            </a:r>
            <a:r>
              <a:rPr lang="en-US" sz="18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để</a:t>
            </a:r>
            <a:r>
              <a:rPr lang="en-US" sz="18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tìm</a:t>
            </a:r>
            <a:r>
              <a:rPr lang="en-US" sz="18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MAC </a:t>
            </a:r>
            <a:r>
              <a:rPr lang="en-US" sz="18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của</a:t>
            </a:r>
            <a:r>
              <a:rPr lang="en-US" sz="18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Host B</a:t>
            </a:r>
            <a:endParaRPr lang="en-US" sz="1800" kern="100" dirty="0"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AU" sz="1800" b="1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Bước</a:t>
            </a:r>
            <a:r>
              <a:rPr lang="en-AU" sz="1800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5: </a:t>
            </a:r>
            <a:r>
              <a:rPr lang="en-US" sz="18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Host B </a:t>
            </a:r>
            <a:r>
              <a:rPr lang="en-US" sz="18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phản</a:t>
            </a:r>
            <a:r>
              <a:rPr lang="en-US" sz="18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hồi</a:t>
            </a:r>
            <a:r>
              <a:rPr lang="en-US" sz="18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bằng</a:t>
            </a:r>
            <a:r>
              <a:rPr lang="en-US" sz="18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ARP Reply</a:t>
            </a:r>
          </a:p>
          <a:p>
            <a:pPr algn="l"/>
            <a:r>
              <a:rPr lang="en-US" sz="1800" b="1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Bước</a:t>
            </a:r>
            <a:r>
              <a:rPr lang="en-US" sz="1800" b="1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6: </a:t>
            </a:r>
            <a:r>
              <a:rPr lang="en-US" sz="18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Router C </a:t>
            </a:r>
            <a:r>
              <a:rPr lang="en-US" sz="18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gửi</a:t>
            </a:r>
            <a:r>
              <a:rPr lang="en-US" sz="18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dữ</a:t>
            </a:r>
            <a:r>
              <a:rPr lang="en-US" sz="18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liệu</a:t>
            </a:r>
            <a:r>
              <a:rPr lang="en-US" sz="18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đến</a:t>
            </a:r>
            <a:r>
              <a:rPr lang="en-US" sz="18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Host B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3A784A-3C7A-F4D4-5134-C8B3333085F4}"/>
              </a:ext>
            </a:extLst>
          </p:cNvPr>
          <p:cNvSpPr txBox="1"/>
          <p:nvPr/>
        </p:nvSpPr>
        <p:spPr>
          <a:xfrm>
            <a:off x="8807147" y="152005"/>
            <a:ext cx="3242822" cy="2308324"/>
          </a:xfrm>
          <a:prstGeom prst="rect">
            <a:avLst/>
          </a:prstGeom>
          <a:ln>
            <a:solidFill>
              <a:srgbClr val="1F5CAA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1F5CA9"/>
                </a:solidFill>
              </a:rPr>
              <a:t>I-ARP Spoofing</a:t>
            </a:r>
          </a:p>
          <a:p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Đặt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vấn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đề</a:t>
            </a:r>
            <a:endParaRPr lang="en-US" sz="1400" kern="100" dirty="0">
              <a:solidFill>
                <a:srgbClr val="1F5CA9"/>
              </a:solidFill>
              <a:effectLst/>
              <a:latin typeface="Arial" panose="020B0604020202020204" pitchFamily="34" charset="0"/>
              <a:ea typeface="DengXian Light" panose="02010600030101010101" pitchFamily="2" charset="-122"/>
              <a:cs typeface="Arial" panose="020B0604020202020204" pitchFamily="34" charset="0"/>
            </a:endParaRPr>
          </a:p>
          <a:p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ARP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gì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 </a:t>
            </a:r>
          </a:p>
          <a:p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3.1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hoạt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mạng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LAN</a:t>
            </a:r>
          </a:p>
          <a:p>
            <a:r>
              <a:rPr lang="en-US" sz="1400" b="1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3.2 </a:t>
            </a:r>
            <a:r>
              <a:rPr lang="en-US" sz="1400" b="1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sz="1400" b="1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hoạt</a:t>
            </a:r>
            <a:r>
              <a:rPr lang="en-US" sz="1400" b="1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sz="1400" b="1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en-US" sz="1400" b="1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1400" b="1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liên</a:t>
            </a:r>
            <a:r>
              <a:rPr lang="en-US" sz="1400" b="1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mạng</a:t>
            </a:r>
            <a:endParaRPr lang="en-US" sz="1400" b="1" dirty="0">
              <a:solidFill>
                <a:srgbClr val="1F5C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ARP Spoofing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gì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 </a:t>
            </a:r>
          </a:p>
          <a:p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B0503020204020204" pitchFamily="2" charset="-122"/>
                <a:cs typeface="Arial" panose="020B0604020202020204" pitchFamily="34" charset="0"/>
              </a:rPr>
              <a:t>Lỗ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B0503020204020204" pitchFamily="2" charset="-122"/>
                <a:cs typeface="Arial" panose="020B0604020202020204" pitchFamily="34" charset="0"/>
              </a:rPr>
              <a:t>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B0503020204020204" pitchFamily="2" charset="-122"/>
                <a:cs typeface="Arial" panose="020B0604020202020204" pitchFamily="34" charset="0"/>
              </a:rPr>
              <a:t>hổng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B0503020204020204" pitchFamily="2" charset="-122"/>
                <a:cs typeface="Arial" panose="020B0604020202020204" pitchFamily="34" charset="0"/>
              </a:rPr>
              <a:t>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B0503020204020204" pitchFamily="2" charset="-122"/>
                <a:cs typeface="Arial" panose="020B0604020202020204" pitchFamily="34" charset="0"/>
              </a:rPr>
              <a:t>của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B0503020204020204" pitchFamily="2" charset="-122"/>
                <a:cs typeface="Arial" panose="020B0604020202020204" pitchFamily="34" charset="0"/>
              </a:rPr>
              <a:t> ARP</a:t>
            </a:r>
          </a:p>
          <a:p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tấn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endParaRPr lang="en-US" sz="1400" dirty="0">
              <a:solidFill>
                <a:srgbClr val="1F5C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7.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endParaRPr lang="en-US" sz="1400" dirty="0">
              <a:solidFill>
                <a:srgbClr val="1F5C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8.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phòng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chống</a:t>
            </a:r>
            <a:endParaRPr lang="en-US" sz="1400" dirty="0">
              <a:solidFill>
                <a:srgbClr val="1F5C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 descr="A diagram of a computer network&#10;&#10;AI-generated content may be incorrect.">
            <a:extLst>
              <a:ext uri="{FF2B5EF4-FFF2-40B4-BE49-F238E27FC236}">
                <a16:creationId xmlns:a16="http://schemas.microsoft.com/office/drawing/2014/main" id="{3462530F-D270-D5D6-D632-0D2539FAA1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1412" y="1477568"/>
            <a:ext cx="4092388" cy="4589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9280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187044-228A-9284-E2F8-D03428A0FF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A2C60-1B9A-F1D7-9E59-3B5C8C059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1F5CAA"/>
                </a:solidFill>
              </a:rPr>
              <a:t>I-ARP Spoofing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3B6497-6EF3-112E-3088-E843DA3858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42660" cy="410901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AFEF"/>
                </a:solidFill>
              </a:rPr>
              <a:t>4. ARP Spoofing </a:t>
            </a:r>
            <a:r>
              <a:rPr lang="en-US" dirty="0" err="1">
                <a:solidFill>
                  <a:srgbClr val="00AFEF"/>
                </a:solidFill>
              </a:rPr>
              <a:t>là</a:t>
            </a:r>
            <a:r>
              <a:rPr lang="en-US" dirty="0">
                <a:solidFill>
                  <a:srgbClr val="00AFEF"/>
                </a:solidFill>
              </a:rPr>
              <a:t> </a:t>
            </a:r>
            <a:r>
              <a:rPr lang="en-US" dirty="0" err="1">
                <a:solidFill>
                  <a:srgbClr val="00AFEF"/>
                </a:solidFill>
              </a:rPr>
              <a:t>gì</a:t>
            </a:r>
            <a:r>
              <a:rPr lang="en-US" dirty="0">
                <a:solidFill>
                  <a:srgbClr val="00AFEF"/>
                </a:solidFill>
              </a:rPr>
              <a:t>?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err="1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Giả</a:t>
            </a:r>
            <a:r>
              <a:rPr lang="en-US" sz="22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mạo</a:t>
            </a:r>
            <a:r>
              <a:rPr lang="en-US" sz="22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phản</a:t>
            </a:r>
            <a:r>
              <a:rPr lang="en-US" sz="22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hồi</a:t>
            </a:r>
            <a:r>
              <a:rPr lang="en-US" sz="22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ARP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err="1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Chỉ</a:t>
            </a:r>
            <a:r>
              <a:rPr lang="en-US" sz="22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xảy</a:t>
            </a:r>
            <a:r>
              <a:rPr lang="en-US" sz="22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ra</a:t>
            </a:r>
            <a:r>
              <a:rPr lang="en-US" sz="22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trong</a:t>
            </a:r>
            <a:r>
              <a:rPr lang="en-US" sz="22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mạng</a:t>
            </a:r>
            <a:r>
              <a:rPr lang="en-US" sz="22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cục</a:t>
            </a:r>
            <a:r>
              <a:rPr lang="en-US" sz="22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bộ</a:t>
            </a:r>
            <a:endParaRPr lang="en-US" sz="2200" b="1" dirty="0"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Mục</a:t>
            </a:r>
            <a:r>
              <a:rPr lang="en-US" sz="2200" b="1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200" b="1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tiêu</a:t>
            </a:r>
            <a:r>
              <a:rPr lang="en-US" sz="2200" b="1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: </a:t>
            </a:r>
            <a:r>
              <a:rPr lang="en-US" sz="22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kết</a:t>
            </a:r>
            <a:r>
              <a:rPr lang="en-US" sz="22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hợp</a:t>
            </a:r>
            <a:r>
              <a:rPr lang="en-US" sz="22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địa</a:t>
            </a:r>
            <a:r>
              <a:rPr lang="en-US" sz="22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chỉ</a:t>
            </a:r>
            <a:r>
              <a:rPr lang="en-US" sz="22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MAC </a:t>
            </a:r>
            <a:r>
              <a:rPr lang="en-US" sz="22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của</a:t>
            </a:r>
            <a:r>
              <a:rPr lang="en-US" sz="22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máy</a:t>
            </a:r>
            <a:r>
              <a:rPr lang="en-US" sz="22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tấn</a:t>
            </a:r>
            <a:r>
              <a:rPr lang="en-US" sz="22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công</a:t>
            </a:r>
            <a:r>
              <a:rPr lang="en-US" sz="22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với</a:t>
            </a:r>
            <a:r>
              <a:rPr lang="en-US" sz="22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IP </a:t>
            </a:r>
            <a:r>
              <a:rPr lang="en-US" sz="22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của</a:t>
            </a:r>
            <a:r>
              <a:rPr lang="en-US" sz="22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máy</a:t>
            </a:r>
            <a:r>
              <a:rPr lang="en-US" sz="22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mục</a:t>
            </a:r>
            <a:r>
              <a:rPr lang="en-US" sz="22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tiêu</a:t>
            </a:r>
            <a:r>
              <a:rPr lang="en-US" sz="22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Hậu </a:t>
            </a:r>
            <a:r>
              <a:rPr lang="en-US" sz="2200" b="1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quả</a:t>
            </a:r>
            <a:r>
              <a:rPr lang="en-US" sz="2200" b="1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: </a:t>
            </a:r>
            <a:r>
              <a:rPr lang="en-US" sz="22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bất</a:t>
            </a:r>
            <a:r>
              <a:rPr lang="en-US" sz="22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kì</a:t>
            </a:r>
            <a:r>
              <a:rPr lang="en-US" sz="22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lưu</a:t>
            </a:r>
            <a:r>
              <a:rPr lang="en-US" sz="22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lượng</a:t>
            </a:r>
            <a:r>
              <a:rPr lang="en-US" sz="22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truy</a:t>
            </a:r>
            <a:r>
              <a:rPr lang="en-US" sz="22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cập</a:t>
            </a:r>
            <a:r>
              <a:rPr lang="en-US" sz="22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nào</a:t>
            </a:r>
            <a:r>
              <a:rPr lang="en-US" sz="22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đến</a:t>
            </a:r>
            <a:r>
              <a:rPr lang="en-US" sz="22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với</a:t>
            </a:r>
            <a:r>
              <a:rPr lang="en-US" sz="22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địa</a:t>
            </a:r>
            <a:r>
              <a:rPr lang="en-US" sz="22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chỉ</a:t>
            </a:r>
            <a:r>
              <a:rPr lang="en-US" sz="22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IP </a:t>
            </a:r>
            <a:r>
              <a:rPr lang="en-US" sz="22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này</a:t>
            </a:r>
            <a:r>
              <a:rPr lang="en-US" sz="22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đều</a:t>
            </a:r>
            <a:r>
              <a:rPr lang="en-US" sz="22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được</a:t>
            </a:r>
            <a:r>
              <a:rPr lang="en-US" sz="22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gửi</a:t>
            </a:r>
            <a:r>
              <a:rPr lang="en-US" sz="22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đến</a:t>
            </a:r>
            <a:r>
              <a:rPr lang="en-US" sz="22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máy</a:t>
            </a:r>
            <a:r>
              <a:rPr lang="en-US" sz="22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tấn</a:t>
            </a:r>
            <a:r>
              <a:rPr lang="en-US" sz="22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công</a:t>
            </a:r>
            <a:endParaRPr lang="en-US" sz="2200" dirty="0"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Nguyên </a:t>
            </a:r>
            <a:r>
              <a:rPr lang="en-US" sz="2200" b="1" dirty="0" err="1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nhân</a:t>
            </a:r>
            <a:r>
              <a:rPr lang="en-US" sz="2200" b="1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: </a:t>
            </a:r>
            <a:r>
              <a:rPr lang="en-US" sz="2200" dirty="0" err="1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thiếu</a:t>
            </a:r>
            <a:r>
              <a:rPr lang="en-US" sz="22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chứng</a:t>
            </a:r>
            <a:r>
              <a:rPr lang="en-US" sz="22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thực</a:t>
            </a:r>
            <a:endParaRPr lang="en-US" sz="2200" dirty="0"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EE7592-A9E6-6B63-0FDF-198D08EDD479}"/>
              </a:ext>
            </a:extLst>
          </p:cNvPr>
          <p:cNvSpPr txBox="1"/>
          <p:nvPr/>
        </p:nvSpPr>
        <p:spPr>
          <a:xfrm>
            <a:off x="8807147" y="152005"/>
            <a:ext cx="3242822" cy="2308324"/>
          </a:xfrm>
          <a:prstGeom prst="rect">
            <a:avLst/>
          </a:prstGeom>
          <a:ln>
            <a:solidFill>
              <a:srgbClr val="1F5CAA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1F5CA9"/>
                </a:solidFill>
              </a:rPr>
              <a:t>I-ARP Spoofing</a:t>
            </a:r>
          </a:p>
          <a:p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Đặt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vấn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đề</a:t>
            </a:r>
            <a:endParaRPr lang="en-US" sz="1400" kern="100" dirty="0">
              <a:solidFill>
                <a:srgbClr val="1F5CA9"/>
              </a:solidFill>
              <a:effectLst/>
              <a:latin typeface="Arial" panose="020B0604020202020204" pitchFamily="34" charset="0"/>
              <a:ea typeface="DengXian Light" panose="02010600030101010101" pitchFamily="2" charset="-122"/>
              <a:cs typeface="Arial" panose="020B0604020202020204" pitchFamily="34" charset="0"/>
            </a:endParaRPr>
          </a:p>
          <a:p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ARP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gì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 </a:t>
            </a:r>
          </a:p>
          <a:p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3.1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hoạt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mạng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LAN</a:t>
            </a:r>
          </a:p>
          <a:p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3.2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hoạt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liên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mạng</a:t>
            </a:r>
            <a:endParaRPr lang="en-US" sz="1400" dirty="0">
              <a:solidFill>
                <a:srgbClr val="1F5C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ARP Spoofing </a:t>
            </a:r>
            <a:r>
              <a:rPr lang="en-US" sz="1400" b="1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1400" b="1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gì</a:t>
            </a:r>
            <a:r>
              <a:rPr lang="en-US" sz="1400" b="1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 </a:t>
            </a:r>
          </a:p>
          <a:p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B0503020204020204" pitchFamily="2" charset="-122"/>
                <a:cs typeface="Arial" panose="020B0604020202020204" pitchFamily="34" charset="0"/>
              </a:rPr>
              <a:t>Lỗ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B0503020204020204" pitchFamily="2" charset="-122"/>
                <a:cs typeface="Arial" panose="020B0604020202020204" pitchFamily="34" charset="0"/>
              </a:rPr>
              <a:t>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B0503020204020204" pitchFamily="2" charset="-122"/>
                <a:cs typeface="Arial" panose="020B0604020202020204" pitchFamily="34" charset="0"/>
              </a:rPr>
              <a:t>hổng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B0503020204020204" pitchFamily="2" charset="-122"/>
                <a:cs typeface="Arial" panose="020B0604020202020204" pitchFamily="34" charset="0"/>
              </a:rPr>
              <a:t>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B0503020204020204" pitchFamily="2" charset="-122"/>
                <a:cs typeface="Arial" panose="020B0604020202020204" pitchFamily="34" charset="0"/>
              </a:rPr>
              <a:t>của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B0503020204020204" pitchFamily="2" charset="-122"/>
                <a:cs typeface="Arial" panose="020B0604020202020204" pitchFamily="34" charset="0"/>
              </a:rPr>
              <a:t> ARP</a:t>
            </a:r>
          </a:p>
          <a:p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tấn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endParaRPr lang="en-US" sz="1400" dirty="0">
              <a:solidFill>
                <a:srgbClr val="1F5C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7.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endParaRPr lang="en-US" sz="1400" dirty="0">
              <a:solidFill>
                <a:srgbClr val="1F5C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8.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phòng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chống</a:t>
            </a:r>
            <a:endParaRPr lang="en-US" sz="1400" dirty="0">
              <a:solidFill>
                <a:srgbClr val="1F5C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 descr="A diagram of a network connection&#10;&#10;AI-generated content may be incorrect.">
            <a:extLst>
              <a:ext uri="{FF2B5EF4-FFF2-40B4-BE49-F238E27FC236}">
                <a16:creationId xmlns:a16="http://schemas.microsoft.com/office/drawing/2014/main" id="{5255648B-2BBA-4F59-2D5D-CB6D9E384A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0860" y="2104572"/>
            <a:ext cx="4263389" cy="4178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1194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A9EA4A-79FA-5D17-33BD-5BBDE96415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E5EC0-6381-6424-36F3-A9AB14CCF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1F5CAA"/>
                </a:solidFill>
              </a:rPr>
              <a:t>I-ARP Spoofing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525E7E-D3E2-A872-105F-1E614B18C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0901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AFEF"/>
                </a:solidFill>
              </a:rPr>
              <a:t>5. </a:t>
            </a:r>
            <a:r>
              <a:rPr lang="en-US" kern="100" dirty="0" err="1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B0503020204020204" pitchFamily="2" charset="-122"/>
                <a:cs typeface="Arial" panose="020B0604020202020204" pitchFamily="34" charset="0"/>
              </a:rPr>
              <a:t>Lỗ</a:t>
            </a:r>
            <a:r>
              <a:rPr lang="en-US" kern="100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B0503020204020204" pitchFamily="2" charset="-122"/>
                <a:cs typeface="Arial" panose="020B0604020202020204" pitchFamily="34" charset="0"/>
              </a:rPr>
              <a:t> </a:t>
            </a:r>
            <a:r>
              <a:rPr lang="en-US" kern="100" dirty="0" err="1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B0503020204020204" pitchFamily="2" charset="-122"/>
                <a:cs typeface="Arial" panose="020B0604020202020204" pitchFamily="34" charset="0"/>
              </a:rPr>
              <a:t>hổng</a:t>
            </a:r>
            <a:r>
              <a:rPr lang="en-US" kern="100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B0503020204020204" pitchFamily="2" charset="-122"/>
                <a:cs typeface="Arial" panose="020B0604020202020204" pitchFamily="34" charset="0"/>
              </a:rPr>
              <a:t> </a:t>
            </a:r>
            <a:r>
              <a:rPr lang="en-US" kern="100" dirty="0" err="1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B0503020204020204" pitchFamily="2" charset="-122"/>
                <a:cs typeface="Arial" panose="020B0604020202020204" pitchFamily="34" charset="0"/>
              </a:rPr>
              <a:t>của</a:t>
            </a:r>
            <a:r>
              <a:rPr lang="en-US" kern="100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B0503020204020204" pitchFamily="2" charset="-122"/>
                <a:cs typeface="Arial" panose="020B0604020202020204" pitchFamily="34" charset="0"/>
              </a:rPr>
              <a:t> ARP</a:t>
            </a:r>
            <a:endParaRPr lang="en-US" dirty="0">
              <a:solidFill>
                <a:srgbClr val="00AFE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Giao </a:t>
            </a:r>
            <a:r>
              <a:rPr lang="en-US" sz="22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thức</a:t>
            </a:r>
            <a:r>
              <a:rPr lang="en-US" sz="22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phi </a:t>
            </a:r>
            <a:r>
              <a:rPr lang="en-US" sz="22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trạng</a:t>
            </a:r>
            <a:r>
              <a:rPr lang="en-US" sz="22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thái</a:t>
            </a:r>
            <a:endParaRPr lang="en-US" sz="2200" dirty="0"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Thiếu</a:t>
            </a:r>
            <a:r>
              <a:rPr lang="en-US" sz="22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phương</a:t>
            </a:r>
            <a:r>
              <a:rPr lang="en-US" sz="22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thức</a:t>
            </a:r>
            <a:r>
              <a:rPr lang="en-US" sz="22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chứng</a:t>
            </a:r>
            <a:r>
              <a:rPr lang="en-US" sz="22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thực</a:t>
            </a:r>
            <a:r>
              <a:rPr lang="en-US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600" dirty="0">
              <a:solidFill>
                <a:srgbClr val="00AFEF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D5757C-A230-6CF0-F12D-ECB7424AE5F3}"/>
              </a:ext>
            </a:extLst>
          </p:cNvPr>
          <p:cNvSpPr txBox="1"/>
          <p:nvPr/>
        </p:nvSpPr>
        <p:spPr>
          <a:xfrm>
            <a:off x="8807147" y="152005"/>
            <a:ext cx="3242822" cy="2308324"/>
          </a:xfrm>
          <a:prstGeom prst="rect">
            <a:avLst/>
          </a:prstGeom>
          <a:ln>
            <a:solidFill>
              <a:srgbClr val="1F5CAA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1F5CA9"/>
                </a:solidFill>
              </a:rPr>
              <a:t>I-ARP Spoofing</a:t>
            </a:r>
          </a:p>
          <a:p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Đặt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vấn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đề</a:t>
            </a:r>
            <a:endParaRPr lang="en-US" sz="1400" kern="100" dirty="0">
              <a:solidFill>
                <a:srgbClr val="1F5CA9"/>
              </a:solidFill>
              <a:effectLst/>
              <a:latin typeface="Arial" panose="020B0604020202020204" pitchFamily="34" charset="0"/>
              <a:ea typeface="DengXian Light" panose="02010600030101010101" pitchFamily="2" charset="-122"/>
              <a:cs typeface="Arial" panose="020B0604020202020204" pitchFamily="34" charset="0"/>
            </a:endParaRPr>
          </a:p>
          <a:p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ARP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gì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 </a:t>
            </a:r>
          </a:p>
          <a:p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3.1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hoạt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mạng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LAN</a:t>
            </a:r>
          </a:p>
          <a:p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3.2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hoạt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liên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mạng</a:t>
            </a:r>
            <a:endParaRPr lang="en-US" sz="1400" dirty="0">
              <a:solidFill>
                <a:srgbClr val="1F5C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ARP Spoofing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gì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 </a:t>
            </a:r>
          </a:p>
          <a:p>
            <a:r>
              <a:rPr lang="en-US" sz="1400" b="1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 </a:t>
            </a:r>
            <a:r>
              <a:rPr lang="en-US" sz="1400" b="1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B0503020204020204" pitchFamily="2" charset="-122"/>
                <a:cs typeface="Arial" panose="020B0604020202020204" pitchFamily="34" charset="0"/>
              </a:rPr>
              <a:t>Lỗ</a:t>
            </a:r>
            <a:r>
              <a:rPr lang="en-US" sz="1400" b="1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B0503020204020204" pitchFamily="2" charset="-122"/>
                <a:cs typeface="Arial" panose="020B0604020202020204" pitchFamily="34" charset="0"/>
              </a:rPr>
              <a:t> </a:t>
            </a:r>
            <a:r>
              <a:rPr lang="en-US" sz="1400" b="1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B0503020204020204" pitchFamily="2" charset="-122"/>
                <a:cs typeface="Arial" panose="020B0604020202020204" pitchFamily="34" charset="0"/>
              </a:rPr>
              <a:t>hổng</a:t>
            </a:r>
            <a:r>
              <a:rPr lang="en-US" sz="1400" b="1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B0503020204020204" pitchFamily="2" charset="-122"/>
                <a:cs typeface="Arial" panose="020B0604020202020204" pitchFamily="34" charset="0"/>
              </a:rPr>
              <a:t> </a:t>
            </a:r>
            <a:r>
              <a:rPr lang="en-US" sz="1400" b="1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B0503020204020204" pitchFamily="2" charset="-122"/>
                <a:cs typeface="Arial" panose="020B0604020202020204" pitchFamily="34" charset="0"/>
              </a:rPr>
              <a:t>của</a:t>
            </a:r>
            <a:r>
              <a:rPr lang="en-US" sz="1400" b="1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B0503020204020204" pitchFamily="2" charset="-122"/>
                <a:cs typeface="Arial" panose="020B0604020202020204" pitchFamily="34" charset="0"/>
              </a:rPr>
              <a:t> ARP</a:t>
            </a:r>
          </a:p>
          <a:p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tấn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endParaRPr lang="en-US" sz="1400" dirty="0">
              <a:solidFill>
                <a:srgbClr val="1F5C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7.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endParaRPr lang="en-US" sz="1400" dirty="0">
              <a:solidFill>
                <a:srgbClr val="1F5C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8.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phòng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chống</a:t>
            </a:r>
            <a:endParaRPr lang="en-US" sz="1400" dirty="0">
              <a:solidFill>
                <a:srgbClr val="1F5C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82355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7078</TotalTime>
  <Words>6492</Words>
  <Application>Microsoft Office PowerPoint</Application>
  <PresentationFormat>Widescreen</PresentationFormat>
  <Paragraphs>766</Paragraphs>
  <Slides>50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61" baseType="lpstr">
      <vt:lpstr>K2D</vt:lpstr>
      <vt:lpstr>Calibri</vt:lpstr>
      <vt:lpstr>Aptos</vt:lpstr>
      <vt:lpstr>Readex Pro</vt:lpstr>
      <vt:lpstr>Courier New</vt:lpstr>
      <vt:lpstr>Wingdings</vt:lpstr>
      <vt:lpstr>Symbol</vt:lpstr>
      <vt:lpstr>Arial</vt:lpstr>
      <vt:lpstr>Barlow</vt:lpstr>
      <vt:lpstr>Times New Roman</vt:lpstr>
      <vt:lpstr>Office Theme</vt:lpstr>
      <vt:lpstr>BÁO CÁO NIÊN LUẬN CƠ SƠ-ATTT</vt:lpstr>
      <vt:lpstr>TÓM TẮT NỘI DUNG</vt:lpstr>
      <vt:lpstr>I-ARP Spoofing</vt:lpstr>
      <vt:lpstr>I-ARP Spoofing</vt:lpstr>
      <vt:lpstr>I-ARP Spoofing</vt:lpstr>
      <vt:lpstr>I-ARP Spoofing</vt:lpstr>
      <vt:lpstr>I-ARP Spoofing</vt:lpstr>
      <vt:lpstr>I-ARP Spoofing</vt:lpstr>
      <vt:lpstr>I-ARP Spoofing</vt:lpstr>
      <vt:lpstr>I-ARP Spoofing</vt:lpstr>
      <vt:lpstr>I-ARP Spoofing</vt:lpstr>
      <vt:lpstr>Demo ARP Spoofing</vt:lpstr>
      <vt:lpstr>II-DNS Spoofing</vt:lpstr>
      <vt:lpstr>II-DNS Spoofing</vt:lpstr>
      <vt:lpstr>II-DNS Spoofing</vt:lpstr>
      <vt:lpstr>II-DNS Spoofing</vt:lpstr>
      <vt:lpstr>II-DNS Spoofing</vt:lpstr>
      <vt:lpstr>II-DNS Spoofing</vt:lpstr>
      <vt:lpstr>II-DNS Spoofing</vt:lpstr>
      <vt:lpstr>II-DNS Spoofing</vt:lpstr>
      <vt:lpstr>II-DNS Spoofing</vt:lpstr>
      <vt:lpstr>II-DNS Spoofing</vt:lpstr>
      <vt:lpstr>II-DNS Spoofing</vt:lpstr>
      <vt:lpstr>II-DNS Spoofing</vt:lpstr>
      <vt:lpstr>II-DNS Spoofing</vt:lpstr>
      <vt:lpstr>Demo DNS Spoofing</vt:lpstr>
      <vt:lpstr>III-PASSWORD ATTACK - HASH CRACKING</vt:lpstr>
      <vt:lpstr>III-PASSWORD ATTACK     &amp; HASH CRACKING</vt:lpstr>
      <vt:lpstr>III-PASSWORD ATTACK     &amp; HASH CRACKING</vt:lpstr>
      <vt:lpstr>III-PASSWORD ATTACK     &amp; HASH CRACKING</vt:lpstr>
      <vt:lpstr>III-PASSWORD ATTACK     &amp; HASH CRACKING</vt:lpstr>
      <vt:lpstr>III-PASSWORD ATTACK     &amp; HASH CRACKING</vt:lpstr>
      <vt:lpstr>III-PASSWORD ATTACK     &amp; HASH CRACKING</vt:lpstr>
      <vt:lpstr>III-PASSWORD ATTACK     &amp; HASH CRACKING</vt:lpstr>
      <vt:lpstr>III-PASSWORD ATTACK     &amp; HASH CRACKING</vt:lpstr>
      <vt:lpstr>III-PASSWORD ATTACK     - HASH CRACKING</vt:lpstr>
      <vt:lpstr>III-PASSWORD ATTACK     &amp; HASH CRACKING</vt:lpstr>
      <vt:lpstr>III-PASSWORD ATTACK     &amp; HASH CRACKING</vt:lpstr>
      <vt:lpstr>III-PASSWORD ATTACK     &amp; HASH CRACKING</vt:lpstr>
      <vt:lpstr>III-PASSWORD ATTACK     &amp; HASH CRACKING</vt:lpstr>
      <vt:lpstr>III-PASSWORD ATTACK     &amp; HASH CRACKING</vt:lpstr>
      <vt:lpstr>III-PASSWORD ATTACK     &amp; HASH CRACKING</vt:lpstr>
      <vt:lpstr>III-PASSWORD ATTACK     &amp; HASH CRACKING</vt:lpstr>
      <vt:lpstr>III-PASSWORD ATTACK     &amp; HASH CRACKING</vt:lpstr>
      <vt:lpstr>III-PASSWORD ATTACK     &amp; HASH CRACKING</vt:lpstr>
      <vt:lpstr>III-PASSWORD ATTACK     &amp; HASH CRACKING</vt:lpstr>
      <vt:lpstr>III-PASSWORD ATTACK     &amp; HASH CRACKING</vt:lpstr>
      <vt:lpstr>III-PASSWORD ATTACK     &amp; HASH CRACKING</vt:lpstr>
      <vt:lpstr>Demo  Password attack &amp; hash cracking</vt:lpstr>
      <vt:lpstr>CÁM ƠN THẦY VÀ CÁC BẠN ĐÃ LẮNG NGHE</vt:lpstr>
    </vt:vector>
  </TitlesOfParts>
  <Company>Can Tho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PowerPointTemplate_Blank</dc:title>
  <dc:creator>CTU Media</dc:creator>
  <cp:lastModifiedBy>LE HAI DANG</cp:lastModifiedBy>
  <cp:revision>266</cp:revision>
  <dcterms:created xsi:type="dcterms:W3CDTF">2022-07-01T08:15:51Z</dcterms:created>
  <dcterms:modified xsi:type="dcterms:W3CDTF">2025-04-24T17:05:49Z</dcterms:modified>
</cp:coreProperties>
</file>