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313" r:id="rId12"/>
    <p:sldId id="310" r:id="rId13"/>
    <p:sldId id="290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311" r:id="rId27"/>
    <p:sldId id="291" r:id="rId28"/>
    <p:sldId id="287" r:id="rId29"/>
    <p:sldId id="319" r:id="rId30"/>
    <p:sldId id="314" r:id="rId31"/>
    <p:sldId id="292" r:id="rId32"/>
    <p:sldId id="293" r:id="rId33"/>
    <p:sldId id="320" r:id="rId34"/>
    <p:sldId id="294" r:id="rId35"/>
    <p:sldId id="295" r:id="rId36"/>
    <p:sldId id="296" r:id="rId37"/>
    <p:sldId id="298" r:id="rId38"/>
    <p:sldId id="299" r:id="rId39"/>
    <p:sldId id="318" r:id="rId40"/>
    <p:sldId id="316" r:id="rId41"/>
    <p:sldId id="300" r:id="rId42"/>
    <p:sldId id="301" r:id="rId43"/>
    <p:sldId id="303" r:id="rId44"/>
    <p:sldId id="302" r:id="rId45"/>
    <p:sldId id="304" r:id="rId46"/>
    <p:sldId id="305" r:id="rId47"/>
    <p:sldId id="306" r:id="rId48"/>
    <p:sldId id="309" r:id="rId49"/>
    <p:sldId id="315" r:id="rId50"/>
    <p:sldId id="317" r:id="rId51"/>
    <p:sldId id="312" r:id="rId52"/>
    <p:sldId id="261" r:id="rId53"/>
  </p:sldIdLst>
  <p:sldSz cx="12192000" cy="6858000"/>
  <p:notesSz cx="6858000" cy="9144000"/>
  <p:embeddedFontLst>
    <p:embeddedFont>
      <p:font typeface="Barlow" panose="00000500000000000000" pitchFamily="2" charset="0"/>
      <p:regular r:id="rId55"/>
      <p:bold r:id="rId56"/>
      <p:italic r:id="rId57"/>
      <p:boldItalic r:id="rId58"/>
    </p:embeddedFont>
    <p:embeddedFont>
      <p:font typeface="K2D" panose="020B0604020202020204" charset="-34"/>
      <p:regular r:id="rId59"/>
      <p:bold r:id="rId60"/>
      <p:italic r:id="rId61"/>
      <p:boldItalic r:id="rId62"/>
    </p:embeddedFont>
    <p:embeddedFont>
      <p:font typeface="Readex Pro" panose="020B0604020202020204" charset="-78"/>
      <p:regular r:id="rId63"/>
      <p:bold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CAA"/>
    <a:srgbClr val="1F5CA9"/>
    <a:srgbClr val="00AFEF"/>
    <a:srgbClr val="D9D9D9"/>
    <a:srgbClr val="F2F2F2"/>
    <a:srgbClr val="000000"/>
    <a:srgbClr val="CCFFFF"/>
    <a:srgbClr val="FFFFFF"/>
    <a:srgbClr val="27ACE3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9F707-C9D6-4D9E-874C-6C8FF627A993}" v="1318" dt="2025-04-22T13:35:1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196" autoAdjust="0"/>
  </p:normalViewPr>
  <p:slideViewPr>
    <p:cSldViewPr snapToGrid="0">
      <p:cViewPr varScale="1">
        <p:scale>
          <a:sx n="105" d="100"/>
          <a:sy n="105" d="100"/>
        </p:scale>
        <p:origin x="1026" y="108"/>
      </p:cViewPr>
      <p:guideLst/>
    </p:cSldViewPr>
  </p:slideViewPr>
  <p:outlineViewPr>
    <p:cViewPr>
      <p:scale>
        <a:sx n="33" d="100"/>
        <a:sy n="33" d="100"/>
      </p:scale>
      <p:origin x="0" y="-5875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HAI DANG" userId="8f3275a08373be5f" providerId="LiveId" clId="{0559F707-C9D6-4D9E-874C-6C8FF627A993}"/>
    <pc:docChg chg="undo redo custSel addSld delSld modSld">
      <pc:chgData name="LE HAI DANG" userId="8f3275a08373be5f" providerId="LiveId" clId="{0559F707-C9D6-4D9E-874C-6C8FF627A993}" dt="2025-04-23T16:01:40.741" v="7751" actId="20577"/>
      <pc:docMkLst>
        <pc:docMk/>
      </pc:docMkLst>
      <pc:sldChg chg="modSp mod modAnim">
        <pc:chgData name="LE HAI DANG" userId="8f3275a08373be5f" providerId="LiveId" clId="{0559F707-C9D6-4D9E-874C-6C8FF627A993}" dt="2025-04-21T14:44:41.952" v="612" actId="20577"/>
        <pc:sldMkLst>
          <pc:docMk/>
          <pc:sldMk cId="2203357190" sldId="257"/>
        </pc:sldMkLst>
        <pc:spChg chg="mod">
          <ac:chgData name="LE HAI DANG" userId="8f3275a08373be5f" providerId="LiveId" clId="{0559F707-C9D6-4D9E-874C-6C8FF627A993}" dt="2025-04-21T14:14:30.637" v="136" actId="1076"/>
          <ac:spMkLst>
            <pc:docMk/>
            <pc:sldMk cId="2203357190" sldId="257"/>
            <ac:spMk id="2" creationId="{192D5534-7827-4BC2-AA37-164B475ACC16}"/>
          </ac:spMkLst>
        </pc:spChg>
        <pc:spChg chg="mod">
          <ac:chgData name="LE HAI DANG" userId="8f3275a08373be5f" providerId="LiveId" clId="{0559F707-C9D6-4D9E-874C-6C8FF627A993}" dt="2025-04-21T14:44:41.952" v="612" actId="20577"/>
          <ac:spMkLst>
            <pc:docMk/>
            <pc:sldMk cId="2203357190" sldId="257"/>
            <ac:spMk id="4" creationId="{F1F940DE-1A1A-BFF2-396A-C10F53A99C90}"/>
          </ac:spMkLst>
        </pc:spChg>
      </pc:sldChg>
      <pc:sldChg chg="modSp mod">
        <pc:chgData name="LE HAI DANG" userId="8f3275a08373be5f" providerId="LiveId" clId="{0559F707-C9D6-4D9E-874C-6C8FF627A993}" dt="2025-04-23T06:19:56.810" v="2848" actId="207"/>
        <pc:sldMkLst>
          <pc:docMk/>
          <pc:sldMk cId="1856429581" sldId="270"/>
        </pc:sldMkLst>
        <pc:spChg chg="mod">
          <ac:chgData name="LE HAI DANG" userId="8f3275a08373be5f" providerId="LiveId" clId="{0559F707-C9D6-4D9E-874C-6C8FF627A993}" dt="2025-04-23T02:15:30.943" v="1879" actId="20577"/>
          <ac:spMkLst>
            <pc:docMk/>
            <pc:sldMk cId="1856429581" sldId="270"/>
            <ac:spMk id="3" creationId="{B9B5AB1A-8172-86A4-D996-1FF5DD09E708}"/>
          </ac:spMkLst>
        </pc:spChg>
        <pc:spChg chg="mod">
          <ac:chgData name="LE HAI DANG" userId="8f3275a08373be5f" providerId="LiveId" clId="{0559F707-C9D6-4D9E-874C-6C8FF627A993}" dt="2025-04-23T06:19:56.810" v="2848" actId="207"/>
          <ac:spMkLst>
            <pc:docMk/>
            <pc:sldMk cId="1856429581" sldId="270"/>
            <ac:spMk id="4" creationId="{21696954-A27E-0659-05D1-02F7538CB921}"/>
          </ac:spMkLst>
        </pc:spChg>
      </pc:sldChg>
      <pc:sldChg chg="addSp delSp modSp mod">
        <pc:chgData name="LE HAI DANG" userId="8f3275a08373be5f" providerId="LiveId" clId="{0559F707-C9D6-4D9E-874C-6C8FF627A993}" dt="2025-04-23T06:28:01.897" v="2960" actId="113"/>
        <pc:sldMkLst>
          <pc:docMk/>
          <pc:sldMk cId="4034275765" sldId="271"/>
        </pc:sldMkLst>
        <pc:spChg chg="mod">
          <ac:chgData name="LE HAI DANG" userId="8f3275a08373be5f" providerId="LiveId" clId="{0559F707-C9D6-4D9E-874C-6C8FF627A993}" dt="2025-04-22T06:59:25.997" v="1637" actId="14100"/>
          <ac:spMkLst>
            <pc:docMk/>
            <pc:sldMk cId="4034275765" sldId="271"/>
            <ac:spMk id="3" creationId="{B55EE22F-F643-A322-CCEE-2A5910796B00}"/>
          </ac:spMkLst>
        </pc:spChg>
        <pc:spChg chg="del">
          <ac:chgData name="LE HAI DANG" userId="8f3275a08373be5f" providerId="LiveId" clId="{0559F707-C9D6-4D9E-874C-6C8FF627A993}" dt="2025-04-23T06:20:03.348" v="2849" actId="478"/>
          <ac:spMkLst>
            <pc:docMk/>
            <pc:sldMk cId="4034275765" sldId="271"/>
            <ac:spMk id="4" creationId="{D3E5C89D-59B0-B1E7-1098-D049A5C686F0}"/>
          </ac:spMkLst>
        </pc:spChg>
        <pc:spChg chg="add mod">
          <ac:chgData name="LE HAI DANG" userId="8f3275a08373be5f" providerId="LiveId" clId="{0559F707-C9D6-4D9E-874C-6C8FF627A993}" dt="2025-04-23T06:28:01.897" v="2960" actId="113"/>
          <ac:spMkLst>
            <pc:docMk/>
            <pc:sldMk cId="4034275765" sldId="271"/>
            <ac:spMk id="5" creationId="{BB7D1FCE-6577-F1EE-6E08-020BE572B18C}"/>
          </ac:spMkLst>
        </pc:spChg>
      </pc:sldChg>
      <pc:sldChg chg="addSp delSp modSp mod">
        <pc:chgData name="LE HAI DANG" userId="8f3275a08373be5f" providerId="LiveId" clId="{0559F707-C9D6-4D9E-874C-6C8FF627A993}" dt="2025-04-23T06:28:14.698" v="2961" actId="113"/>
        <pc:sldMkLst>
          <pc:docMk/>
          <pc:sldMk cId="737794640" sldId="272"/>
        </pc:sldMkLst>
        <pc:spChg chg="mod">
          <ac:chgData name="LE HAI DANG" userId="8f3275a08373be5f" providerId="LiveId" clId="{0559F707-C9D6-4D9E-874C-6C8FF627A993}" dt="2025-04-23T02:18:46.445" v="1896" actId="20577"/>
          <ac:spMkLst>
            <pc:docMk/>
            <pc:sldMk cId="737794640" sldId="272"/>
            <ac:spMk id="3" creationId="{1DE3B59E-02C4-2EF5-F21E-4A7E61B40CF9}"/>
          </ac:spMkLst>
        </pc:spChg>
        <pc:spChg chg="add mod">
          <ac:chgData name="LE HAI DANG" userId="8f3275a08373be5f" providerId="LiveId" clId="{0559F707-C9D6-4D9E-874C-6C8FF627A993}" dt="2025-04-23T02:39:04.294" v="1950" actId="1076"/>
          <ac:spMkLst>
            <pc:docMk/>
            <pc:sldMk cId="737794640" sldId="272"/>
            <ac:spMk id="4" creationId="{F40185FE-C2F2-50C6-63B8-FAD57D7545BD}"/>
          </ac:spMkLst>
        </pc:spChg>
        <pc:spChg chg="del">
          <ac:chgData name="LE HAI DANG" userId="8f3275a08373be5f" providerId="LiveId" clId="{0559F707-C9D6-4D9E-874C-6C8FF627A993}" dt="2025-04-23T06:20:15.235" v="2852" actId="478"/>
          <ac:spMkLst>
            <pc:docMk/>
            <pc:sldMk cId="737794640" sldId="272"/>
            <ac:spMk id="5" creationId="{DF3E1054-D387-BAC1-7BD1-BF9B008D38DD}"/>
          </ac:spMkLst>
        </pc:spChg>
        <pc:spChg chg="add mod">
          <ac:chgData name="LE HAI DANG" userId="8f3275a08373be5f" providerId="LiveId" clId="{0559F707-C9D6-4D9E-874C-6C8FF627A993}" dt="2025-04-23T02:39:17.342" v="1954" actId="20577"/>
          <ac:spMkLst>
            <pc:docMk/>
            <pc:sldMk cId="737794640" sldId="272"/>
            <ac:spMk id="7" creationId="{12074C3C-A378-6181-1F32-6E3552C17C91}"/>
          </ac:spMkLst>
        </pc:spChg>
        <pc:spChg chg="add mod">
          <ac:chgData name="LE HAI DANG" userId="8f3275a08373be5f" providerId="LiveId" clId="{0559F707-C9D6-4D9E-874C-6C8FF627A993}" dt="2025-04-23T02:39:26.926" v="1956" actId="1076"/>
          <ac:spMkLst>
            <pc:docMk/>
            <pc:sldMk cId="737794640" sldId="272"/>
            <ac:spMk id="8" creationId="{62C2D5B2-774B-44E1-BF6F-734CB6870C26}"/>
          </ac:spMkLst>
        </pc:spChg>
        <pc:spChg chg="add mod">
          <ac:chgData name="LE HAI DANG" userId="8f3275a08373be5f" providerId="LiveId" clId="{0559F707-C9D6-4D9E-874C-6C8FF627A993}" dt="2025-04-23T02:39:36.416" v="1962" actId="20577"/>
          <ac:spMkLst>
            <pc:docMk/>
            <pc:sldMk cId="737794640" sldId="272"/>
            <ac:spMk id="9" creationId="{66BE7A1F-93F5-63E2-1DF2-D9A50419AD98}"/>
          </ac:spMkLst>
        </pc:spChg>
        <pc:spChg chg="add mod">
          <ac:chgData name="LE HAI DANG" userId="8f3275a08373be5f" providerId="LiveId" clId="{0559F707-C9D6-4D9E-874C-6C8FF627A993}" dt="2025-04-23T06:20:10.490" v="2851"/>
          <ac:spMkLst>
            <pc:docMk/>
            <pc:sldMk cId="737794640" sldId="272"/>
            <ac:spMk id="10" creationId="{D626BD5B-3F84-B4C0-19B1-7EA093096BE0}"/>
          </ac:spMkLst>
        </pc:spChg>
        <pc:spChg chg="add mod">
          <ac:chgData name="LE HAI DANG" userId="8f3275a08373be5f" providerId="LiveId" clId="{0559F707-C9D6-4D9E-874C-6C8FF627A993}" dt="2025-04-23T06:28:14.698" v="2961" actId="113"/>
          <ac:spMkLst>
            <pc:docMk/>
            <pc:sldMk cId="737794640" sldId="272"/>
            <ac:spMk id="11" creationId="{55653C2C-2579-22EE-F44B-1DDC123E465B}"/>
          </ac:spMkLst>
        </pc:spChg>
        <pc:picChg chg="ord">
          <ac:chgData name="LE HAI DANG" userId="8f3275a08373be5f" providerId="LiveId" clId="{0559F707-C9D6-4D9E-874C-6C8FF627A993}" dt="2025-04-23T06:20:24.325" v="2854" actId="166"/>
          <ac:picMkLst>
            <pc:docMk/>
            <pc:sldMk cId="737794640" sldId="272"/>
            <ac:picMk id="6" creationId="{E834CD47-29B9-FFFA-B1A9-484B815E77C6}"/>
          </ac:picMkLst>
        </pc:picChg>
      </pc:sldChg>
      <pc:sldChg chg="addSp delSp modSp mod">
        <pc:chgData name="LE HAI DANG" userId="8f3275a08373be5f" providerId="LiveId" clId="{0559F707-C9D6-4D9E-874C-6C8FF627A993}" dt="2025-04-23T06:28:49.916" v="2968" actId="113"/>
        <pc:sldMkLst>
          <pc:docMk/>
          <pc:sldMk cId="1692928019" sldId="273"/>
        </pc:sldMkLst>
        <pc:spChg chg="mod">
          <ac:chgData name="LE HAI DANG" userId="8f3275a08373be5f" providerId="LiveId" clId="{0559F707-C9D6-4D9E-874C-6C8FF627A993}" dt="2025-04-23T06:28:23.455" v="2962" actId="20577"/>
          <ac:spMkLst>
            <pc:docMk/>
            <pc:sldMk cId="1692928019" sldId="273"/>
            <ac:spMk id="3" creationId="{ED84B6C5-64B5-9BC7-A60B-A2A07EE14031}"/>
          </ac:spMkLst>
        </pc:spChg>
        <pc:spChg chg="del mod">
          <ac:chgData name="LE HAI DANG" userId="8f3275a08373be5f" providerId="LiveId" clId="{0559F707-C9D6-4D9E-874C-6C8FF627A993}" dt="2025-04-23T06:20:33.996" v="2856" actId="478"/>
          <ac:spMkLst>
            <pc:docMk/>
            <pc:sldMk cId="1692928019" sldId="273"/>
            <ac:spMk id="4" creationId="{5E7822C6-23DF-38C2-15C3-91E0C9CC1E21}"/>
          </ac:spMkLst>
        </pc:spChg>
        <pc:spChg chg="add mod">
          <ac:chgData name="LE HAI DANG" userId="8f3275a08373be5f" providerId="LiveId" clId="{0559F707-C9D6-4D9E-874C-6C8FF627A993}" dt="2025-04-23T06:28:49.916" v="2968" actId="113"/>
          <ac:spMkLst>
            <pc:docMk/>
            <pc:sldMk cId="1692928019" sldId="273"/>
            <ac:spMk id="5" creationId="{FA3A784A-3C7A-F4D4-5134-C8B3333085F4}"/>
          </ac:spMkLst>
        </pc:spChg>
        <pc:picChg chg="ord">
          <ac:chgData name="LE HAI DANG" userId="8f3275a08373be5f" providerId="LiveId" clId="{0559F707-C9D6-4D9E-874C-6C8FF627A993}" dt="2025-04-23T06:20:39.160" v="2858" actId="166"/>
          <ac:picMkLst>
            <pc:docMk/>
            <pc:sldMk cId="1692928019" sldId="273"/>
            <ac:picMk id="6" creationId="{3462530F-D270-D5D6-D632-0D2539FAA128}"/>
          </ac:picMkLst>
        </pc:picChg>
      </pc:sldChg>
      <pc:sldChg chg="addSp delSp modSp mod">
        <pc:chgData name="LE HAI DANG" userId="8f3275a08373be5f" providerId="LiveId" clId="{0559F707-C9D6-4D9E-874C-6C8FF627A993}" dt="2025-04-23T06:28:46.697" v="2967" actId="113"/>
        <pc:sldMkLst>
          <pc:docMk/>
          <pc:sldMk cId="2543119425" sldId="274"/>
        </pc:sldMkLst>
        <pc:spChg chg="mod">
          <ac:chgData name="LE HAI DANG" userId="8f3275a08373be5f" providerId="LiveId" clId="{0559F707-C9D6-4D9E-874C-6C8FF627A993}" dt="2025-04-23T03:18:56.186" v="2018" actId="20577"/>
          <ac:spMkLst>
            <pc:docMk/>
            <pc:sldMk cId="2543119425" sldId="274"/>
            <ac:spMk id="3" creationId="{6E3B6497-6EF3-112E-3088-E843DA385873}"/>
          </ac:spMkLst>
        </pc:spChg>
        <pc:spChg chg="add mod">
          <ac:chgData name="LE HAI DANG" userId="8f3275a08373be5f" providerId="LiveId" clId="{0559F707-C9D6-4D9E-874C-6C8FF627A993}" dt="2025-04-23T06:28:46.697" v="2967" actId="113"/>
          <ac:spMkLst>
            <pc:docMk/>
            <pc:sldMk cId="2543119425" sldId="274"/>
            <ac:spMk id="4" creationId="{69EE7592-A9E6-6B63-0FDF-198D08EDD479}"/>
          </ac:spMkLst>
        </pc:spChg>
        <pc:spChg chg="del mod">
          <ac:chgData name="LE HAI DANG" userId="8f3275a08373be5f" providerId="LiveId" clId="{0559F707-C9D6-4D9E-874C-6C8FF627A993}" dt="2025-04-23T06:20:49.305" v="2860" actId="478"/>
          <ac:spMkLst>
            <pc:docMk/>
            <pc:sldMk cId="2543119425" sldId="274"/>
            <ac:spMk id="6" creationId="{41DA6188-9A01-0FA3-B775-E25D52090570}"/>
          </ac:spMkLst>
        </pc:spChg>
        <pc:picChg chg="mod ord">
          <ac:chgData name="LE HAI DANG" userId="8f3275a08373be5f" providerId="LiveId" clId="{0559F707-C9D6-4D9E-874C-6C8FF627A993}" dt="2025-04-23T06:20:58.310" v="2863" actId="1076"/>
          <ac:picMkLst>
            <pc:docMk/>
            <pc:sldMk cId="2543119425" sldId="274"/>
            <ac:picMk id="8" creationId="{5255648B-2BBA-4F59-2D5D-CB6D9E384A9F}"/>
          </ac:picMkLst>
        </pc:picChg>
      </pc:sldChg>
      <pc:sldChg chg="addSp delSp modSp mod">
        <pc:chgData name="LE HAI DANG" userId="8f3275a08373be5f" providerId="LiveId" clId="{0559F707-C9D6-4D9E-874C-6C8FF627A993}" dt="2025-04-23T06:28:42.788" v="2966" actId="113"/>
        <pc:sldMkLst>
          <pc:docMk/>
          <pc:sldMk cId="4248235500" sldId="275"/>
        </pc:sldMkLst>
        <pc:spChg chg="mod">
          <ac:chgData name="LE HAI DANG" userId="8f3275a08373be5f" providerId="LiveId" clId="{0559F707-C9D6-4D9E-874C-6C8FF627A993}" dt="2025-04-22T07:12:09.845" v="1700" actId="20577"/>
          <ac:spMkLst>
            <pc:docMk/>
            <pc:sldMk cId="4248235500" sldId="275"/>
            <ac:spMk id="3" creationId="{5F525E7E-D3E2-A872-105F-1E614B18C5DC}"/>
          </ac:spMkLst>
        </pc:spChg>
        <pc:spChg chg="del">
          <ac:chgData name="LE HAI DANG" userId="8f3275a08373be5f" providerId="LiveId" clId="{0559F707-C9D6-4D9E-874C-6C8FF627A993}" dt="2025-04-23T06:21:05.603" v="2864" actId="478"/>
          <ac:spMkLst>
            <pc:docMk/>
            <pc:sldMk cId="4248235500" sldId="275"/>
            <ac:spMk id="4" creationId="{8DAB866D-04A1-5526-687F-062F80DACEBC}"/>
          </ac:spMkLst>
        </pc:spChg>
        <pc:spChg chg="add mod">
          <ac:chgData name="LE HAI DANG" userId="8f3275a08373be5f" providerId="LiveId" clId="{0559F707-C9D6-4D9E-874C-6C8FF627A993}" dt="2025-04-23T06:28:42.788" v="2966" actId="113"/>
          <ac:spMkLst>
            <pc:docMk/>
            <pc:sldMk cId="4248235500" sldId="275"/>
            <ac:spMk id="5" creationId="{17D5757C-A230-6CF0-F12D-ECB7424AE5F3}"/>
          </ac:spMkLst>
        </pc:spChg>
      </pc:sldChg>
      <pc:sldChg chg="addSp delSp modSp mod modAnim">
        <pc:chgData name="LE HAI DANG" userId="8f3275a08373be5f" providerId="LiveId" clId="{0559F707-C9D6-4D9E-874C-6C8FF627A993}" dt="2025-04-23T06:29:02.452" v="2970" actId="113"/>
        <pc:sldMkLst>
          <pc:docMk/>
          <pc:sldMk cId="2625463068" sldId="276"/>
        </pc:sldMkLst>
        <pc:spChg chg="mod">
          <ac:chgData name="LE HAI DANG" userId="8f3275a08373be5f" providerId="LiveId" clId="{0559F707-C9D6-4D9E-874C-6C8FF627A993}" dt="2025-04-23T03:26:56.257" v="2082" actId="20577"/>
          <ac:spMkLst>
            <pc:docMk/>
            <pc:sldMk cId="2625463068" sldId="276"/>
            <ac:spMk id="3" creationId="{998778AB-C3AC-558D-EC09-569FC946A148}"/>
          </ac:spMkLst>
        </pc:spChg>
        <pc:spChg chg="add mod">
          <ac:chgData name="LE HAI DANG" userId="8f3275a08373be5f" providerId="LiveId" clId="{0559F707-C9D6-4D9E-874C-6C8FF627A993}" dt="2025-04-23T06:29:02.452" v="2970" actId="113"/>
          <ac:spMkLst>
            <pc:docMk/>
            <pc:sldMk cId="2625463068" sldId="276"/>
            <ac:spMk id="5" creationId="{1533326A-11DD-396E-4524-9F9E0CF4606B}"/>
          </ac:spMkLst>
        </pc:spChg>
        <pc:spChg chg="del mod">
          <ac:chgData name="LE HAI DANG" userId="8f3275a08373be5f" providerId="LiveId" clId="{0559F707-C9D6-4D9E-874C-6C8FF627A993}" dt="2025-04-23T06:21:10.232" v="2866" actId="478"/>
          <ac:spMkLst>
            <pc:docMk/>
            <pc:sldMk cId="2625463068" sldId="276"/>
            <ac:spMk id="11" creationId="{35A016D3-EC71-EAF5-FA4A-E6C412D1C000}"/>
          </ac:spMkLst>
        </pc:spChg>
      </pc:sldChg>
      <pc:sldChg chg="modSp mod">
        <pc:chgData name="LE HAI DANG" userId="8f3275a08373be5f" providerId="LiveId" clId="{0559F707-C9D6-4D9E-874C-6C8FF627A993}" dt="2025-04-23T06:22:41.022" v="2887" actId="207"/>
        <pc:sldMkLst>
          <pc:docMk/>
          <pc:sldMk cId="1653510388" sldId="277"/>
        </pc:sldMkLst>
        <pc:spChg chg="mod">
          <ac:chgData name="LE HAI DANG" userId="8f3275a08373be5f" providerId="LiveId" clId="{0559F707-C9D6-4D9E-874C-6C8FF627A993}" dt="2025-04-23T04:07:05.842" v="2200" actId="20577"/>
          <ac:spMkLst>
            <pc:docMk/>
            <pc:sldMk cId="1653510388" sldId="277"/>
            <ac:spMk id="3" creationId="{4CBC8B33-2F50-DD52-3141-EE23D25B18E4}"/>
          </ac:spMkLst>
        </pc:spChg>
        <pc:spChg chg="mod">
          <ac:chgData name="LE HAI DANG" userId="8f3275a08373be5f" providerId="LiveId" clId="{0559F707-C9D6-4D9E-874C-6C8FF627A993}" dt="2025-04-23T06:22:41.022" v="2887" actId="207"/>
          <ac:spMkLst>
            <pc:docMk/>
            <pc:sldMk cId="1653510388" sldId="277"/>
            <ac:spMk id="4" creationId="{A6C04110-AEBD-7DC2-F083-1F5F4F8BE594}"/>
          </ac:spMkLst>
        </pc:spChg>
      </pc:sldChg>
      <pc:sldChg chg="addSp delSp modSp mod">
        <pc:chgData name="LE HAI DANG" userId="8f3275a08373be5f" providerId="LiveId" clId="{0559F707-C9D6-4D9E-874C-6C8FF627A993}" dt="2025-04-23T06:22:49.376" v="2890" actId="20577"/>
        <pc:sldMkLst>
          <pc:docMk/>
          <pc:sldMk cId="2116311713" sldId="278"/>
        </pc:sldMkLst>
        <pc:spChg chg="mod">
          <ac:chgData name="LE HAI DANG" userId="8f3275a08373be5f" providerId="LiveId" clId="{0559F707-C9D6-4D9E-874C-6C8FF627A993}" dt="2025-04-23T04:12:02.436" v="2203" actId="1076"/>
          <ac:spMkLst>
            <pc:docMk/>
            <pc:sldMk cId="2116311713" sldId="278"/>
            <ac:spMk id="3" creationId="{C8B03EA1-F980-6CD5-0AFA-80717A617B5D}"/>
          </ac:spMkLst>
        </pc:spChg>
        <pc:spChg chg="mod">
          <ac:chgData name="LE HAI DANG" userId="8f3275a08373be5f" providerId="LiveId" clId="{0559F707-C9D6-4D9E-874C-6C8FF627A993}" dt="2025-04-23T04:13:52.774" v="2204" actId="1076"/>
          <ac:spMkLst>
            <pc:docMk/>
            <pc:sldMk cId="2116311713" sldId="278"/>
            <ac:spMk id="4" creationId="{44E9406B-46B8-BD83-033D-D85488EF4725}"/>
          </ac:spMkLst>
        </pc:spChg>
        <pc:spChg chg="add del mod">
          <ac:chgData name="LE HAI DANG" userId="8f3275a08373be5f" providerId="LiveId" clId="{0559F707-C9D6-4D9E-874C-6C8FF627A993}" dt="2025-04-23T06:22:49.376" v="2890" actId="20577"/>
          <ac:spMkLst>
            <pc:docMk/>
            <pc:sldMk cId="2116311713" sldId="278"/>
            <ac:spMk id="5" creationId="{8F583611-B239-F7DD-3E4B-40B397ABFE4B}"/>
          </ac:spMkLst>
        </pc:spChg>
        <pc:spChg chg="add mod">
          <ac:chgData name="LE HAI DANG" userId="8f3275a08373be5f" providerId="LiveId" clId="{0559F707-C9D6-4D9E-874C-6C8FF627A993}" dt="2025-04-23T06:21:49.503" v="2875"/>
          <ac:spMkLst>
            <pc:docMk/>
            <pc:sldMk cId="2116311713" sldId="278"/>
            <ac:spMk id="6" creationId="{C687D640-B390-B78D-03D7-A81F62D22464}"/>
          </ac:spMkLst>
        </pc:spChg>
      </pc:sldChg>
      <pc:sldChg chg="addSp delSp modSp mod">
        <pc:chgData name="LE HAI DANG" userId="8f3275a08373be5f" providerId="LiveId" clId="{0559F707-C9D6-4D9E-874C-6C8FF627A993}" dt="2025-04-23T06:22:58.127" v="2895" actId="20577"/>
        <pc:sldMkLst>
          <pc:docMk/>
          <pc:sldMk cId="3878551160" sldId="279"/>
        </pc:sldMkLst>
        <pc:spChg chg="mod">
          <ac:chgData name="LE HAI DANG" userId="8f3275a08373be5f" providerId="LiveId" clId="{0559F707-C9D6-4D9E-874C-6C8FF627A993}" dt="2025-04-23T04:21:02.921" v="2227" actId="20577"/>
          <ac:spMkLst>
            <pc:docMk/>
            <pc:sldMk cId="3878551160" sldId="279"/>
            <ac:spMk id="3" creationId="{A4D2D5A7-0597-6F6B-1104-2CD15C13ACA1}"/>
          </ac:spMkLst>
        </pc:spChg>
        <pc:spChg chg="add del mod">
          <ac:chgData name="LE HAI DANG" userId="8f3275a08373be5f" providerId="LiveId" clId="{0559F707-C9D6-4D9E-874C-6C8FF627A993}" dt="2025-04-23T06:22:58.127" v="2895" actId="20577"/>
          <ac:spMkLst>
            <pc:docMk/>
            <pc:sldMk cId="3878551160" sldId="279"/>
            <ac:spMk id="5" creationId="{9B3A0FA3-17AD-7FA3-259E-5A1746D14759}"/>
          </ac:spMkLst>
        </pc:spChg>
        <pc:spChg chg="add">
          <ac:chgData name="LE HAI DANG" userId="8f3275a08373be5f" providerId="LiveId" clId="{0559F707-C9D6-4D9E-874C-6C8FF627A993}" dt="2025-04-23T04:19:53.424" v="2205"/>
          <ac:spMkLst>
            <pc:docMk/>
            <pc:sldMk cId="3878551160" sldId="279"/>
            <ac:spMk id="6" creationId="{C3E70315-C893-53FA-AE4B-07A5E1A1CC67}"/>
          </ac:spMkLst>
        </pc:spChg>
        <pc:spChg chg="add">
          <ac:chgData name="LE HAI DANG" userId="8f3275a08373be5f" providerId="LiveId" clId="{0559F707-C9D6-4D9E-874C-6C8FF627A993}" dt="2025-04-23T04:20:04.241" v="2213"/>
          <ac:spMkLst>
            <pc:docMk/>
            <pc:sldMk cId="3878551160" sldId="279"/>
            <ac:spMk id="7" creationId="{4FB80B1D-8036-574C-9DE9-B2F7AC140ED6}"/>
          </ac:spMkLst>
        </pc:spChg>
        <pc:spChg chg="add">
          <ac:chgData name="LE HAI DANG" userId="8f3275a08373be5f" providerId="LiveId" clId="{0559F707-C9D6-4D9E-874C-6C8FF627A993}" dt="2025-04-23T04:20:17.697" v="2214"/>
          <ac:spMkLst>
            <pc:docMk/>
            <pc:sldMk cId="3878551160" sldId="279"/>
            <ac:spMk id="8" creationId="{DD54468A-485F-196E-7425-AD9FB6490C5A}"/>
          </ac:spMkLst>
        </pc:spChg>
        <pc:spChg chg="add">
          <ac:chgData name="LE HAI DANG" userId="8f3275a08373be5f" providerId="LiveId" clId="{0559F707-C9D6-4D9E-874C-6C8FF627A993}" dt="2025-04-23T04:20:23.555" v="2215"/>
          <ac:spMkLst>
            <pc:docMk/>
            <pc:sldMk cId="3878551160" sldId="279"/>
            <ac:spMk id="9" creationId="{EEC9F88E-F38C-1A28-B49C-FDB11EEDC45F}"/>
          </ac:spMkLst>
        </pc:spChg>
        <pc:spChg chg="add mod">
          <ac:chgData name="LE HAI DANG" userId="8f3275a08373be5f" providerId="LiveId" clId="{0559F707-C9D6-4D9E-874C-6C8FF627A993}" dt="2025-04-23T04:27:28.464" v="2230" actId="1076"/>
          <ac:spMkLst>
            <pc:docMk/>
            <pc:sldMk cId="3878551160" sldId="279"/>
            <ac:spMk id="10" creationId="{954C753C-5EA4-EE7C-4DAB-CA281FF09D0D}"/>
          </ac:spMkLst>
        </pc:spChg>
        <pc:spChg chg="add mod">
          <ac:chgData name="LE HAI DANG" userId="8f3275a08373be5f" providerId="LiveId" clId="{0559F707-C9D6-4D9E-874C-6C8FF627A993}" dt="2025-04-23T06:21:53.792" v="2877"/>
          <ac:spMkLst>
            <pc:docMk/>
            <pc:sldMk cId="3878551160" sldId="279"/>
            <ac:spMk id="11" creationId="{036EDA31-3213-9B25-91F8-226A58BFCEE4}"/>
          </ac:spMkLst>
        </pc:spChg>
      </pc:sldChg>
      <pc:sldChg chg="modSp mod">
        <pc:chgData name="LE HAI DANG" userId="8f3275a08373be5f" providerId="LiveId" clId="{0559F707-C9D6-4D9E-874C-6C8FF627A993}" dt="2025-04-23T06:23:09.750" v="2898" actId="20577"/>
        <pc:sldMkLst>
          <pc:docMk/>
          <pc:sldMk cId="2388167075" sldId="280"/>
        </pc:sldMkLst>
        <pc:spChg chg="mod">
          <ac:chgData name="LE HAI DANG" userId="8f3275a08373be5f" providerId="LiveId" clId="{0559F707-C9D6-4D9E-874C-6C8FF627A993}" dt="2025-04-23T06:23:09.750" v="2898" actId="20577"/>
          <ac:spMkLst>
            <pc:docMk/>
            <pc:sldMk cId="2388167075" sldId="280"/>
            <ac:spMk id="4" creationId="{EF25D3E3-5069-EDBD-9649-9286B323EFE5}"/>
          </ac:spMkLst>
        </pc:spChg>
      </pc:sldChg>
      <pc:sldChg chg="modSp mod">
        <pc:chgData name="LE HAI DANG" userId="8f3275a08373be5f" providerId="LiveId" clId="{0559F707-C9D6-4D9E-874C-6C8FF627A993}" dt="2025-04-23T06:23:23.487" v="2900"/>
        <pc:sldMkLst>
          <pc:docMk/>
          <pc:sldMk cId="4032672090" sldId="281"/>
        </pc:sldMkLst>
        <pc:spChg chg="mod">
          <ac:chgData name="LE HAI DANG" userId="8f3275a08373be5f" providerId="LiveId" clId="{0559F707-C9D6-4D9E-874C-6C8FF627A993}" dt="2025-04-23T04:31:59.400" v="2320" actId="20577"/>
          <ac:spMkLst>
            <pc:docMk/>
            <pc:sldMk cId="4032672090" sldId="281"/>
            <ac:spMk id="3" creationId="{55476AC7-7EBB-913D-8D63-9058DD9020BB}"/>
          </ac:spMkLst>
        </pc:spChg>
        <pc:spChg chg="mod">
          <ac:chgData name="LE HAI DANG" userId="8f3275a08373be5f" providerId="LiveId" clId="{0559F707-C9D6-4D9E-874C-6C8FF627A993}" dt="2025-04-23T06:23:23.487" v="2900"/>
          <ac:spMkLst>
            <pc:docMk/>
            <pc:sldMk cId="4032672090" sldId="281"/>
            <ac:spMk id="13" creationId="{3BF6DE09-0E27-8BB5-0A67-0B7CF4C62F9F}"/>
          </ac:spMkLst>
        </pc:spChg>
      </pc:sldChg>
      <pc:sldChg chg="modSp mod">
        <pc:chgData name="LE HAI DANG" userId="8f3275a08373be5f" providerId="LiveId" clId="{0559F707-C9D6-4D9E-874C-6C8FF627A993}" dt="2025-04-23T06:23:27.243" v="2902"/>
        <pc:sldMkLst>
          <pc:docMk/>
          <pc:sldMk cId="4182702548" sldId="282"/>
        </pc:sldMkLst>
        <pc:spChg chg="mod">
          <ac:chgData name="LE HAI DANG" userId="8f3275a08373be5f" providerId="LiveId" clId="{0559F707-C9D6-4D9E-874C-6C8FF627A993}" dt="2025-04-23T06:23:27.243" v="2902"/>
          <ac:spMkLst>
            <pc:docMk/>
            <pc:sldMk cId="4182702548" sldId="282"/>
            <ac:spMk id="4" creationId="{BEB82F6D-62D4-58BD-C582-E57E0D0BBA79}"/>
          </ac:spMkLst>
        </pc:spChg>
        <pc:spChg chg="mod">
          <ac:chgData name="LE HAI DANG" userId="8f3275a08373be5f" providerId="LiveId" clId="{0559F707-C9D6-4D9E-874C-6C8FF627A993}" dt="2025-04-23T04:46:22.632" v="2510" actId="20577"/>
          <ac:spMkLst>
            <pc:docMk/>
            <pc:sldMk cId="4182702548" sldId="282"/>
            <ac:spMk id="6" creationId="{83BA3CD6-5582-6A2B-7578-BF1A81E8D1D7}"/>
          </ac:spMkLst>
        </pc:spChg>
      </pc:sldChg>
      <pc:sldChg chg="modSp mod">
        <pc:chgData name="LE HAI DANG" userId="8f3275a08373be5f" providerId="LiveId" clId="{0559F707-C9D6-4D9E-874C-6C8FF627A993}" dt="2025-04-23T14:42:49.066" v="6898" actId="255"/>
        <pc:sldMkLst>
          <pc:docMk/>
          <pc:sldMk cId="2399418858" sldId="283"/>
        </pc:sldMkLst>
        <pc:spChg chg="mod">
          <ac:chgData name="LE HAI DANG" userId="8f3275a08373be5f" providerId="LiveId" clId="{0559F707-C9D6-4D9E-874C-6C8FF627A993}" dt="2025-04-23T14:42:49.066" v="6898" actId="255"/>
          <ac:spMkLst>
            <pc:docMk/>
            <pc:sldMk cId="2399418858" sldId="283"/>
            <ac:spMk id="4" creationId="{F978128A-F6C4-2D19-ABDB-1D472A57EE64}"/>
          </ac:spMkLst>
        </pc:spChg>
        <pc:spChg chg="mod">
          <ac:chgData name="LE HAI DANG" userId="8f3275a08373be5f" providerId="LiveId" clId="{0559F707-C9D6-4D9E-874C-6C8FF627A993}" dt="2025-04-23T06:23:31.632" v="2904"/>
          <ac:spMkLst>
            <pc:docMk/>
            <pc:sldMk cId="2399418858" sldId="283"/>
            <ac:spMk id="5" creationId="{E87E80C3-956F-50F5-3055-BB34BF6C6367}"/>
          </ac:spMkLst>
        </pc:spChg>
        <pc:spChg chg="mod">
          <ac:chgData name="LE HAI DANG" userId="8f3275a08373be5f" providerId="LiveId" clId="{0559F707-C9D6-4D9E-874C-6C8FF627A993}" dt="2025-04-23T04:48:26.046" v="2512" actId="20577"/>
          <ac:spMkLst>
            <pc:docMk/>
            <pc:sldMk cId="2399418858" sldId="283"/>
            <ac:spMk id="6" creationId="{AA0611C3-C4E2-5C66-303E-A6CE2FEFEAAB}"/>
          </ac:spMkLst>
        </pc:spChg>
      </pc:sldChg>
      <pc:sldChg chg="modSp mod">
        <pc:chgData name="LE HAI DANG" userId="8f3275a08373be5f" providerId="LiveId" clId="{0559F707-C9D6-4D9E-874C-6C8FF627A993}" dt="2025-04-23T14:42:59.769" v="6899" actId="255"/>
        <pc:sldMkLst>
          <pc:docMk/>
          <pc:sldMk cId="31861469" sldId="284"/>
        </pc:sldMkLst>
        <pc:spChg chg="mod">
          <ac:chgData name="LE HAI DANG" userId="8f3275a08373be5f" providerId="LiveId" clId="{0559F707-C9D6-4D9E-874C-6C8FF627A993}" dt="2025-04-23T14:42:59.769" v="6899" actId="255"/>
          <ac:spMkLst>
            <pc:docMk/>
            <pc:sldMk cId="31861469" sldId="284"/>
            <ac:spMk id="3" creationId="{6215D986-5EC6-CA7A-B967-7B1FD2716BBD}"/>
          </ac:spMkLst>
        </pc:spChg>
        <pc:spChg chg="mod">
          <ac:chgData name="LE HAI DANG" userId="8f3275a08373be5f" providerId="LiveId" clId="{0559F707-C9D6-4D9E-874C-6C8FF627A993}" dt="2025-04-23T06:23:36.461" v="2906"/>
          <ac:spMkLst>
            <pc:docMk/>
            <pc:sldMk cId="31861469" sldId="284"/>
            <ac:spMk id="4" creationId="{F19729CA-6072-9569-C714-686672C30BAA}"/>
          </ac:spMkLst>
        </pc:spChg>
      </pc:sldChg>
      <pc:sldChg chg="modSp">
        <pc:chgData name="LE HAI DANG" userId="8f3275a08373be5f" providerId="LiveId" clId="{0559F707-C9D6-4D9E-874C-6C8FF627A993}" dt="2025-04-23T04:52:35.887" v="2575" actId="20577"/>
        <pc:sldMkLst>
          <pc:docMk/>
          <pc:sldMk cId="1008313873" sldId="285"/>
        </pc:sldMkLst>
        <pc:spChg chg="mod">
          <ac:chgData name="LE HAI DANG" userId="8f3275a08373be5f" providerId="LiveId" clId="{0559F707-C9D6-4D9E-874C-6C8FF627A993}" dt="2025-04-23T04:52:35.887" v="2575" actId="20577"/>
          <ac:spMkLst>
            <pc:docMk/>
            <pc:sldMk cId="1008313873" sldId="285"/>
            <ac:spMk id="3" creationId="{2E53658E-E96C-2DEB-6EC4-640092434A5A}"/>
          </ac:spMkLst>
        </pc:spChg>
      </pc:sldChg>
      <pc:sldChg chg="modSp modAnim">
        <pc:chgData name="LE HAI DANG" userId="8f3275a08373be5f" providerId="LiveId" clId="{0559F707-C9D6-4D9E-874C-6C8FF627A993}" dt="2025-04-23T04:56:24.451" v="2596" actId="20577"/>
        <pc:sldMkLst>
          <pc:docMk/>
          <pc:sldMk cId="3429241728" sldId="286"/>
        </pc:sldMkLst>
        <pc:spChg chg="mod">
          <ac:chgData name="LE HAI DANG" userId="8f3275a08373be5f" providerId="LiveId" clId="{0559F707-C9D6-4D9E-874C-6C8FF627A993}" dt="2025-04-23T04:56:23.190" v="2593" actId="20577"/>
          <ac:spMkLst>
            <pc:docMk/>
            <pc:sldMk cId="3429241728" sldId="286"/>
            <ac:spMk id="3" creationId="{F0D61F75-F58C-99DC-7AA9-1420DBB3B99C}"/>
          </ac:spMkLst>
        </pc:spChg>
      </pc:sldChg>
      <pc:sldChg chg="modSp mod modAnim">
        <pc:chgData name="LE HAI DANG" userId="8f3275a08373be5f" providerId="LiveId" clId="{0559F707-C9D6-4D9E-874C-6C8FF627A993}" dt="2025-04-23T14:47:44.743" v="7057" actId="5793"/>
        <pc:sldMkLst>
          <pc:docMk/>
          <pc:sldMk cId="3988111437" sldId="287"/>
        </pc:sldMkLst>
        <pc:spChg chg="mod">
          <ac:chgData name="LE HAI DANG" userId="8f3275a08373be5f" providerId="LiveId" clId="{0559F707-C9D6-4D9E-874C-6C8FF627A993}" dt="2025-04-23T14:47:44.743" v="7057" actId="5793"/>
          <ac:spMkLst>
            <pc:docMk/>
            <pc:sldMk cId="3988111437" sldId="287"/>
            <ac:spMk id="3" creationId="{9CEC02E6-C24F-2E84-9890-B6442522C8FB}"/>
          </ac:spMkLst>
        </pc:spChg>
        <pc:spChg chg="mod">
          <ac:chgData name="LE HAI DANG" userId="8f3275a08373be5f" providerId="LiveId" clId="{0559F707-C9D6-4D9E-874C-6C8FF627A993}" dt="2025-04-23T06:26:56.064" v="2948"/>
          <ac:spMkLst>
            <pc:docMk/>
            <pc:sldMk cId="3988111437" sldId="287"/>
            <ac:spMk id="5" creationId="{324A2831-FB27-FC27-576D-2BD8241E3CA9}"/>
          </ac:spMkLst>
        </pc:spChg>
      </pc:sldChg>
      <pc:sldChg chg="modSp mod">
        <pc:chgData name="LE HAI DANG" userId="8f3275a08373be5f" providerId="LiveId" clId="{0559F707-C9D6-4D9E-874C-6C8FF627A993}" dt="2025-04-21T14:47:25.534" v="633" actId="1076"/>
        <pc:sldMkLst>
          <pc:docMk/>
          <pc:sldMk cId="2411853984" sldId="290"/>
        </pc:sldMkLst>
        <pc:spChg chg="mod">
          <ac:chgData name="LE HAI DANG" userId="8f3275a08373be5f" providerId="LiveId" clId="{0559F707-C9D6-4D9E-874C-6C8FF627A993}" dt="2025-04-21T14:47:25.534" v="633" actId="1076"/>
          <ac:spMkLst>
            <pc:docMk/>
            <pc:sldMk cId="2411853984" sldId="290"/>
            <ac:spMk id="2" creationId="{8A9B0CE8-67B2-DFD4-EF04-3FBECA3E0078}"/>
          </ac:spMkLst>
        </pc:spChg>
        <pc:spChg chg="mod">
          <ac:chgData name="LE HAI DANG" userId="8f3275a08373be5f" providerId="LiveId" clId="{0559F707-C9D6-4D9E-874C-6C8FF627A993}" dt="2025-04-21T14:47:22.497" v="632" actId="1076"/>
          <ac:spMkLst>
            <pc:docMk/>
            <pc:sldMk cId="2411853984" sldId="290"/>
            <ac:spMk id="3" creationId="{F604910A-A620-3FC8-B44E-CEDF35C8FA69}"/>
          </ac:spMkLst>
        </pc:spChg>
      </pc:sldChg>
      <pc:sldChg chg="modSp mod">
        <pc:chgData name="LE HAI DANG" userId="8f3275a08373be5f" providerId="LiveId" clId="{0559F707-C9D6-4D9E-874C-6C8FF627A993}" dt="2025-04-21T15:30:46.106" v="636" actId="1076"/>
        <pc:sldMkLst>
          <pc:docMk/>
          <pc:sldMk cId="3234666979" sldId="291"/>
        </pc:sldMkLst>
        <pc:spChg chg="mod">
          <ac:chgData name="LE HAI DANG" userId="8f3275a08373be5f" providerId="LiveId" clId="{0559F707-C9D6-4D9E-874C-6C8FF627A993}" dt="2025-04-21T15:30:41.054" v="635" actId="1076"/>
          <ac:spMkLst>
            <pc:docMk/>
            <pc:sldMk cId="3234666979" sldId="291"/>
            <ac:spMk id="2" creationId="{D05DFEA1-13A1-EB02-5BA4-BA63B91B294E}"/>
          </ac:spMkLst>
        </pc:spChg>
        <pc:spChg chg="mod">
          <ac:chgData name="LE HAI DANG" userId="8f3275a08373be5f" providerId="LiveId" clId="{0559F707-C9D6-4D9E-874C-6C8FF627A993}" dt="2025-04-21T15:30:46.106" v="636" actId="1076"/>
          <ac:spMkLst>
            <pc:docMk/>
            <pc:sldMk cId="3234666979" sldId="291"/>
            <ac:spMk id="3" creationId="{394AA43D-7D3F-44CA-776C-84828FF2220A}"/>
          </ac:spMkLst>
        </pc:spChg>
      </pc:sldChg>
      <pc:sldChg chg="addSp modSp mod">
        <pc:chgData name="LE HAI DANG" userId="8f3275a08373be5f" providerId="LiveId" clId="{0559F707-C9D6-4D9E-874C-6C8FF627A993}" dt="2025-04-23T15:40:56.993" v="7672" actId="14100"/>
        <pc:sldMkLst>
          <pc:docMk/>
          <pc:sldMk cId="1915573391" sldId="292"/>
        </pc:sldMkLst>
        <pc:spChg chg="mod">
          <ac:chgData name="LE HAI DANG" userId="8f3275a08373be5f" providerId="LiveId" clId="{0559F707-C9D6-4D9E-874C-6C8FF627A993}" dt="2025-04-23T15:33:26.039" v="7656" actId="20577"/>
          <ac:spMkLst>
            <pc:docMk/>
            <pc:sldMk cId="1915573391" sldId="292"/>
            <ac:spMk id="3" creationId="{863E335D-F0AF-F2A8-5F74-31FBA22F6765}"/>
          </ac:spMkLst>
        </pc:spChg>
        <pc:spChg chg="mod">
          <ac:chgData name="LE HAI DANG" userId="8f3275a08373be5f" providerId="LiveId" clId="{0559F707-C9D6-4D9E-874C-6C8FF627A993}" dt="2025-04-23T06:26:43.024" v="2944"/>
          <ac:spMkLst>
            <pc:docMk/>
            <pc:sldMk cId="1915573391" sldId="292"/>
            <ac:spMk id="6" creationId="{BA422B3F-155C-6EC3-A57C-C6D9AC91018E}"/>
          </ac:spMkLst>
        </pc:spChg>
        <pc:picChg chg="add mod">
          <ac:chgData name="LE HAI DANG" userId="8f3275a08373be5f" providerId="LiveId" clId="{0559F707-C9D6-4D9E-874C-6C8FF627A993}" dt="2025-04-23T15:40:52.182" v="7671" actId="14100"/>
          <ac:picMkLst>
            <pc:docMk/>
            <pc:sldMk cId="1915573391" sldId="292"/>
            <ac:picMk id="4" creationId="{90FF2D1E-827A-3AF6-4E50-DD50A9B31701}"/>
          </ac:picMkLst>
        </pc:picChg>
        <pc:picChg chg="mod ord">
          <ac:chgData name="LE HAI DANG" userId="8f3275a08373be5f" providerId="LiveId" clId="{0559F707-C9D6-4D9E-874C-6C8FF627A993}" dt="2025-04-23T15:40:56.993" v="7672" actId="14100"/>
          <ac:picMkLst>
            <pc:docMk/>
            <pc:sldMk cId="1915573391" sldId="292"/>
            <ac:picMk id="5" creationId="{FBD471E5-4D27-FB0B-F0BB-A46D8D2F18C1}"/>
          </ac:picMkLst>
        </pc:picChg>
      </pc:sldChg>
      <pc:sldChg chg="delSp modSp mod delAnim modAnim">
        <pc:chgData name="LE HAI DANG" userId="8f3275a08373be5f" providerId="LiveId" clId="{0559F707-C9D6-4D9E-874C-6C8FF627A993}" dt="2025-04-23T15:44:02.787" v="7678" actId="27636"/>
        <pc:sldMkLst>
          <pc:docMk/>
          <pc:sldMk cId="2578603807" sldId="293"/>
        </pc:sldMkLst>
        <pc:spChg chg="mod">
          <ac:chgData name="LE HAI DANG" userId="8f3275a08373be5f" providerId="LiveId" clId="{0559F707-C9D6-4D9E-874C-6C8FF627A993}" dt="2025-04-23T15:44:02.787" v="7678" actId="27636"/>
          <ac:spMkLst>
            <pc:docMk/>
            <pc:sldMk cId="2578603807" sldId="293"/>
            <ac:spMk id="3" creationId="{0271F6D9-C369-66DA-C947-B8F5C13DE76E}"/>
          </ac:spMkLst>
        </pc:spChg>
        <pc:spChg chg="del mod">
          <ac:chgData name="LE HAI DANG" userId="8f3275a08373be5f" providerId="LiveId" clId="{0559F707-C9D6-4D9E-874C-6C8FF627A993}" dt="2025-04-23T15:43:45.444" v="7673" actId="21"/>
          <ac:spMkLst>
            <pc:docMk/>
            <pc:sldMk cId="2578603807" sldId="293"/>
            <ac:spMk id="7" creationId="{AB5FA83A-CF0A-F7B8-F1D1-BB2D16F284EA}"/>
          </ac:spMkLst>
        </pc:spChg>
        <pc:spChg chg="mod">
          <ac:chgData name="LE HAI DANG" userId="8f3275a08373be5f" providerId="LiveId" clId="{0559F707-C9D6-4D9E-874C-6C8FF627A993}" dt="2025-04-23T06:26:37.448" v="2942"/>
          <ac:spMkLst>
            <pc:docMk/>
            <pc:sldMk cId="2578603807" sldId="293"/>
            <ac:spMk id="9" creationId="{578E0AFC-F6C5-2EED-14B7-0C2B841B35DD}"/>
          </ac:spMkLst>
        </pc:spChg>
        <pc:picChg chg="mod">
          <ac:chgData name="LE HAI DANG" userId="8f3275a08373be5f" providerId="LiveId" clId="{0559F707-C9D6-4D9E-874C-6C8FF627A993}" dt="2025-04-23T15:43:58.507" v="7676" actId="1076"/>
          <ac:picMkLst>
            <pc:docMk/>
            <pc:sldMk cId="2578603807" sldId="293"/>
            <ac:picMk id="10" creationId="{51D55CCE-0684-19D8-D0BC-A8F4C10DADD9}"/>
          </ac:picMkLst>
        </pc:picChg>
      </pc:sldChg>
      <pc:sldChg chg="modSp mod">
        <pc:chgData name="LE HAI DANG" userId="8f3275a08373be5f" providerId="LiveId" clId="{0559F707-C9D6-4D9E-874C-6C8FF627A993}" dt="2025-04-23T06:26:32.102" v="2941"/>
        <pc:sldMkLst>
          <pc:docMk/>
          <pc:sldMk cId="2047080449" sldId="294"/>
        </pc:sldMkLst>
        <pc:spChg chg="mod">
          <ac:chgData name="LE HAI DANG" userId="8f3275a08373be5f" providerId="LiveId" clId="{0559F707-C9D6-4D9E-874C-6C8FF627A993}" dt="2025-04-23T05:58:07.092" v="2683" actId="20577"/>
          <ac:spMkLst>
            <pc:docMk/>
            <pc:sldMk cId="2047080449" sldId="294"/>
            <ac:spMk id="3" creationId="{F0FE24F2-7D21-C7BB-8D15-DB5608342381}"/>
          </ac:spMkLst>
        </pc:spChg>
        <pc:spChg chg="mod">
          <ac:chgData name="LE HAI DANG" userId="8f3275a08373be5f" providerId="LiveId" clId="{0559F707-C9D6-4D9E-874C-6C8FF627A993}" dt="2025-04-23T06:26:32.102" v="2941"/>
          <ac:spMkLst>
            <pc:docMk/>
            <pc:sldMk cId="2047080449" sldId="294"/>
            <ac:spMk id="8" creationId="{75F8D97F-F655-A4C9-6C4B-4E12C01D2C02}"/>
          </ac:spMkLst>
        </pc:spChg>
      </pc:sldChg>
      <pc:sldChg chg="modSp mod">
        <pc:chgData name="LE HAI DANG" userId="8f3275a08373be5f" providerId="LiveId" clId="{0559F707-C9D6-4D9E-874C-6C8FF627A993}" dt="2025-04-23T06:26:25.707" v="2939"/>
        <pc:sldMkLst>
          <pc:docMk/>
          <pc:sldMk cId="4169306398" sldId="295"/>
        </pc:sldMkLst>
        <pc:spChg chg="mod">
          <ac:chgData name="LE HAI DANG" userId="8f3275a08373be5f" providerId="LiveId" clId="{0559F707-C9D6-4D9E-874C-6C8FF627A993}" dt="2025-04-23T06:26:25.707" v="2939"/>
          <ac:spMkLst>
            <pc:docMk/>
            <pc:sldMk cId="4169306398" sldId="295"/>
            <ac:spMk id="7" creationId="{1F3F3707-29D0-401F-B7D4-882FA9BAA569}"/>
          </ac:spMkLst>
        </pc:spChg>
      </pc:sldChg>
      <pc:sldChg chg="modSp mod modAnim">
        <pc:chgData name="LE HAI DANG" userId="8f3275a08373be5f" providerId="LiveId" clId="{0559F707-C9D6-4D9E-874C-6C8FF627A993}" dt="2025-04-23T12:51:08.525" v="5222" actId="20577"/>
        <pc:sldMkLst>
          <pc:docMk/>
          <pc:sldMk cId="801925873" sldId="296"/>
        </pc:sldMkLst>
        <pc:spChg chg="mod">
          <ac:chgData name="LE HAI DANG" userId="8f3275a08373be5f" providerId="LiveId" clId="{0559F707-C9D6-4D9E-874C-6C8FF627A993}" dt="2025-04-23T12:20:54.256" v="3602" actId="207"/>
          <ac:spMkLst>
            <pc:docMk/>
            <pc:sldMk cId="801925873" sldId="296"/>
            <ac:spMk id="3" creationId="{92B03AAF-6173-D182-A247-EBE504EE0F5E}"/>
          </ac:spMkLst>
        </pc:spChg>
        <pc:spChg chg="mod">
          <ac:chgData name="LE HAI DANG" userId="8f3275a08373be5f" providerId="LiveId" clId="{0559F707-C9D6-4D9E-874C-6C8FF627A993}" dt="2025-04-23T12:51:08.525" v="5222" actId="20577"/>
          <ac:spMkLst>
            <pc:docMk/>
            <pc:sldMk cId="801925873" sldId="296"/>
            <ac:spMk id="6" creationId="{2ADE71CD-2742-A416-EC35-365BDF3A2ABF}"/>
          </ac:spMkLst>
        </pc:spChg>
        <pc:spChg chg="mod">
          <ac:chgData name="LE HAI DANG" userId="8f3275a08373be5f" providerId="LiveId" clId="{0559F707-C9D6-4D9E-874C-6C8FF627A993}" dt="2025-04-23T06:26:19.835" v="2937"/>
          <ac:spMkLst>
            <pc:docMk/>
            <pc:sldMk cId="801925873" sldId="296"/>
            <ac:spMk id="7" creationId="{C720ADB1-4AE7-9AE2-212D-CDB19B035E4B}"/>
          </ac:spMkLst>
        </pc:spChg>
      </pc:sldChg>
      <pc:sldChg chg="modSp del mod">
        <pc:chgData name="LE HAI DANG" userId="8f3275a08373be5f" providerId="LiveId" clId="{0559F707-C9D6-4D9E-874C-6C8FF627A993}" dt="2025-04-23T12:33:13.888" v="4105" actId="2696"/>
        <pc:sldMkLst>
          <pc:docMk/>
          <pc:sldMk cId="3330026291" sldId="297"/>
        </pc:sldMkLst>
        <pc:spChg chg="mod">
          <ac:chgData name="LE HAI DANG" userId="8f3275a08373be5f" providerId="LiveId" clId="{0559F707-C9D6-4D9E-874C-6C8FF627A993}" dt="2025-04-23T12:21:32.867" v="3605" actId="20577"/>
          <ac:spMkLst>
            <pc:docMk/>
            <pc:sldMk cId="3330026291" sldId="297"/>
            <ac:spMk id="3" creationId="{EAD66565-B361-868F-DC6D-F0680D043612}"/>
          </ac:spMkLst>
        </pc:spChg>
        <pc:spChg chg="mod">
          <ac:chgData name="LE HAI DANG" userId="8f3275a08373be5f" providerId="LiveId" clId="{0559F707-C9D6-4D9E-874C-6C8FF627A993}" dt="2025-04-23T06:26:14.975" v="2935"/>
          <ac:spMkLst>
            <pc:docMk/>
            <pc:sldMk cId="3330026291" sldId="297"/>
            <ac:spMk id="7" creationId="{73DAFC68-46C8-48B9-1703-D933B22CFA04}"/>
          </ac:spMkLst>
        </pc:spChg>
      </pc:sldChg>
      <pc:sldChg chg="addSp modSp mod modAnim">
        <pc:chgData name="LE HAI DANG" userId="8f3275a08373be5f" providerId="LiveId" clId="{0559F707-C9D6-4D9E-874C-6C8FF627A993}" dt="2025-04-23T13:58:19.753" v="5809" actId="1076"/>
        <pc:sldMkLst>
          <pc:docMk/>
          <pc:sldMk cId="1453280341" sldId="298"/>
        </pc:sldMkLst>
        <pc:spChg chg="add mod">
          <ac:chgData name="LE HAI DANG" userId="8f3275a08373be5f" providerId="LiveId" clId="{0559F707-C9D6-4D9E-874C-6C8FF627A993}" dt="2025-04-23T12:42:04.272" v="4968" actId="1076"/>
          <ac:spMkLst>
            <pc:docMk/>
            <pc:sldMk cId="1453280341" sldId="298"/>
            <ac:spMk id="2" creationId="{85C4F13C-C530-510B-9551-D67BDBEA227C}"/>
          </ac:spMkLst>
        </pc:spChg>
        <pc:spChg chg="mod">
          <ac:chgData name="LE HAI DANG" userId="8f3275a08373be5f" providerId="LiveId" clId="{0559F707-C9D6-4D9E-874C-6C8FF627A993}" dt="2025-04-23T12:30:14.671" v="4075" actId="27636"/>
          <ac:spMkLst>
            <pc:docMk/>
            <pc:sldMk cId="1453280341" sldId="298"/>
            <ac:spMk id="3" creationId="{4E364298-A539-2458-D88D-8FB820F3F451}"/>
          </ac:spMkLst>
        </pc:spChg>
        <pc:spChg chg="mod">
          <ac:chgData name="LE HAI DANG" userId="8f3275a08373be5f" providerId="LiveId" clId="{0559F707-C9D6-4D9E-874C-6C8FF627A993}" dt="2025-04-23T12:43:14.803" v="4997" actId="20577"/>
          <ac:spMkLst>
            <pc:docMk/>
            <pc:sldMk cId="1453280341" sldId="298"/>
            <ac:spMk id="4" creationId="{C2063AA0-6382-D1BA-9C91-99CA23FB570D}"/>
          </ac:spMkLst>
        </pc:spChg>
        <pc:spChg chg="mod">
          <ac:chgData name="LE HAI DANG" userId="8f3275a08373be5f" providerId="LiveId" clId="{0559F707-C9D6-4D9E-874C-6C8FF627A993}" dt="2025-04-23T13:58:19.753" v="5809" actId="1076"/>
          <ac:spMkLst>
            <pc:docMk/>
            <pc:sldMk cId="1453280341" sldId="298"/>
            <ac:spMk id="5" creationId="{75D54549-61E4-3555-4848-DACC6D0C82DB}"/>
          </ac:spMkLst>
        </pc:spChg>
        <pc:spChg chg="mod">
          <ac:chgData name="LE HAI DANG" userId="8f3275a08373be5f" providerId="LiveId" clId="{0559F707-C9D6-4D9E-874C-6C8FF627A993}" dt="2025-04-23T06:26:05.823" v="2933"/>
          <ac:spMkLst>
            <pc:docMk/>
            <pc:sldMk cId="1453280341" sldId="298"/>
            <ac:spMk id="9" creationId="{E09921C5-B5F0-B2DE-0736-D164BEE61B34}"/>
          </ac:spMkLst>
        </pc:spChg>
      </pc:sldChg>
      <pc:sldChg chg="delSp modSp mod delAnim modAnim">
        <pc:chgData name="LE HAI DANG" userId="8f3275a08373be5f" providerId="LiveId" clId="{0559F707-C9D6-4D9E-874C-6C8FF627A993}" dt="2025-04-23T13:56:14.653" v="5803" actId="20577"/>
        <pc:sldMkLst>
          <pc:docMk/>
          <pc:sldMk cId="2389855551" sldId="299"/>
        </pc:sldMkLst>
        <pc:spChg chg="del mod">
          <ac:chgData name="LE HAI DANG" userId="8f3275a08373be5f" providerId="LiveId" clId="{0559F707-C9D6-4D9E-874C-6C8FF627A993}" dt="2025-04-23T13:52:09.945" v="5547" actId="478"/>
          <ac:spMkLst>
            <pc:docMk/>
            <pc:sldMk cId="2389855551" sldId="299"/>
            <ac:spMk id="4" creationId="{F5471A10-EC93-E07F-F507-3DFE965B0ACB}"/>
          </ac:spMkLst>
        </pc:spChg>
        <pc:spChg chg="mod">
          <ac:chgData name="LE HAI DANG" userId="8f3275a08373be5f" providerId="LiveId" clId="{0559F707-C9D6-4D9E-874C-6C8FF627A993}" dt="2025-04-23T13:56:14.653" v="5803" actId="20577"/>
          <ac:spMkLst>
            <pc:docMk/>
            <pc:sldMk cId="2389855551" sldId="299"/>
            <ac:spMk id="5" creationId="{FE30CAE8-1C05-1C0D-AB92-5CCE26C43E41}"/>
          </ac:spMkLst>
        </pc:spChg>
        <pc:spChg chg="mod">
          <ac:chgData name="LE HAI DANG" userId="8f3275a08373be5f" providerId="LiveId" clId="{0559F707-C9D6-4D9E-874C-6C8FF627A993}" dt="2025-04-23T06:26:00.028" v="2931"/>
          <ac:spMkLst>
            <pc:docMk/>
            <pc:sldMk cId="2389855551" sldId="299"/>
            <ac:spMk id="9" creationId="{8295CECA-3D0F-18ED-DEB6-B030F9F2072E}"/>
          </ac:spMkLst>
        </pc:spChg>
      </pc:sldChg>
      <pc:sldChg chg="modSp mod">
        <pc:chgData name="LE HAI DANG" userId="8f3275a08373be5f" providerId="LiveId" clId="{0559F707-C9D6-4D9E-874C-6C8FF627A993}" dt="2025-04-23T06:25:53.850" v="2929"/>
        <pc:sldMkLst>
          <pc:docMk/>
          <pc:sldMk cId="2028256881" sldId="300"/>
        </pc:sldMkLst>
        <pc:spChg chg="mod">
          <ac:chgData name="LE HAI DANG" userId="8f3275a08373be5f" providerId="LiveId" clId="{0559F707-C9D6-4D9E-874C-6C8FF627A993}" dt="2025-04-23T06:25:53.850" v="2929"/>
          <ac:spMkLst>
            <pc:docMk/>
            <pc:sldMk cId="2028256881" sldId="300"/>
            <ac:spMk id="9" creationId="{A63929E2-90A0-14F3-F340-40B35716D06C}"/>
          </ac:spMkLst>
        </pc:spChg>
      </pc:sldChg>
      <pc:sldChg chg="modSp mod">
        <pc:chgData name="LE HAI DANG" userId="8f3275a08373be5f" providerId="LiveId" clId="{0559F707-C9D6-4D9E-874C-6C8FF627A993}" dt="2025-04-23T06:25:45.080" v="2927"/>
        <pc:sldMkLst>
          <pc:docMk/>
          <pc:sldMk cId="3690501420" sldId="301"/>
        </pc:sldMkLst>
        <pc:spChg chg="mod">
          <ac:chgData name="LE HAI DANG" userId="8f3275a08373be5f" providerId="LiveId" clId="{0559F707-C9D6-4D9E-874C-6C8FF627A993}" dt="2025-04-23T06:25:45.080" v="2927"/>
          <ac:spMkLst>
            <pc:docMk/>
            <pc:sldMk cId="3690501420" sldId="301"/>
            <ac:spMk id="7" creationId="{0DF49122-969D-2442-CCDB-37C5D4B35B04}"/>
          </ac:spMkLst>
        </pc:spChg>
      </pc:sldChg>
      <pc:sldChg chg="modSp mod">
        <pc:chgData name="LE HAI DANG" userId="8f3275a08373be5f" providerId="LiveId" clId="{0559F707-C9D6-4D9E-874C-6C8FF627A993}" dt="2025-04-23T06:25:33.910" v="2923"/>
        <pc:sldMkLst>
          <pc:docMk/>
          <pc:sldMk cId="1550811604" sldId="302"/>
        </pc:sldMkLst>
        <pc:spChg chg="mod">
          <ac:chgData name="LE HAI DANG" userId="8f3275a08373be5f" providerId="LiveId" clId="{0559F707-C9D6-4D9E-874C-6C8FF627A993}" dt="2025-04-21T16:20:41.518" v="1636" actId="14100"/>
          <ac:spMkLst>
            <pc:docMk/>
            <pc:sldMk cId="1550811604" sldId="302"/>
            <ac:spMk id="3" creationId="{C5EB52A9-E197-1087-559C-00C59E286E9C}"/>
          </ac:spMkLst>
        </pc:spChg>
        <pc:spChg chg="mod">
          <ac:chgData name="LE HAI DANG" userId="8f3275a08373be5f" providerId="LiveId" clId="{0559F707-C9D6-4D9E-874C-6C8FF627A993}" dt="2025-04-23T06:25:33.910" v="2923"/>
          <ac:spMkLst>
            <pc:docMk/>
            <pc:sldMk cId="1550811604" sldId="302"/>
            <ac:spMk id="9" creationId="{C635BD31-53F8-10B6-6EA4-B8AACDA57720}"/>
          </ac:spMkLst>
        </pc:spChg>
      </pc:sldChg>
      <pc:sldChg chg="modSp mod">
        <pc:chgData name="LE HAI DANG" userId="8f3275a08373be5f" providerId="LiveId" clId="{0559F707-C9D6-4D9E-874C-6C8FF627A993}" dt="2025-04-23T15:51:31.757" v="7713" actId="20577"/>
        <pc:sldMkLst>
          <pc:docMk/>
          <pc:sldMk cId="3074060302" sldId="303"/>
        </pc:sldMkLst>
        <pc:spChg chg="mod">
          <ac:chgData name="LE HAI DANG" userId="8f3275a08373be5f" providerId="LiveId" clId="{0559F707-C9D6-4D9E-874C-6C8FF627A993}" dt="2025-04-23T15:51:31.757" v="7713" actId="20577"/>
          <ac:spMkLst>
            <pc:docMk/>
            <pc:sldMk cId="3074060302" sldId="303"/>
            <ac:spMk id="3" creationId="{C942179D-233A-A72D-B180-4A26AC8E45B2}"/>
          </ac:spMkLst>
        </pc:spChg>
        <pc:spChg chg="mod">
          <ac:chgData name="LE HAI DANG" userId="8f3275a08373be5f" providerId="LiveId" clId="{0559F707-C9D6-4D9E-874C-6C8FF627A993}" dt="2025-04-23T06:25:39.909" v="2925"/>
          <ac:spMkLst>
            <pc:docMk/>
            <pc:sldMk cId="3074060302" sldId="303"/>
            <ac:spMk id="7" creationId="{A17D805C-2D4E-7F89-D598-29DA2B3B3FE9}"/>
          </ac:spMkLst>
        </pc:spChg>
      </pc:sldChg>
      <pc:sldChg chg="modSp mod">
        <pc:chgData name="LE HAI DANG" userId="8f3275a08373be5f" providerId="LiveId" clId="{0559F707-C9D6-4D9E-874C-6C8FF627A993}" dt="2025-04-23T06:25:28.160" v="2921"/>
        <pc:sldMkLst>
          <pc:docMk/>
          <pc:sldMk cId="2961065670" sldId="304"/>
        </pc:sldMkLst>
        <pc:spChg chg="mod">
          <ac:chgData name="LE HAI DANG" userId="8f3275a08373be5f" providerId="LiveId" clId="{0559F707-C9D6-4D9E-874C-6C8FF627A993}" dt="2025-04-23T06:25:28.160" v="2921"/>
          <ac:spMkLst>
            <pc:docMk/>
            <pc:sldMk cId="2961065670" sldId="304"/>
            <ac:spMk id="7" creationId="{291CE33E-1F4B-2817-C425-2B2B55A7B710}"/>
          </ac:spMkLst>
        </pc:spChg>
      </pc:sldChg>
      <pc:sldChg chg="modSp mod modAnim">
        <pc:chgData name="LE HAI DANG" userId="8f3275a08373be5f" providerId="LiveId" clId="{0559F707-C9D6-4D9E-874C-6C8FF627A993}" dt="2025-04-23T14:03:17.052" v="5833" actId="207"/>
        <pc:sldMkLst>
          <pc:docMk/>
          <pc:sldMk cId="1466326646" sldId="305"/>
        </pc:sldMkLst>
        <pc:spChg chg="mod">
          <ac:chgData name="LE HAI DANG" userId="8f3275a08373be5f" providerId="LiveId" clId="{0559F707-C9D6-4D9E-874C-6C8FF627A993}" dt="2025-04-23T14:03:17.052" v="5833" actId="207"/>
          <ac:spMkLst>
            <pc:docMk/>
            <pc:sldMk cId="1466326646" sldId="305"/>
            <ac:spMk id="3" creationId="{D1F587EF-1738-1704-7BBC-A73F908E8CE8}"/>
          </ac:spMkLst>
        </pc:spChg>
        <pc:spChg chg="mod">
          <ac:chgData name="LE HAI DANG" userId="8f3275a08373be5f" providerId="LiveId" clId="{0559F707-C9D6-4D9E-874C-6C8FF627A993}" dt="2025-04-23T06:25:09.222" v="2919"/>
          <ac:spMkLst>
            <pc:docMk/>
            <pc:sldMk cId="1466326646" sldId="305"/>
            <ac:spMk id="7" creationId="{E326A777-5E4C-2EB2-3D13-DDC11E3F4713}"/>
          </ac:spMkLst>
        </pc:spChg>
      </pc:sldChg>
      <pc:sldChg chg="modSp mod">
        <pc:chgData name="LE HAI DANG" userId="8f3275a08373be5f" providerId="LiveId" clId="{0559F707-C9D6-4D9E-874C-6C8FF627A993}" dt="2025-04-23T06:25:04.207" v="2917"/>
        <pc:sldMkLst>
          <pc:docMk/>
          <pc:sldMk cId="326881342" sldId="306"/>
        </pc:sldMkLst>
        <pc:spChg chg="mod">
          <ac:chgData name="LE HAI DANG" userId="8f3275a08373be5f" providerId="LiveId" clId="{0559F707-C9D6-4D9E-874C-6C8FF627A993}" dt="2025-04-22T13:31:34.303" v="1742" actId="20577"/>
          <ac:spMkLst>
            <pc:docMk/>
            <pc:sldMk cId="326881342" sldId="306"/>
            <ac:spMk id="3" creationId="{BB0AD2DC-7C02-AF44-644C-7B507A544C87}"/>
          </ac:spMkLst>
        </pc:spChg>
        <pc:spChg chg="mod">
          <ac:chgData name="LE HAI DANG" userId="8f3275a08373be5f" providerId="LiveId" clId="{0559F707-C9D6-4D9E-874C-6C8FF627A993}" dt="2025-04-23T06:25:04.207" v="2917"/>
          <ac:spMkLst>
            <pc:docMk/>
            <pc:sldMk cId="326881342" sldId="306"/>
            <ac:spMk id="8" creationId="{891B6156-6EC8-F4B8-14C7-B2A1D7411E8B}"/>
          </ac:spMkLst>
        </pc:spChg>
        <pc:graphicFrameChg chg="modGraphic">
          <ac:chgData name="LE HAI DANG" userId="8f3275a08373be5f" providerId="LiveId" clId="{0559F707-C9D6-4D9E-874C-6C8FF627A993}" dt="2025-04-23T05:28:30.108" v="2619" actId="14734"/>
          <ac:graphicFrameMkLst>
            <pc:docMk/>
            <pc:sldMk cId="326881342" sldId="306"/>
            <ac:graphicFrameMk id="5" creationId="{8EC954EA-E86C-68FB-A53F-D163F5E58E92}"/>
          </ac:graphicFrameMkLst>
        </pc:graphicFrameChg>
      </pc:sldChg>
      <pc:sldChg chg="modSp del modAnim">
        <pc:chgData name="LE HAI DANG" userId="8f3275a08373be5f" providerId="LiveId" clId="{0559F707-C9D6-4D9E-874C-6C8FF627A993}" dt="2025-04-22T13:32:23.498" v="1761" actId="2696"/>
        <pc:sldMkLst>
          <pc:docMk/>
          <pc:sldMk cId="726513317" sldId="307"/>
        </pc:sldMkLst>
        <pc:spChg chg="mod">
          <ac:chgData name="LE HAI DANG" userId="8f3275a08373be5f" providerId="LiveId" clId="{0559F707-C9D6-4D9E-874C-6C8FF627A993}" dt="2025-04-22T13:31:53.828" v="1759" actId="20577"/>
          <ac:spMkLst>
            <pc:docMk/>
            <pc:sldMk cId="726513317" sldId="307"/>
            <ac:spMk id="3" creationId="{885DFE94-79CA-29AE-8E40-D14B37CAE3C9}"/>
          </ac:spMkLst>
        </pc:spChg>
      </pc:sldChg>
      <pc:sldChg chg="del">
        <pc:chgData name="LE HAI DANG" userId="8f3275a08373be5f" providerId="LiveId" clId="{0559F707-C9D6-4D9E-874C-6C8FF627A993}" dt="2025-04-22T13:32:16.094" v="1760" actId="2696"/>
        <pc:sldMkLst>
          <pc:docMk/>
          <pc:sldMk cId="3503687212" sldId="308"/>
        </pc:sldMkLst>
      </pc:sldChg>
      <pc:sldChg chg="modSp mod">
        <pc:chgData name="LE HAI DANG" userId="8f3275a08373be5f" providerId="LiveId" clId="{0559F707-C9D6-4D9E-874C-6C8FF627A993}" dt="2025-04-23T06:24:58.347" v="2915"/>
        <pc:sldMkLst>
          <pc:docMk/>
          <pc:sldMk cId="753554529" sldId="309"/>
        </pc:sldMkLst>
        <pc:spChg chg="mod">
          <ac:chgData name="LE HAI DANG" userId="8f3275a08373be5f" providerId="LiveId" clId="{0559F707-C9D6-4D9E-874C-6C8FF627A993}" dt="2025-04-23T06:24:58.347" v="2915"/>
          <ac:spMkLst>
            <pc:docMk/>
            <pc:sldMk cId="753554529" sldId="309"/>
            <ac:spMk id="8" creationId="{D00F9477-FB67-DE7A-1FEE-7B3F158AC4F6}"/>
          </ac:spMkLst>
        </pc:spChg>
        <pc:graphicFrameChg chg="modGraphic">
          <ac:chgData name="LE HAI DANG" userId="8f3275a08373be5f" providerId="LiveId" clId="{0559F707-C9D6-4D9E-874C-6C8FF627A993}" dt="2025-04-23T06:17:00.126" v="2732" actId="21"/>
          <ac:graphicFrameMkLst>
            <pc:docMk/>
            <pc:sldMk cId="753554529" sldId="309"/>
            <ac:graphicFrameMk id="5" creationId="{2F42A5C3-8EC5-C9B3-6F65-164CC11A2251}"/>
          </ac:graphicFrameMkLst>
        </pc:graphicFrameChg>
      </pc:sldChg>
      <pc:sldChg chg="addSp delSp modSp add mod delAnim modAnim">
        <pc:chgData name="LE HAI DANG" userId="8f3275a08373be5f" providerId="LiveId" clId="{0559F707-C9D6-4D9E-874C-6C8FF627A993}" dt="2025-04-23T06:29:09.337" v="2972" actId="113"/>
        <pc:sldMkLst>
          <pc:docMk/>
          <pc:sldMk cId="1066481263" sldId="313"/>
        </pc:sldMkLst>
        <pc:spChg chg="mod">
          <ac:chgData name="LE HAI DANG" userId="8f3275a08373be5f" providerId="LiveId" clId="{0559F707-C9D6-4D9E-874C-6C8FF627A993}" dt="2025-04-23T03:39:47.191" v="2144" actId="2711"/>
          <ac:spMkLst>
            <pc:docMk/>
            <pc:sldMk cId="1066481263" sldId="313"/>
            <ac:spMk id="3" creationId="{44D244D3-D5F0-519D-EB80-6CEBBAECA93F}"/>
          </ac:spMkLst>
        </pc:spChg>
        <pc:spChg chg="add mod">
          <ac:chgData name="LE HAI DANG" userId="8f3275a08373be5f" providerId="LiveId" clId="{0559F707-C9D6-4D9E-874C-6C8FF627A993}" dt="2025-04-23T06:29:09.337" v="2972" actId="113"/>
          <ac:spMkLst>
            <pc:docMk/>
            <pc:sldMk cId="1066481263" sldId="313"/>
            <ac:spMk id="4" creationId="{A475A685-9CBE-FF00-0EF9-568C24376FF9}"/>
          </ac:spMkLst>
        </pc:spChg>
        <pc:spChg chg="del mod">
          <ac:chgData name="LE HAI DANG" userId="8f3275a08373be5f" providerId="LiveId" clId="{0559F707-C9D6-4D9E-874C-6C8FF627A993}" dt="2025-04-23T06:21:16.769" v="2868" actId="478"/>
          <ac:spMkLst>
            <pc:docMk/>
            <pc:sldMk cId="1066481263" sldId="313"/>
            <ac:spMk id="11" creationId="{72A798D9-079B-F6B9-619C-13F48F6F62CE}"/>
          </ac:spMkLst>
        </pc:spChg>
      </pc:sldChg>
      <pc:sldChg chg="modSp add mod modAnim">
        <pc:chgData name="LE HAI DANG" userId="8f3275a08373be5f" providerId="LiveId" clId="{0559F707-C9D6-4D9E-874C-6C8FF627A993}" dt="2025-04-23T15:32:13.381" v="7652" actId="207"/>
        <pc:sldMkLst>
          <pc:docMk/>
          <pc:sldMk cId="1506377837" sldId="314"/>
        </pc:sldMkLst>
        <pc:spChg chg="mod">
          <ac:chgData name="LE HAI DANG" userId="8f3275a08373be5f" providerId="LiveId" clId="{0559F707-C9D6-4D9E-874C-6C8FF627A993}" dt="2025-04-23T15:32:13.381" v="7652" actId="207"/>
          <ac:spMkLst>
            <pc:docMk/>
            <pc:sldMk cId="1506377837" sldId="314"/>
            <ac:spMk id="3" creationId="{F30CF365-8776-542D-545A-C9691D00AF44}"/>
          </ac:spMkLst>
        </pc:spChg>
        <pc:spChg chg="mod">
          <ac:chgData name="LE HAI DANG" userId="8f3275a08373be5f" providerId="LiveId" clId="{0559F707-C9D6-4D9E-874C-6C8FF627A993}" dt="2025-04-23T06:26:48.201" v="2946"/>
          <ac:spMkLst>
            <pc:docMk/>
            <pc:sldMk cId="1506377837" sldId="314"/>
            <ac:spMk id="5" creationId="{C2410E64-7CCF-53DA-41E4-023F5226E373}"/>
          </ac:spMkLst>
        </pc:spChg>
      </pc:sldChg>
      <pc:sldChg chg="addSp delSp modSp add mod">
        <pc:chgData name="LE HAI DANG" userId="8f3275a08373be5f" providerId="LiveId" clId="{0559F707-C9D6-4D9E-874C-6C8FF627A993}" dt="2025-04-23T12:57:42.057" v="5310" actId="113"/>
        <pc:sldMkLst>
          <pc:docMk/>
          <pc:sldMk cId="2308491421" sldId="315"/>
        </pc:sldMkLst>
        <pc:spChg chg="mod">
          <ac:chgData name="LE HAI DANG" userId="8f3275a08373be5f" providerId="LiveId" clId="{0559F707-C9D6-4D9E-874C-6C8FF627A993}" dt="2025-04-23T06:18:51.760" v="2844" actId="20577"/>
          <ac:spMkLst>
            <pc:docMk/>
            <pc:sldMk cId="2308491421" sldId="315"/>
            <ac:spMk id="3" creationId="{2AE945C0-AA99-381D-8C83-578851EFF5EA}"/>
          </ac:spMkLst>
        </pc:spChg>
        <pc:spChg chg="mod">
          <ac:chgData name="LE HAI DANG" userId="8f3275a08373be5f" providerId="LiveId" clId="{0559F707-C9D6-4D9E-874C-6C8FF627A993}" dt="2025-04-23T12:57:42.057" v="5310" actId="113"/>
          <ac:spMkLst>
            <pc:docMk/>
            <pc:sldMk cId="2308491421" sldId="315"/>
            <ac:spMk id="8" creationId="{C5C90E58-D671-DF67-2EBA-0606CD7EB4D1}"/>
          </ac:spMkLst>
        </pc:spChg>
        <pc:graphicFrameChg chg="add mod">
          <ac:chgData name="LE HAI DANG" userId="8f3275a08373be5f" providerId="LiveId" clId="{0559F707-C9D6-4D9E-874C-6C8FF627A993}" dt="2025-04-23T06:18:05.989" v="2739" actId="1076"/>
          <ac:graphicFrameMkLst>
            <pc:docMk/>
            <pc:sldMk cId="2308491421" sldId="315"/>
            <ac:graphicFrameMk id="2" creationId="{724F80CE-79C7-15FE-91EC-3E554524B909}"/>
          </ac:graphicFrameMkLst>
        </pc:graphicFrameChg>
        <pc:graphicFrameChg chg="del modGraphic">
          <ac:chgData name="LE HAI DANG" userId="8f3275a08373be5f" providerId="LiveId" clId="{0559F707-C9D6-4D9E-874C-6C8FF627A993}" dt="2025-04-23T06:17:59.779" v="2737" actId="478"/>
          <ac:graphicFrameMkLst>
            <pc:docMk/>
            <pc:sldMk cId="2308491421" sldId="315"/>
            <ac:graphicFrameMk id="5" creationId="{60597A66-D780-F381-5A76-E74781950712}"/>
          </ac:graphicFrameMkLst>
        </pc:graphicFrameChg>
      </pc:sldChg>
      <pc:sldChg chg="delSp modSp add mod delAnim modAnim">
        <pc:chgData name="LE HAI DANG" userId="8f3275a08373be5f" providerId="LiveId" clId="{0559F707-C9D6-4D9E-874C-6C8FF627A993}" dt="2025-04-23T13:58:51.219" v="5810" actId="1076"/>
        <pc:sldMkLst>
          <pc:docMk/>
          <pc:sldMk cId="4072983448" sldId="316"/>
        </pc:sldMkLst>
        <pc:spChg chg="mod">
          <ac:chgData name="LE HAI DANG" userId="8f3275a08373be5f" providerId="LiveId" clId="{0559F707-C9D6-4D9E-874C-6C8FF627A993}" dt="2025-04-23T13:58:51.219" v="5810" actId="1076"/>
          <ac:spMkLst>
            <pc:docMk/>
            <pc:sldMk cId="4072983448" sldId="316"/>
            <ac:spMk id="4" creationId="{2DB6C800-00D4-14EF-2B32-436843C5E4A2}"/>
          </ac:spMkLst>
        </pc:spChg>
        <pc:spChg chg="del mod">
          <ac:chgData name="LE HAI DANG" userId="8f3275a08373be5f" providerId="LiveId" clId="{0559F707-C9D6-4D9E-874C-6C8FF627A993}" dt="2025-04-23T13:27:35.345" v="5531" actId="478"/>
          <ac:spMkLst>
            <pc:docMk/>
            <pc:sldMk cId="4072983448" sldId="316"/>
            <ac:spMk id="5" creationId="{E58DA37D-AAF1-B713-DC10-CE059C3B88A2}"/>
          </ac:spMkLst>
        </pc:spChg>
      </pc:sldChg>
      <pc:sldChg chg="delSp modSp add mod">
        <pc:chgData name="LE HAI DANG" userId="8f3275a08373be5f" providerId="LiveId" clId="{0559F707-C9D6-4D9E-874C-6C8FF627A993}" dt="2025-04-23T16:01:40.741" v="7751" actId="20577"/>
        <pc:sldMkLst>
          <pc:docMk/>
          <pc:sldMk cId="1436841022" sldId="317"/>
        </pc:sldMkLst>
        <pc:spChg chg="mod">
          <ac:chgData name="LE HAI DANG" userId="8f3275a08373be5f" providerId="LiveId" clId="{0559F707-C9D6-4D9E-874C-6C8FF627A993}" dt="2025-04-23T16:01:40.741" v="7751" actId="20577"/>
          <ac:spMkLst>
            <pc:docMk/>
            <pc:sldMk cId="1436841022" sldId="317"/>
            <ac:spMk id="3" creationId="{D9670EC7-1C7F-3539-F7BF-9CC77A209AB5}"/>
          </ac:spMkLst>
        </pc:spChg>
        <pc:graphicFrameChg chg="del modGraphic">
          <ac:chgData name="LE HAI DANG" userId="8f3275a08373be5f" providerId="LiveId" clId="{0559F707-C9D6-4D9E-874C-6C8FF627A993}" dt="2025-04-23T13:04:57.187" v="5313" actId="478"/>
          <ac:graphicFrameMkLst>
            <pc:docMk/>
            <pc:sldMk cId="1436841022" sldId="317"/>
            <ac:graphicFrameMk id="2" creationId="{0647710D-BD56-DD83-A502-A3F579796652}"/>
          </ac:graphicFrameMkLst>
        </pc:graphicFrameChg>
      </pc:sldChg>
      <pc:sldChg chg="delSp modSp add mod delAnim">
        <pc:chgData name="LE HAI DANG" userId="8f3275a08373be5f" providerId="LiveId" clId="{0559F707-C9D6-4D9E-874C-6C8FF627A993}" dt="2025-04-23T13:57:57.662" v="5808" actId="14100"/>
        <pc:sldMkLst>
          <pc:docMk/>
          <pc:sldMk cId="3356749418" sldId="318"/>
        </pc:sldMkLst>
        <pc:spChg chg="mod">
          <ac:chgData name="LE HAI DANG" userId="8f3275a08373be5f" providerId="LiveId" clId="{0559F707-C9D6-4D9E-874C-6C8FF627A993}" dt="2025-04-23T13:57:57.662" v="5808" actId="14100"/>
          <ac:spMkLst>
            <pc:docMk/>
            <pc:sldMk cId="3356749418" sldId="318"/>
            <ac:spMk id="4" creationId="{8E8E7A66-970A-D619-6957-3C887C9C0228}"/>
          </ac:spMkLst>
        </pc:spChg>
        <pc:spChg chg="del">
          <ac:chgData name="LE HAI DANG" userId="8f3275a08373be5f" providerId="LiveId" clId="{0559F707-C9D6-4D9E-874C-6C8FF627A993}" dt="2025-04-23T13:56:56.162" v="5804" actId="478"/>
          <ac:spMkLst>
            <pc:docMk/>
            <pc:sldMk cId="3356749418" sldId="318"/>
            <ac:spMk id="5" creationId="{AD035185-349A-A824-63D7-9982FEB963FC}"/>
          </ac:spMkLst>
        </pc:spChg>
      </pc:sldChg>
      <pc:sldChg chg="modSp add mod modAnim">
        <pc:chgData name="LE HAI DANG" userId="8f3275a08373be5f" providerId="LiveId" clId="{0559F707-C9D6-4D9E-874C-6C8FF627A993}" dt="2025-04-23T15:29:53.419" v="7458" actId="20577"/>
        <pc:sldMkLst>
          <pc:docMk/>
          <pc:sldMk cId="1304579284" sldId="319"/>
        </pc:sldMkLst>
        <pc:spChg chg="mod">
          <ac:chgData name="LE HAI DANG" userId="8f3275a08373be5f" providerId="LiveId" clId="{0559F707-C9D6-4D9E-874C-6C8FF627A993}" dt="2025-04-23T15:29:53.419" v="7458" actId="20577"/>
          <ac:spMkLst>
            <pc:docMk/>
            <pc:sldMk cId="1304579284" sldId="319"/>
            <ac:spMk id="3" creationId="{4372B209-E3A6-14B1-D865-0747C53B77E8}"/>
          </ac:spMkLst>
        </pc:spChg>
      </pc:sldChg>
      <pc:sldChg chg="addSp delSp modSp add mod modAnim">
        <pc:chgData name="LE HAI DANG" userId="8f3275a08373be5f" providerId="LiveId" clId="{0559F707-C9D6-4D9E-874C-6C8FF627A993}" dt="2025-04-23T15:44:54.976" v="7687" actId="14100"/>
        <pc:sldMkLst>
          <pc:docMk/>
          <pc:sldMk cId="3530361201" sldId="320"/>
        </pc:sldMkLst>
        <pc:spChg chg="mod">
          <ac:chgData name="LE HAI DANG" userId="8f3275a08373be5f" providerId="LiveId" clId="{0559F707-C9D6-4D9E-874C-6C8FF627A993}" dt="2025-04-23T15:44:29.412" v="7685" actId="14100"/>
          <ac:spMkLst>
            <pc:docMk/>
            <pc:sldMk cId="3530361201" sldId="320"/>
            <ac:spMk id="3" creationId="{3C7BE257-7032-973E-C6EE-D1EBFB41DEC5}"/>
          </ac:spMkLst>
        </pc:spChg>
        <pc:spChg chg="add mod">
          <ac:chgData name="LE HAI DANG" userId="8f3275a08373be5f" providerId="LiveId" clId="{0559F707-C9D6-4D9E-874C-6C8FF627A993}" dt="2025-04-23T15:44:54.976" v="7687" actId="14100"/>
          <ac:spMkLst>
            <pc:docMk/>
            <pc:sldMk cId="3530361201" sldId="320"/>
            <ac:spMk id="7" creationId="{AB5FA83A-CF0A-F7B8-F1D1-BB2D16F284EA}"/>
          </ac:spMkLst>
        </pc:spChg>
        <pc:picChg chg="del">
          <ac:chgData name="LE HAI DANG" userId="8f3275a08373be5f" providerId="LiveId" clId="{0559F707-C9D6-4D9E-874C-6C8FF627A993}" dt="2025-04-23T15:44:18.788" v="7682" actId="478"/>
          <ac:picMkLst>
            <pc:docMk/>
            <pc:sldMk cId="3530361201" sldId="320"/>
            <ac:picMk id="10" creationId="{2EE3BF67-1204-D13D-5B60-47E7C7C938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117E9-85DF-4BAA-B7FD-5778B58F68A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23648-78D7-4B32-9988-625D0375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0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C5ADA-FC87-E4A0-7093-D3D31F5C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C4644-4C64-C97A-DDEE-3BAD700D3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72186-C11C-6B41-09BE-CA8203BE8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4D275-13B1-FDC2-DE14-961DAA7AA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5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49A5-F402-9BD1-C289-2A17392B8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28760-EE9D-ECA1-3179-6CFDFEF09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922D6-E084-B6B0-4CEE-789AD8401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7ADAA-FF57-A969-9653-2B83783B5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1A586-FC42-41D1-B76E-A9603652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E74F1-9490-7769-0580-8457073AD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42CA0-445C-1D9C-2265-079C3FFA8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A812-FA99-38E3-6E2D-66CDC1ED3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5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07E36-3FE8-5C03-E5AE-B59BADDA2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0E73E-D42B-1558-699A-BF324E1A6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303B0-10EC-116B-9825-A1AEE5C0B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2649E-A829-D1DF-021B-591B4ABB0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8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7386-7AB4-D6B0-A8DC-E9A339C5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DD712-7D29-00D4-586D-75F329BEA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EB3BC-9346-1F59-3C08-DA66B2811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87751-0093-93BA-1406-5E5F97E7D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BB973-976A-4620-A57D-5AE8972FC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0043F-08A7-5DAB-CCB3-D9FCD465C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AF453-3CBC-0030-899F-18F912515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1AB9-D819-34D7-4C79-B7DD9E3FE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5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0D2E-3776-22A3-6FB7-79FED1AD5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05667-023F-E4F2-6AA5-06CDE73E9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85FA69-D25A-D4D2-E901-BE9391A3C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83CC-6F95-156D-1E56-19D7C70E1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4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C811D-3294-1B11-C668-0E1B19E96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4D943-2CF2-B321-F3FA-51588CBF3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97505-2EF4-2230-124B-F9D1710D9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0D819-3474-7827-8B50-CCD1C29B5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6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425E-14DC-6243-D29E-76BA8322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1752B-271C-4445-EA1B-258D2719F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29CE2-A249-ECA0-EBF4-2A393CDDB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71355-8381-40D2-D672-A6222E475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1697B-35A8-291C-8ACE-4F51F766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70EFE-1295-8B10-EA57-6B43FF890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63C51-2DCF-BECC-1690-7231435BB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9B15-01C9-9663-E156-D24FD2504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2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6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75369-344A-F00C-2799-CA5EFB9C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63E0B-02F2-AD96-F1D5-2A7846F6A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41ABF-CC34-0B66-98A1-A2F705C2B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80FA9-09CD-A562-AEA8-1E370A81D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CC42E-2C6D-FFB3-ADA0-B8A3BDBE3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A46917-378B-0B9A-CB57-8A936BA79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05FB8-81AB-7F75-915E-9096B7A08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11B0-35B0-D538-2E80-775A9B745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4ED9-BF04-70DE-FA8A-D28BCC0AD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3B4FB-9BFD-E9AE-C999-543186604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FD58E2-BF02-AFD1-FC14-C63D5B214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A81A7-0E87-C4EE-3C24-7861F9E75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56694-3456-0577-E7D7-1A3E53FF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878FF-8E3B-D8DE-77B0-269A8DA87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21EDF-7B7A-F0C7-C52B-46239FF78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A185A-2302-49CF-1D89-758B419CF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60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F6737-DCC7-A677-A3C7-799B460C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A5349-04A7-30AD-BE27-813579536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7C7BE-CF7A-8E7C-3DFD-08803F250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22D19-2A78-F21E-496D-5FCFD0789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A151-6925-0FC2-716F-CCC9E1C7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378E8-7580-89A2-998D-A2F4F7B3A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E7597-63C8-51E3-27F1-0143A3FD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2DCC0-7D32-09B4-11FA-82C960CDA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3648-78D7-4B32-9988-625D0375799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C3C4B-7EB0-A799-EF60-7E7B2A1A5D7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889A1F-7953-5C39-8687-FF30BEEED6A0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B534-7696-D26C-4ED3-9370C4BF548C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EBF6C9-F2A0-D7EA-46F2-E2BED25E4EEB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7AC-3830-D280-1DFB-099F1C622F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61D4A3-C96E-946C-BF56-14B0317E483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DF354-0251-FE65-2C5F-25380E57F03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B934B-7F60-9EFE-CEAF-A531BBACD851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F9606-2A17-830C-304D-88D56EDB1C47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DAA7A-04F6-2616-50B0-A84AF6F98FE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F1CC2D-4F33-60C3-D015-EE4B3346464B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43A459-4626-2124-180B-282157D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6F145B-841B-1EA7-87E9-B007B9A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879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26100" y="1109534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6098" y="2870070"/>
            <a:ext cx="5959480" cy="2502381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06" y="241300"/>
            <a:ext cx="2921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66FBEF-96D4-A728-F979-1B9E3C58461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8E8DD-CE54-0055-2BF7-151D57DF8BD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301E-8D74-6168-3E37-23F22C232E8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16EF-BF90-0E2D-8C37-9F7F65B32C5A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6974A-DD6E-7CB5-8FD4-600450267DC0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6367-A723-A537-EB98-81ACB69748F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6BEA6-14C4-AF23-E4A2-9D451D536F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62F22-F1FE-F284-D164-71325E2FE29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A85AC-B7B7-482A-12B3-980D59815F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F6D7656-F800-D94D-225F-EDD3105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C748E-C498-F3D1-FA1A-8DE0452D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E864A0-20A2-BDEB-4706-A5E83DDFA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781863" y="1310095"/>
            <a:ext cx="3916148" cy="391037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575300" y="769938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5298" y="2530474"/>
            <a:ext cx="5959480" cy="3550350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A90EEE0-CD8C-2ACB-25F9-50BB8997F9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DDDAF3A5-8C80-403E-4204-D45A79822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1442A5B8-CFC4-5FD2-2AD5-A6E2BE31C3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E5A7E-5F20-6A38-5D19-14DA4768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D97C13-D91F-4682-B432-81FF1B14B49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DFD5-27A7-C363-7007-2DC193A3EAF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999E-E9FF-973E-7101-9B1C4199764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6026A7-B4F0-EAA7-6E24-26FFBCA763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0E9D6-6802-7688-2B57-6C08D5DA59C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58449-E3D8-FD81-A0DE-693514AECD38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B45509-564D-FF36-7D23-E19C5706B85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4F2291-6314-C1AD-04AC-4C2F36AFBCE5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1222-A6F3-0F0F-54F8-3440A58FE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5F7985F-5BDC-B2DF-EE61-A86912B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3C7577-EE0C-2234-C1BF-DA9C643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3332" y="2190750"/>
            <a:ext cx="3335867" cy="376152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333" y="481807"/>
            <a:ext cx="3335866" cy="1570038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10050" y="1233577"/>
            <a:ext cx="7685088" cy="488255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5" y="2854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5DA46C-D8B6-7CFC-66B8-7CB0661BDC5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0D40A-2E3B-C7A9-C896-AB297CD1D502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72D73-D33F-3CF1-F2EC-3AB49AB0A3E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B7BB71-C74C-F574-53FD-686AF1FFDDB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3CACD-6A80-FFA4-A1A8-D43F712955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EB09F-CD5E-7ADC-1B2F-8965E3D7128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64E0D-6262-6968-C324-91B0C29DAE2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ACF565-7282-52D8-2F87-9979EB7D22E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52C3-46A3-8597-EB48-A059B972B6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17CD2D-3662-2AA5-03DA-B7DB71F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6764BE-F724-71A0-BE05-2D8CD35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1250" y="465934"/>
            <a:ext cx="5229225" cy="1634339"/>
          </a:xfrm>
        </p:spPr>
        <p:txBody>
          <a:bodyPr wrap="square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705" y="3223632"/>
            <a:ext cx="4928369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25089" y="438150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2B706-8307-6ED5-F877-389B0B297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66" y="2644402"/>
            <a:ext cx="3453753" cy="34023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15" y="2177429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4C324-3C81-EE05-863B-0BFD10068AD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2863-B89C-435F-F151-714E85DDC0D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858D0-591A-DB7C-B0CF-EC5885EF6AA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B9E2AA-8C7B-B434-371B-D07F8E42BC7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048CFE-B19B-7653-369A-1274DDC6A672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54DA6-059E-42E3-D2C2-7CC236D17F7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78C257-C905-714F-8D36-7C4FEA7B101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E3B6-9344-8EA5-ECCC-B4E2DB489CB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D2815-B553-E7E3-A420-642D631F850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43C1B86-79CD-A2B3-901F-0E811E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990695-EF78-6AB0-E960-0608F2E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485" y="4229011"/>
            <a:ext cx="5229225" cy="163433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9891" y="811935"/>
            <a:ext cx="5229225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20704" y="2860675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D997C6-547B-2702-8F85-89942F1A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2" y="373388"/>
            <a:ext cx="3453753" cy="3402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67" y="3759764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F876A1-6B11-6FF8-2D84-015F96056B1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A6408-9D66-09C4-41AB-00CC1729D3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018DF-49AD-91F7-0DB0-C9BC1261979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C13370-E7EC-678E-BD5A-DB77AAE1330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E15444-C65B-BCB2-0C08-2D44E08572B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101A3-77ED-E52F-5EB8-690B6987C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94B63-DFC9-1FBB-688F-B4BDE18353A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70B167-68C8-83AC-0439-E32E52CA290E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CD55A-1C1C-F2FF-326E-E4EDF09609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06D705-167D-4957-B052-389F58C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50CB5C-9421-8092-B746-31E9C2F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Inform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1972" y="3856819"/>
            <a:ext cx="7445428" cy="230460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00000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Các thông tin cá nhân có liên quan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437" y="2747660"/>
            <a:ext cx="7443963" cy="9044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Nhấn vào để chỉnh sửa tên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5849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Ảnh bìa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Avatar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348756" y="4679980"/>
            <a:ext cx="1574800" cy="1589422"/>
          </a:xfrm>
        </p:spPr>
        <p:txBody>
          <a:bodyPr anchor="ctr" anchorCtr="1"/>
          <a:lstStyle>
            <a:lvl1pPr marL="0" indent="0">
              <a:buNone/>
              <a:defRPr baseline="0">
                <a:latin typeface="K2D" panose="00000500000000000000" pitchFamily="2" charset="-34"/>
              </a:defRPr>
            </a:lvl1pPr>
          </a:lstStyle>
          <a:p>
            <a:r>
              <a:rPr lang="en-US"/>
              <a:t>Mã QR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399B61-C397-6E24-154B-55AEE91F3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9" y="3749686"/>
            <a:ext cx="2513362" cy="247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3047462"/>
            <a:ext cx="292100" cy="292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885C0-D685-8BA1-0334-F39B9B68D71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F714-887C-B1B4-0544-F3318FB936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B2670-DCDB-9912-43A9-DB6F7732594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19D13-9667-D80B-8E63-2EAE238785E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820E4-D785-554F-4A26-439F94DC39C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3FE2-FAF0-8CC7-CB52-0A02CAB31B9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9A41C-6FE6-99FD-63A0-4F13214472F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355810-09A4-7711-CAE0-3B52F9B0F7A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D61F0-56D5-64BF-42C1-A40A09A1EC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D9E8BE1-8359-B3EB-76B9-E21898B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313AA7-7AE7-BBBB-D161-E7992A5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1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39788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08727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2</a:t>
            </a:r>
            <a:endParaRPr lang="en-US" dirty="0"/>
          </a:p>
        </p:txBody>
      </p:sp>
      <p:sp>
        <p:nvSpPr>
          <p:cNvPr id="2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8726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9BD5AE-860A-11DA-EDCF-22268C7C9A8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50682-E7A5-4FC0-F3BE-BB9A232438A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3CC-5B2D-403A-2D8D-77E5D2B6108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D36C9-D247-9D20-3BF2-F3349DFE29EF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3E65D7-4824-ED09-532B-9FC7698CEF8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B20A-6E3F-4D3A-66A0-FB26AD4A104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47801-603B-FBC5-F985-AE9459E3CD4E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14B01-E23B-BFC7-B317-7E21D60D518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6432E-6829-4DE3-60A2-6B8BBDC6B4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87C7D7A-D6B4-F348-B4E4-CA33AB53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648BD2-EBDF-9F5F-296A-DFCA3F0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41487" y="465301"/>
            <a:ext cx="36576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8998" y="465301"/>
            <a:ext cx="3571623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530533" y="474155"/>
            <a:ext cx="27432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4734" y="3450874"/>
            <a:ext cx="3788999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41485" y="3450874"/>
            <a:ext cx="64770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1D2F5E-B4B4-4F13-5B40-6B34D4077BF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8C786-22D7-B802-E1CD-F76CACF14CCC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AB2-9527-687A-8677-8F0D90CD784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F80466-9EFF-A73A-B6DE-D269BCE066A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337E1-C74F-3AB9-3062-C33D866163B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12D348-DF45-A829-E72D-196DEC172D7E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F8196-C024-0B7C-46F7-739B24E5DBF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60906-4DB7-35A0-12A0-880FE34D0611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6CDF9-3E97-FB61-7CE7-3D09FA86D7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218C02C-39DB-9A5F-95CB-0C3CAB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506B3F-1DF2-A2B1-B917-52BD9BA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0960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97765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597297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98361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597892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7B2114-05AD-5B46-042A-74C2E1E114D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2D61D-E589-A35B-EEF9-9C42ABC105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89A6-0D91-BA6C-6308-33240D74B74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B255F-3EA0-6316-1814-EA69B3A1C94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C3888-223C-A47F-802D-E01AE026158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FDAA6-E7FA-2A32-DFA6-F90442ED860C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C1B11-CA57-3325-DD06-C67EE58D7FC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3C485-7E6C-D1B8-B245-95DB0F954A97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1F8E9-DA5B-DA41-D6FB-62DFDED23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B773FC-C6DB-8895-F8FB-AC357B5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D3E9AD-AE54-8D77-117E-98F95DC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9375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latin typeface="Readex Pro" pitchFamily="2" charset="-78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386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086459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78402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426261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29912" y="3302000"/>
            <a:ext cx="3367088" cy="26130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378402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26260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flipH="1" flipV="1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A85175A-A5CA-FDCD-9D1E-D1E3A5C0861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2AE3C-B845-C37F-3FA3-517EBBCCD80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2B34-BC37-24CD-CCCC-86C84255F60D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51EC-EB1C-A2F5-191D-39EC3871D7F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6B55C-8A59-6B1B-682C-62AA2B73A47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AAA9-0C7E-3269-988C-8B585C6196A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58D9-75FB-A297-C9B0-0046880A091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FD0A9-AA5C-7D0D-4E1D-5CCB189D948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0B6-C339-D112-86D5-A51948B07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D1D37C2-EC33-4641-5CD8-DBFCCC5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F9D2D5D-F42C-AD89-38B2-8E5862B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rgbClr val="0070C0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rgbClr val="0070C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rgbClr val="00AFEF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92E844-1828-0F51-3BFD-DF527D65BF8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0BC67-81A5-AC24-0BB4-9D1D3E835D94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1EA0-6222-87BA-38C9-866FE8F2830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06771-B50F-5EF5-AF4C-183C88EEC70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8AD8D-BBBE-FFAE-563D-62AF760A44A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63336F-2FD5-E8B2-B179-80665CF8D4BA}"/>
              </a:ext>
            </a:extLst>
          </p:cNvPr>
          <p:cNvSpPr txBox="1"/>
          <p:nvPr userDrawn="1"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62A7F-4A0D-8203-BB6A-E6AFE62BD3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49E161-4DC5-D15C-6DAE-AE38C664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D46289-EAED-BF63-CD78-95A65C49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4113213" y="-1449386"/>
            <a:ext cx="3965573" cy="105156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43EC71-5B9E-C0BC-1876-C8F7F39BC54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374B3-12AF-4FD8-DEB7-27010168D059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7498-F3BC-86B3-1A69-799334B6D0C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C85D92-154D-811A-7CED-746E05BC99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FF18A3-B64B-560A-0E4C-FAE23671DD1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87580-3DBD-8257-F1D1-7914462F84C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24CB2-D38F-D098-BA0D-F7AF3FD0DAE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44464-246D-1746-8383-CA6C986DD6C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68E-C03F-EA5D-3562-3CF0D836A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B08078-B43B-9900-A614-EDD1B70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3B98CF-4D09-7334-F10E-AC29493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en-US" sz="3200" b="1" kern="120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1875631" y="-672303"/>
            <a:ext cx="5811837" cy="78867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81" y="51983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9D4A31-78FB-C50E-E557-1D6A2AB1B39D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7047-2D78-10EA-8B2B-464D363FDA7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BADC-EE2D-7AA3-FE84-68EB6BD21ECE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A035-1495-F2B0-9581-76B6F74E68E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FB4826-5D0F-51B0-8FB3-AF794F93FD9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A189B-1ADB-AEB4-5954-98C27419F04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18312-4501-E052-78A4-D56485FF5E5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FB8709-60EF-0C2D-7AE6-97383C28A99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3177-236E-9D57-556A-25BA2A08A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B60C45-18AD-EA2E-F8C7-09BC10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116A22-46CD-EA17-0317-B3A75C3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5583"/>
            <a:ext cx="10515600" cy="978408"/>
          </a:xfrm>
        </p:spPr>
        <p:txBody>
          <a:bodyPr/>
          <a:lstStyle>
            <a:lvl1pPr>
              <a:defRPr lang="en-US" sz="3200" b="1" kern="1200" baseline="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28E4E-7D92-2696-C967-238AE8D19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306E5-CFB4-AF8E-362E-7264A2EE8FC3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0D7E-4410-6230-80DF-9F48DDD5A2A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1A584-94A8-DB0F-72C3-58733380A87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D15-A7C4-C136-3C34-D85D43DF91D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A5ACA2-579F-CD83-86DA-E253A52172C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BCA61-C1DF-F935-9A58-6E188F2CB05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E80D1-1F87-F099-C499-A6D08F0D1B7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DD4F89-FFA6-2586-6CFF-BAD9CA9BBED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DDEC2-86AA-36BA-1460-FC4BE106E1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0BAA20-270C-6BB8-126D-274EA4B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3DB167-B4F8-7DE2-3FE9-16BA7DF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977A98-B16D-37D0-150B-AA6EC779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AAABEF-0466-E8D9-7159-4498725EB23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4BC4-A4A2-B7AE-36B8-5F8601CBD24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24B4-3F68-C3A0-CCD5-76223DA44378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AF8661-5038-9FE1-BBA8-946867DADAB0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83C5A-EDBD-9F53-185B-2E7B394F345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A2C68B-0393-7A63-49AA-3FFE7FE14C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16E1-AF2D-D0AA-1F01-070BA884ACD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CC7B34-3035-0952-6B45-935B76D988E3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B063C-9DEE-224B-8FD3-B578122F70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004C0A-B376-851D-1C1F-61573C0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D28DB7B-FFF4-7151-C18D-3C7D5D9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1">
    <p:bg>
      <p:bgPr>
        <a:solidFill>
          <a:srgbClr val="1F5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F29CC0-A8E3-7B26-83F7-23FD30C83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7CBBB-5BEC-4156-BB0B-762A1656305F}"/>
              </a:ext>
            </a:extLst>
          </p:cNvPr>
          <p:cNvSpPr/>
          <p:nvPr userDrawn="1"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0175B-DA75-48B5-9D9D-69732B703EF5}"/>
              </a:ext>
            </a:extLst>
          </p:cNvPr>
          <p:cNvGrpSpPr/>
          <p:nvPr userDrawn="1"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DB430-7D50-4978-89C8-6C6EBBB3035E}"/>
                </a:ext>
              </a:extLst>
            </p:cNvPr>
            <p:cNvSpPr/>
            <p:nvPr userDrawn="1"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Slide Number Placeholder 5">
              <a:extLst>
                <a:ext uri="{FF2B5EF4-FFF2-40B4-BE49-F238E27FC236}">
                  <a16:creationId xmlns:a16="http://schemas.microsoft.com/office/drawing/2014/main" id="{7688F936-0D30-441F-BBA9-66AE32197B6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9150" y="6454898"/>
              <a:ext cx="46555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Barlow" panose="00000500000000000000" pitchFamily="2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E7A8FBE-F383-41C2-9A02-D1D86CE96726}" type="slidenum">
                <a:rPr lang="en-US" smtClean="0">
                  <a:latin typeface="K2D" panose="00000500000000000000" pitchFamily="2" charset="-34"/>
                </a:rPr>
                <a:pPr/>
                <a:t>‹#›</a:t>
              </a:fld>
              <a:endParaRPr lang="en-US">
                <a:latin typeface="K2D" panose="00000500000000000000" pitchFamily="2" charset="-34"/>
              </a:endParaRPr>
            </a:p>
          </p:txBody>
        </p:sp>
      </p:grp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F36C960-0DDB-40F7-96C6-0E5E09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548263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B56B231-F846-4811-B632-4AB4BAA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50632-77FB-405A-BBE8-9981579CE7EF}"/>
              </a:ext>
            </a:extLst>
          </p:cNvPr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0">
                <a:solidFill>
                  <a:schemeClr val="bg1"/>
                </a:solidFill>
                <a:latin typeface="K2D" panose="00000500000000000000" pitchFamily="2" charset="-34"/>
              </a:rPr>
              <a:t>ĐẠI HỌC CẦN THƠ</a:t>
            </a:r>
            <a:endParaRPr lang="en-US" sz="1400" b="1">
              <a:solidFill>
                <a:schemeClr val="bg1"/>
              </a:solidFill>
              <a:latin typeface="K2D" panose="00000500000000000000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06559-0D08-475B-BB2B-C2AD79E1EA9A}"/>
              </a:ext>
            </a:extLst>
          </p:cNvPr>
          <p:cNvSpPr txBox="1"/>
          <p:nvPr userDrawn="1"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2DBFB6-FB51-4349-AD79-DB5E3B289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785" y="6488354"/>
            <a:ext cx="9336024" cy="118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41078-A544-42D3-8CE7-5F2F115BABE0}"/>
              </a:ext>
            </a:extLst>
          </p:cNvPr>
          <p:cNvSpPr txBox="1"/>
          <p:nvPr userDrawn="1"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rPr>
              <a:t>Cộng đồng – Toàn diện – Ưu việt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eadex Pro" pitchFamily="2" charset="-78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7F682-0100-EB65-9EF7-68F4E1527F64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12206D-0D33-F7BF-D5C3-71176B0C507A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8F7DE-9367-1A7B-0471-C642F47C03A3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2EDA6-9276-E821-1BDA-7B118853E64D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60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2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9DEC0-0415-D667-18C3-EEA5AEBAB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4BF315-D1FC-6421-060B-3FFD387F1B1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3478F-4D6B-F3FC-93EE-781955B168ED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0E6027-7A58-80A0-C4DE-BD292242A19B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39217D-11B2-EC58-7DB9-670BADCEC0E6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9E2A5B-C398-3A54-39BB-1A10AD77A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0C400F-3AEE-5C28-4A10-78CBA14078B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9BBA-69C1-570D-F28E-9BB9C6ACBEC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0C32-8749-8F9D-AFB9-200DC55D9965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664E3-F587-5BFA-8277-C0DDF1B0FB4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36890-856E-2F7B-8E55-A33B790D7C1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2CBB7-80CC-0503-06CA-B293272E754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49DC9B-DB28-1334-ACD6-A7837974CC5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6B089-ECA6-A22E-B1B3-DEA30DA3A29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CA8C4BA-A884-9E59-FFE3-0B919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9B8DE1D-7394-99A3-7495-C14CDDA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F8249F-933F-27B4-037F-1BE57AC729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D8527-F93B-EB58-7740-2C078C40D098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B52FF-C488-9746-1718-20EBF7C6F69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8AA-07ED-7376-C0C8-2331E007AE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8A477-5FFB-8A7A-8F05-0A80F04AEFB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25ED5-67ED-5B9A-3DCA-1DE0F4C58341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266B7-33A3-424D-B662-BE0A9937A840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86A9F9-4156-B900-5857-6016C3E85FAB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5907-9052-863A-8BCC-EF17800E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2144C9-292D-3866-E801-4F565FE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EA6383-5223-C237-6EF3-C8B51BE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4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DADA73C-32DA-6364-6627-ED34BFEF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47" y="1727802"/>
            <a:ext cx="3453753" cy="3402396"/>
          </a:xfrm>
          <a:prstGeom prst="rect">
            <a:avLst/>
          </a:prstGeom>
        </p:spPr>
      </p:pic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25291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400175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3160711"/>
            <a:ext cx="5153026" cy="1839914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05A496-97A9-F2E6-5A93-82ED2999180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E9CB3-D945-22DB-F3B1-01E643966ACF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6A3BA-05EA-D4A6-D520-6A0BBE9ACFC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D0D4-C58F-2943-9F96-7367FEA221D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313E83-E883-5D3C-7410-B094E1918C1E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48F3C-F670-4585-6238-F7F73412182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B6593-3DAF-E642-22A3-B33B2E999E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12E298-D721-FB54-E8B1-308FB365446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E4871-7678-DA84-8689-2F27B5920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13E948E-49EF-8C4E-0898-E98F72B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A65652-1FC1-56DE-41BF-70B7E31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6C117-0DD7-57D2-DF3E-3C0A174E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0" name="Picture 2" descr="Samsung Mobile Mockup Template Download on Pngtree | Mobile mockup, Samsung  mobile, Samsu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657226"/>
            <a:ext cx="4972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F5E8B0A-35A9-1D4F-DB19-BE07791E78F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E1F6B-3A1F-F4AA-B616-B69C903A909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17A55-6967-1E8F-7303-5303CBD602A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4F218F-2B5C-5125-3565-DD9470D6775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21373-8291-8606-349F-C9D37F7F42EA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0A1A8-07D6-CC23-110F-A4349C95D83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C4FA-6364-1259-35B8-B7538FBAB89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98D622-19A9-9C4F-D8B3-A0B8BACFDA9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19E43-BFD6-BAEA-5172-CB6E311691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DB862-383E-AC4E-53C8-05578489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1406AB-9157-BB66-317E-91FF667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F05EB3-1A18-FFAB-87F4-C3B6F94C3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3863" y="1011126"/>
            <a:ext cx="3171810" cy="51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58D15-E021-9409-2BF6-38B866254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5A38DB-2EAE-47C8-9F84-174DA20245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2C8C42-C792-4628-B171-1C30DA52BB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FF8FA1-B5A4-2A75-DF61-6155775A60B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8A97E-3A14-7BF0-D186-C53734F2598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94450-A56F-CB14-56CE-6BAB4A469F50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DC2765-72E6-0900-A64B-07D9394DE1EE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2BBAE-9F84-4D92-5FC5-6BAC2EBBA3A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D8EF8C-2CE8-32A2-4893-8A1F462F59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4073C-92F4-B219-BB9F-D220B1F1317A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DC2B2F-DD31-C057-140F-8607950C122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099AF-ADE0-F209-43E6-00047303FC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9D6B138-607A-1698-333D-31B07D8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C58AAA-3CCF-ABE2-A4E2-685132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E6D52DE-4D97-3181-9440-19E31A6CE8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61702" y="1108334"/>
            <a:ext cx="2131430" cy="4626572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88786B7F-DEAA-9BB7-8BD3-B3780EB61B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55760" y="1200818"/>
            <a:ext cx="534445" cy="155541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686872"/>
            <a:ext cx="11205713" cy="2200204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2887077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3947960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48C5E-76A7-F702-69DB-282464E7764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56AD05-D0D5-B566-5464-905D6E126C9B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9BB277-D677-7122-583C-E2DA058F670A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1A5C2-1028-7EF7-EC88-4F04EC7380D2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42C0C7-F574-E38A-4EB3-08F7967A5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D78DE-4DE3-2990-85E4-786FD52314B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8D337-520D-D86F-59BE-49A69B9FFC6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4FC1A-E55F-C03B-647D-62C9D227489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77203-FB16-225E-E2AD-E6F5BFB29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32108-B491-0ED9-0209-DCDB4B879444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3B44A9-629A-9AFC-6A18-1288714D7213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7E8952C-C96D-E1CF-68EF-C321F55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43BEA4F-EC22-DCD8-2D07-6E96C6A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P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rgbClr val="00AFEF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942152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3CFF9A2-77A5-DDEE-8CD5-81FBB071FF6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020D5-F981-3E97-FE5E-ADF3F5D5D67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F97B9-1D92-F527-C77C-03A8413842F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61B76C-9BE8-353C-CE4F-D68CC621DEA4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53315-09D7-5756-C6C6-55FFDDCFE13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79C1E-4CE5-9C79-D05A-E661FD9C1020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A207F-A3E9-4918-9A39-6AFD5C75AE2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1CAD55-C718-D746-6C4B-AC27D7F9E3C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2AF38-7C96-9660-E7DF-32022B5040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98B8E65-85EA-EDA7-0D26-FAB09CE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AC2544-66BB-6379-48DA-83F1624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Backgroun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EB5E8B-9D80-CFB1-EDED-87ECE2CB2B8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291E-292F-647B-E93F-CCF3BD97EF4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A86A-A3D6-70DE-0206-BB773A44427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733AF-6C3E-C1DE-BF08-4108C35CB05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7700C-E55C-27FB-89BF-E9B044E9EC3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A2E08-C471-6D85-4D71-8B7583F204F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275F7-17A7-2357-D01F-B5A5E3884CF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96F8B-987B-47C3-DC48-3B2EC5C98BF8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A3534-0713-475D-C6A5-307770CE2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EB70784-4611-F5A4-7D58-DD378A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7628174-E628-DF34-7A10-83FDFC5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E1D6-0A80-8A7D-310B-2F6B434F4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10D58-C7C9-AD78-555F-33E02058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B152-BF7B-A150-5A99-2B451EC38D47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9768-9879-1B7A-B5FA-0DCEFE74D51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89155-4A4A-8DED-164F-8A56C00B8F9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96035-4D5E-EF98-4374-6099861A66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92706-2488-D26C-C54B-F6881C86D05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6761B-1C8C-2A9C-97D2-FD722A844AE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A4366D-2C0B-5E27-DC28-A877427191A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8E5B-E5A0-69DD-94F0-C506BC474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9C7B13-13FD-9548-48BE-5821DF0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283063C-B225-E607-FC11-4C67B22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-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71F910-DD42-8802-386F-AA27E891E3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14350" y="1125114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4348" y="2885650"/>
            <a:ext cx="4467229" cy="224454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 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5667375" y="1125114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69295-E313-A799-7125-41D39E39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B895D-114D-C9C2-A547-220F39E95B3A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1B30F-7B6D-78FB-BD6E-E34AD607BE5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7F6DF5-10A9-DC42-E1E9-D1FA91D6BB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9BFF-8A0A-B338-A74E-37D7F5CED4D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9E1AD-2113-53D7-8783-10A60D93296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424EB-91CE-59BF-400F-9BCF3A182E6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9800F-88A1-1EF2-673A-E19EDD4D12A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A7C85-7A63-3F94-A6E0-51FBFB0A62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E5B1EA-BE1C-22C4-8140-1FF7F08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F5244F-399D-4048-0258-1C4D43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Left - Titl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36A66E2-7787-687B-3553-97FAF910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737350" y="1332588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7348" y="3093124"/>
            <a:ext cx="4467229" cy="219233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624706" y="1332588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73B34E-C5A1-D7E2-C692-BFBE5EBD6A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FE12-2689-2DB3-6CB8-E6D662CAE886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B0CF2-5878-8045-7665-76673B4F71AB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C447DE-39C2-0CF7-466F-6F936D0397D6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B166D7-5532-DFCC-4719-A557C504B8F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18045-F14E-9F31-0FA0-0532F46BF46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28839-2BBD-09C4-84D8-C7BD82D44B55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D9E80B-3CE1-773E-29BB-8B95E6D4543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A3E05-765A-20DC-76C7-1BB18527C0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971456-C6D4-0F38-6B9E-1F35DDA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720CF9-36DD-EAE0-4DFF-B34E1D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00D1CE85-AA59-46D7-98F4-301D80B40614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B9B05A01-6F48-4D1A-BEA9-613C8F70D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79" r:id="rId3"/>
    <p:sldLayoutId id="2147483652" r:id="rId4"/>
    <p:sldLayoutId id="2147483653" r:id="rId5"/>
    <p:sldLayoutId id="2147483654" r:id="rId6"/>
    <p:sldLayoutId id="2147483677" r:id="rId7"/>
    <p:sldLayoutId id="2147483655" r:id="rId8"/>
    <p:sldLayoutId id="2147483656" r:id="rId9"/>
    <p:sldLayoutId id="2147483657" r:id="rId10"/>
    <p:sldLayoutId id="2147483678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6" r:id="rId17"/>
    <p:sldLayoutId id="2147483674" r:id="rId18"/>
    <p:sldLayoutId id="2147483673" r:id="rId19"/>
    <p:sldLayoutId id="2147483675" r:id="rId20"/>
    <p:sldLayoutId id="2147483676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2D" panose="00000500000000000000" pitchFamily="2" charset="-3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5E41-A1AF-488B-B0BD-65F8B7FD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43" y="1441450"/>
            <a:ext cx="11205713" cy="1855310"/>
          </a:xfrm>
        </p:spPr>
        <p:txBody>
          <a:bodyPr/>
          <a:lstStyle/>
          <a:p>
            <a:r>
              <a:rPr lang="en-US" dirty="0"/>
              <a:t>BÁO CÁO NIÊN LUẬN CƠ SƠ-ATTT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37F2-C3B5-487E-AF04-318467A15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43" y="3592239"/>
            <a:ext cx="11205713" cy="103670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CHỦ ĐỀ: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Công </a:t>
            </a:r>
            <a:r>
              <a:rPr lang="en-US" dirty="0" err="1"/>
              <a:t>Mạng</a:t>
            </a:r>
            <a:r>
              <a:rPr lang="en-US" dirty="0"/>
              <a:t> &amp; Phương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Chống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A67E-F5E5-4E62-AFA1-B5747C25A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Sinh Viên: Lê Hải </a:t>
            </a:r>
            <a:r>
              <a:rPr lang="en-US" dirty="0" err="1"/>
              <a:t>Đăng</a:t>
            </a:r>
            <a:r>
              <a:rPr lang="en-US" dirty="0"/>
              <a:t> – B2203716</a:t>
            </a:r>
          </a:p>
        </p:txBody>
      </p:sp>
    </p:spTree>
    <p:extLst>
      <p:ext uri="{BB962C8B-B14F-4D97-AF65-F5344CB8AC3E}">
        <p14:creationId xmlns:p14="http://schemas.microsoft.com/office/powerpoint/2010/main" val="52087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FCBA-F339-5A3E-959C-7A3BCF457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69EF-39E8-6562-AA90-F74E00AE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778AB-C3AC-558D-EC09-569FC946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6.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tấn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công</a:t>
            </a:r>
            <a:endParaRPr lang="en-US" dirty="0">
              <a:solidFill>
                <a:srgbClr val="00AFE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cục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endParaRPr lang="en-US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Arpspoof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Driftnet, Ettercap,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Betercap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…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AFEF"/>
                </a:solidFill>
              </a:rPr>
              <a:t>7.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phát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hiện</a:t>
            </a:r>
            <a:endParaRPr lang="en-US" dirty="0">
              <a:solidFill>
                <a:srgbClr val="00AFE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Gõ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cmd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terminal):</a:t>
            </a:r>
          </a:p>
          <a:p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</a:t>
            </a:r>
            <a:r>
              <a:rPr lang="en-US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arp</a:t>
            </a:r>
            <a:r>
              <a:rPr lang="en-US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-a</a:t>
            </a:r>
          </a:p>
          <a:p>
            <a:endParaRPr lang="en-US" sz="2600" dirty="0">
              <a:solidFill>
                <a:srgbClr val="00AFEF"/>
              </a:solidFill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8B87B3A-0691-D45A-34BE-51A44FB50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55" y="4233875"/>
            <a:ext cx="6073445" cy="1904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3326A-11DD-396E-4524-9F9E0CF4606B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9403D-5BC2-3A0A-EFCA-5336BA5B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54B-D906-054F-EF77-21A442E6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44D3-D5F0-519D-EB80-6CEBBAEC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8.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phòng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chống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ARP⁠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packet 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(Secure ARP – S-ARP)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Dynamic ARP Inspection (DAI)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ARP spoofing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ảo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(Virtual Private Network – VPN)</a:t>
            </a:r>
          </a:p>
          <a:p>
            <a:endParaRPr lang="en-US" sz="2600" dirty="0">
              <a:solidFill>
                <a:srgbClr val="00AFE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5A685-9CBE-FF00-0EF9-568C24376FF9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8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DAE8-81C1-DD31-7693-2671B740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A289-1363-E843-0C58-E0963D6C7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28" y="2260918"/>
            <a:ext cx="8935343" cy="1655762"/>
          </a:xfrm>
        </p:spPr>
        <p:txBody>
          <a:bodyPr anchor="ctr"/>
          <a:lstStyle/>
          <a:p>
            <a:pPr algn="ctr"/>
            <a:r>
              <a:rPr lang="en-US" dirty="0"/>
              <a:t>Demo ARP Spoofing</a:t>
            </a:r>
          </a:p>
        </p:txBody>
      </p:sp>
    </p:spTree>
    <p:extLst>
      <p:ext uri="{BB962C8B-B14F-4D97-AF65-F5344CB8AC3E}">
        <p14:creationId xmlns:p14="http://schemas.microsoft.com/office/powerpoint/2010/main" val="22357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20B3-7E30-FE59-74A3-168769801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0CE8-67B2-DFD4-EF04-3FBECA3E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566" y="789457"/>
            <a:ext cx="10029565" cy="890752"/>
          </a:xfrm>
        </p:spPr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4910A-A620-3FC8-B44E-CEDF35C8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566" y="1897379"/>
            <a:ext cx="8036496" cy="286810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00AFEF"/>
                </a:solidFill>
              </a:rPr>
              <a:t>1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22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22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22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22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22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2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BB4BD-8725-4B0E-F3BE-69F264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B0CA-1EF8-3BC0-2B27-19B4BE1E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8B33-2F50-DD52-3141-EE23D25B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>
                <a:solidFill>
                  <a:srgbClr val="00AFEF"/>
                </a:solidFill>
              </a:rPr>
              <a:t>Tổng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quan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về</a:t>
            </a:r>
            <a:r>
              <a:rPr lang="en-US" dirty="0">
                <a:solidFill>
                  <a:srgbClr val="00AFEF"/>
                </a:solidFill>
              </a:rPr>
              <a:t> DNS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Khái</a:t>
            </a:r>
            <a:r>
              <a:rPr lang="en-US" sz="22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niệm</a:t>
            </a:r>
            <a:r>
              <a:rPr lang="en-US" sz="22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(Domain Name System)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endParaRPr lang="en-US" sz="2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VD : google.com -&gt; 8.8.8.8</a:t>
            </a:r>
            <a:endParaRPr lang="en-US" sz="2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(hostname)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ngược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lại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(domain).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4110-AEBD-7DC2-F083-1F5F4F8BE594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b="1" dirty="0">
                <a:solidFill>
                  <a:srgbClr val="1F5CA9"/>
                </a:solidFill>
              </a:rPr>
              <a:t>1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16535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3A205-CC6A-8A91-101C-82D98336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FCF-2002-7AFF-659B-331FA8B1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3EA1-F980-6CD5-0AFA-80717A61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35452" cy="429237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600" dirty="0" err="1">
                <a:solidFill>
                  <a:srgbClr val="00AFEF"/>
                </a:solidFill>
              </a:rPr>
              <a:t>Tổng</a:t>
            </a:r>
            <a:r>
              <a:rPr lang="en-US" sz="2600" dirty="0">
                <a:solidFill>
                  <a:srgbClr val="00AFEF"/>
                </a:solidFill>
              </a:rPr>
              <a:t> </a:t>
            </a:r>
            <a:r>
              <a:rPr lang="en-US" sz="2600" dirty="0" err="1">
                <a:solidFill>
                  <a:srgbClr val="00AFEF"/>
                </a:solidFill>
              </a:rPr>
              <a:t>quan</a:t>
            </a:r>
            <a:r>
              <a:rPr lang="en-US" sz="2600" dirty="0">
                <a:solidFill>
                  <a:srgbClr val="00AFEF"/>
                </a:solidFill>
              </a:rPr>
              <a:t> </a:t>
            </a:r>
            <a:r>
              <a:rPr lang="en-US" sz="2600" dirty="0" err="1">
                <a:solidFill>
                  <a:srgbClr val="00AFEF"/>
                </a:solidFill>
              </a:rPr>
              <a:t>về</a:t>
            </a:r>
            <a:r>
              <a:rPr lang="en-US" sz="2600" dirty="0">
                <a:solidFill>
                  <a:srgbClr val="00AFEF"/>
                </a:solidFill>
              </a:rPr>
              <a:t> DNS</a:t>
            </a:r>
          </a:p>
          <a:p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miền</a:t>
            </a:r>
            <a:r>
              <a:rPr lang="en-US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Gốc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(Domain root) 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đỉnh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nhánh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cây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Biểu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diễn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đơn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dấu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chấm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“.”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(Top-level-domain) 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gồm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tự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xác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nước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vưc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hai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(Second-level-domain): </a:t>
            </a:r>
            <a:r>
              <a:rPr lang="en-AU" sz="1800" kern="100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Rất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dạng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ty,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hay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nhỏ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hơn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(Subdomain) :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Chia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thêm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trở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xuống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thường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như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chi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nhánh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phòng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ban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cơ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quan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hay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đề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406B-46B8-BD83-033D-D85488EF4725}"/>
              </a:ext>
            </a:extLst>
          </p:cNvPr>
          <p:cNvSpPr txBox="1"/>
          <p:nvPr/>
        </p:nvSpPr>
        <p:spPr>
          <a:xfrm>
            <a:off x="7956829" y="3279665"/>
            <a:ext cx="3780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F5CAA"/>
                </a:solidFill>
              </a:rPr>
              <a:t>elearning.ctu.edu.vn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3611-B239-F7DD-3E4B-40B397ABFE4B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b="1" dirty="0">
                <a:solidFill>
                  <a:srgbClr val="1F5CA9"/>
                </a:solidFill>
              </a:rPr>
              <a:t>1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11631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9D21-FF9C-5B26-0CE3-B2D0B1708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7C5A-95AB-3A3E-8567-30F1B3D8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D5A7-0597-6F6B-1104-2CD15C1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2. Các </a:t>
            </a:r>
            <a:r>
              <a:rPr lang="en-US" dirty="0" err="1">
                <a:solidFill>
                  <a:srgbClr val="00AFEF"/>
                </a:solidFill>
              </a:rPr>
              <a:t>loại</a:t>
            </a:r>
            <a:r>
              <a:rPr lang="en-US" dirty="0">
                <a:solidFill>
                  <a:srgbClr val="00AFEF"/>
                </a:solidFill>
              </a:rPr>
              <a:t> DNS server </a:t>
            </a:r>
            <a:r>
              <a:rPr lang="en-US" dirty="0" err="1">
                <a:solidFill>
                  <a:srgbClr val="00AFEF"/>
                </a:solidFill>
              </a:rPr>
              <a:t>và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vai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trò</a:t>
            </a:r>
            <a:endParaRPr lang="en-US" dirty="0">
              <a:solidFill>
                <a:srgbClr val="00AFEF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Root Name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trữ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(authority)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mức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(top-level-domain).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ROOT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(query)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kiếm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tối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thiểu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authority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lớp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top-level-domain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omputer and a computer&#10;&#10;AI-generated content may be incorrect.">
            <a:extLst>
              <a:ext uri="{FF2B5EF4-FFF2-40B4-BE49-F238E27FC236}">
                <a16:creationId xmlns:a16="http://schemas.microsoft.com/office/drawing/2014/main" id="{6B2F4524-C9DE-430C-C329-FA1CA6ED7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31" y="2323984"/>
            <a:ext cx="4971068" cy="3295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A0FA3-17AD-7FA3-259E-5A1746D14759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C753C-5EA4-EE7C-4DAB-CA281FF09D0D}"/>
              </a:ext>
            </a:extLst>
          </p:cNvPr>
          <p:cNvSpPr txBox="1"/>
          <p:nvPr/>
        </p:nvSpPr>
        <p:spPr>
          <a:xfrm>
            <a:off x="6546041" y="5782902"/>
            <a:ext cx="3780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F5CAA"/>
                </a:solidFill>
              </a:rPr>
              <a:t>elearning.ctu.edu.vn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78109-8446-016F-3977-F5B43C407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A96-858E-CD02-EAF4-F82D61D2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1BCD-132F-D152-AB67-41E3389B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2. Các </a:t>
            </a:r>
            <a:r>
              <a:rPr lang="en-US" dirty="0" err="1">
                <a:solidFill>
                  <a:srgbClr val="00AFEF"/>
                </a:solidFill>
              </a:rPr>
              <a:t>loại</a:t>
            </a:r>
            <a:r>
              <a:rPr lang="en-US" dirty="0">
                <a:solidFill>
                  <a:srgbClr val="00AFEF"/>
                </a:solidFill>
              </a:rPr>
              <a:t> DNS server </a:t>
            </a:r>
            <a:r>
              <a:rPr lang="en-US" dirty="0" err="1">
                <a:solidFill>
                  <a:srgbClr val="00AFEF"/>
                </a:solidFill>
              </a:rPr>
              <a:t>và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vai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trò</a:t>
            </a:r>
            <a:endParaRPr lang="en-US" dirty="0">
              <a:solidFill>
                <a:srgbClr val="00AFEF"/>
              </a:solidFill>
            </a:endParaRPr>
          </a:p>
          <a:p>
            <a:pPr marL="457200" indent="-457200">
              <a:buFont typeface="+mj-lt"/>
              <a:buAutoNum type="alphaLcParenR" startAt="2"/>
            </a:pPr>
            <a:r>
              <a:rPr lang="en-US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Local Name Servers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này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tìm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kiếm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trữ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thấp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hơn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bởi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doanh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nghiệp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dịch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vụ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Internet (ISPs).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omputer server with arrows&#10;&#10;AI-generated content may be incorrect.">
            <a:extLst>
              <a:ext uri="{FF2B5EF4-FFF2-40B4-BE49-F238E27FC236}">
                <a16:creationId xmlns:a16="http://schemas.microsoft.com/office/drawing/2014/main" id="{AF03AA25-FCCA-2398-1759-7E3A1D1C5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32" y="2195396"/>
            <a:ext cx="4945167" cy="3552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25D3E3-5069-EDBD-9649-9286B323EFE5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38816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A242-C59B-126B-2E01-A9C20BC2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7D5B-E447-70D8-365C-F8DE9F2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6AC7-7EBB-913D-8D63-9058DD902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pPr marL="457200">
              <a:spcAft>
                <a:spcPts val="1200"/>
              </a:spcAft>
            </a:pP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nhớ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đệm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</a:t>
            </a:r>
          </a:p>
          <a:p>
            <a:pPr marL="457200">
              <a:spcAft>
                <a:spcPts val="1200"/>
              </a:spcAft>
            </a:pP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DNS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(DNS Resolver Cache).</a:t>
            </a:r>
          </a:p>
          <a:p>
            <a:pPr marL="457200">
              <a:spcAft>
                <a:spcPts val="1200"/>
              </a:spcAft>
            </a:pP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vẫn</a:t>
            </a:r>
            <a:r>
              <a:rPr 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chưa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ánh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xạ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tính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nội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600" dirty="0">
              <a:solidFill>
                <a:srgbClr val="00AFE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6E3D25-4C90-BBB2-3832-6D1743FC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83" y="2051868"/>
            <a:ext cx="3343742" cy="3410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F6DE09-0E27-8BB5-0A67-0B7CF4C62F9F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403267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BEB2F-135D-F5BE-9F9A-C00558A9F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2B11-EBBD-57B6-5608-3D11A43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3CD6-5582-6A2B-7578-BF1A81E8D1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8" y="1873669"/>
            <a:ext cx="51050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 :</a:t>
            </a:r>
            <a:r>
              <a:rPr lang="en-AU" sz="1800" kern="100" dirty="0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gười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dùng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Internet,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này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tiếp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bởi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Recursive Resolver(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đệ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quy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DNS).</a:t>
            </a:r>
            <a:endParaRPr lang="en-US" b="1" kern="100" dirty="0">
              <a:solidFill>
                <a:srgbClr val="1F5CAA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 :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Resolver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root nameserver DNS (.).</a:t>
            </a:r>
            <a:endParaRPr lang="en-US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 :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Root Nameserver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resolver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(TLD) </a:t>
            </a: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4 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Resovler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hiện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tới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TLD(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  <a:endParaRPr lang="en-US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 :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TLD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nameserver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domain </a:t>
            </a:r>
            <a:r>
              <a:rPr lang="en-AU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example.vn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82F6D-62D4-58BD-C582-E57E0D0BBA79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55C9-178F-5F0D-0574-DFE45FB5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29442"/>
            <a:ext cx="5472668" cy="4292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53D884-DB00-9B54-0FE5-AB6664348B35}"/>
              </a:ext>
            </a:extLst>
          </p:cNvPr>
          <p:cNvSpPr txBox="1"/>
          <p:nvPr/>
        </p:nvSpPr>
        <p:spPr>
          <a:xfrm>
            <a:off x="838199" y="1042672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Nếu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truy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vấn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ở cache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cục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hoặc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nội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vẫn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không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tìm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thấy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4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24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</p:txBody>
      </p:sp>
    </p:spTree>
    <p:extLst>
      <p:ext uri="{BB962C8B-B14F-4D97-AF65-F5344CB8AC3E}">
        <p14:creationId xmlns:p14="http://schemas.microsoft.com/office/powerpoint/2010/main" val="41827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TÓM TẮT 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I-ARP Spoofing</a:t>
            </a:r>
          </a:p>
          <a:p>
            <a:r>
              <a:rPr lang="en-US" dirty="0">
                <a:solidFill>
                  <a:srgbClr val="00AFEF"/>
                </a:solidFill>
              </a:rPr>
              <a:t>II-DNS Spoofing</a:t>
            </a:r>
          </a:p>
          <a:p>
            <a:r>
              <a:rPr lang="en-US" dirty="0">
                <a:solidFill>
                  <a:srgbClr val="00AFEF"/>
                </a:solidFill>
              </a:rPr>
              <a:t>III-Password Attack – Cracking Hashing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5B2FE-ACE5-461C-877F-4A4F619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3276-2E22-1C75-8886-A6115FDC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4356"/>
            <a:ext cx="10515600" cy="1325563"/>
          </a:xfrm>
        </p:spPr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611C3-C4E2-5C66-303E-A6CE2FEFEA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92809"/>
            <a:ext cx="5257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800" kern="100" dirty="0" err="1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6 :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Cuối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cùng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recursive resolver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nameserver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7 :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example.vn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về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nameserver.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8 : 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DNS Resolver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lời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miền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ban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9 : 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 8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cứu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về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example.vn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web.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tạo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HTTP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IP.</a:t>
            </a:r>
            <a:endParaRPr 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10 :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tại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hiển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thị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duyệt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8128A-F6C4-2D19-ABDB-1D472A57EE64}"/>
              </a:ext>
            </a:extLst>
          </p:cNvPr>
          <p:cNvSpPr txBox="1"/>
          <p:nvPr/>
        </p:nvSpPr>
        <p:spPr>
          <a:xfrm>
            <a:off x="838199" y="104267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Nếu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truy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vấn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ở cache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cục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hoặc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nội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bộ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vẫn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không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tìm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thấy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000" b="1" dirty="0" err="1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2000" b="1" dirty="0">
                <a:solidFill>
                  <a:srgbClr val="1F5CA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E80C3-956F-50F5-3055-BB34BF6C6367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EB39C-DDF4-5C46-D560-17741040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029442"/>
            <a:ext cx="5472668" cy="42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1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97BC-3585-6343-E4BB-A4AF186B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9025-9A7C-0E03-F75E-331F258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D986-5EC6-CA7A-B967-7B1FD2716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0014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ỹ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thuật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chèn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nhớ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gười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dùng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thay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vì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729CA-6072-9569-C714-686672C30BAA}"/>
              </a:ext>
            </a:extLst>
          </p:cNvPr>
          <p:cNvSpPr txBox="1"/>
          <p:nvPr/>
        </p:nvSpPr>
        <p:spPr>
          <a:xfrm>
            <a:off x="8275899" y="152005"/>
            <a:ext cx="377407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318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6DE3D-8378-A3B8-A2DC-129F3ADEC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83F2-6FC2-8D05-3BCC-C40C6B6F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658E-E96C-2DEB-6EC4-64009243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0014" cy="42923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DNS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nội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(Internal DNS Servers)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giữ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tất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cả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miền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endParaRPr lang="en-US" sz="20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kern="0" dirty="0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kern="0" dirty="0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hia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sẻ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ai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DNS Caches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thao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túng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Nếu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DNS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“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nhiễm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độc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20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kern="0" dirty="0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DNS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nguồn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tuyệt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vời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kẻ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tấn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endParaRPr lang="en-US" sz="2000" kern="0" dirty="0">
              <a:solidFill>
                <a:srgbClr val="00AFEF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DNS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chuyển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vấn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trạm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bên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sang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bên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ngoài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r>
              <a:rPr lang="en-US" sz="2000" kern="0" dirty="0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Những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kẻ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tấn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hành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kênh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bí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nhằm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lấy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endParaRPr lang="en-US" sz="20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4B323-4CE9-8106-2E75-0F3617FED8F6}"/>
              </a:ext>
            </a:extLst>
          </p:cNvPr>
          <p:cNvSpPr txBox="1"/>
          <p:nvPr/>
        </p:nvSpPr>
        <p:spPr>
          <a:xfrm>
            <a:off x="8275899" y="152005"/>
            <a:ext cx="3774070" cy="2154436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10083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76577-1F5A-E938-829B-3CB679F4F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33C3-DD62-3603-D01D-0A93E3E4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61F75-F58C-99DC-7AA9-1420DBB3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292371"/>
          </a:xfrm>
        </p:spPr>
        <p:txBody>
          <a:bodyPr>
            <a:normAutofit/>
          </a:bodyPr>
          <a:lstStyle/>
          <a:p>
            <a:r>
              <a:rPr lang="en-US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Kẻ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tấn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gửi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dữ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liệu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mạo</a:t>
            </a:r>
            <a:endParaRPr lang="en-US" sz="1800" b="1" kern="100" dirty="0">
              <a:solidFill>
                <a:srgbClr val="1F5CAA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gửi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tên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miền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kẻ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hồi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chủ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DNS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lệ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phản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hồi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nạn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địa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IP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cache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lần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sz="1800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sau</a:t>
            </a:r>
            <a:r>
              <a:rPr lang="en-US" sz="1800" b="1" kern="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Nạn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nhân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bị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chuyển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hướng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bank.com),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tính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sẽ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nhiễm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cache.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→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đưa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lừa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đảo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do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soát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D56EE-73D5-6812-1DD7-D3AA1588A927}"/>
              </a:ext>
            </a:extLst>
          </p:cNvPr>
          <p:cNvSpPr txBox="1"/>
          <p:nvPr/>
        </p:nvSpPr>
        <p:spPr>
          <a:xfrm>
            <a:off x="8275899" y="152005"/>
            <a:ext cx="3774070" cy="2154436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342924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0C01-AC9E-570F-733D-E65A14AE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517C-11B6-20F9-1C18-17B3CD52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FF4-0B41-6C35-2B89-5FD30FA0E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546896"/>
          </a:xfrm>
        </p:spPr>
        <p:txBody>
          <a:bodyPr>
            <a:normAutofit/>
          </a:bodyPr>
          <a:lstStyle/>
          <a:p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7. Các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 Spoofing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endParaRPr lang="en-US" kern="100" dirty="0">
              <a:solidFill>
                <a:srgbClr val="00AFEF"/>
              </a:solidFill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lphaLcParenR"/>
            </a:pP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Poisoning DNS Cache (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Đầu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độc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nhớ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DNS)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trữ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dữ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liệu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lệch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lphaLcParenR" startAt="2"/>
            </a:pP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Man-in-the-Middle (MitM) Attack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trên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</a:t>
            </a:r>
            <a:endParaRPr lang="en-US" sz="1800" b="1" kern="100" dirty="0">
              <a:solidFill>
                <a:srgbClr val="1F5CAA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chặn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lời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lphaLcParenR" startAt="3"/>
            </a:pP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ARP Spoofing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kết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AU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Spoofing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Kẻ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Spoofing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lệ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arenR" startAt="3"/>
            </a:pPr>
            <a:endParaRPr lang="en-US" sz="18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912C9-BBF4-BAA0-C93F-7BD96F089D36}"/>
              </a:ext>
            </a:extLst>
          </p:cNvPr>
          <p:cNvSpPr txBox="1"/>
          <p:nvPr/>
        </p:nvSpPr>
        <p:spPr>
          <a:xfrm>
            <a:off x="8079129" y="152005"/>
            <a:ext cx="3970840" cy="2092881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93056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66A9-F547-A155-DA29-CEF1A5AC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7D15-09E6-D229-2B86-8E90D21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II-DNS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CA17-0571-AC3D-F710-CB683913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599" cy="42923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8.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phòng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chống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 Spoofing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DNSSEC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Cung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cấp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chữ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ký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số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xác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Xóa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cache DNS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thường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xuyên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Tránh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giữ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lại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chủ</a:t>
            </a:r>
            <a:r>
              <a:rPr lang="en-US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tin </a:t>
            </a:r>
            <a:r>
              <a:rPr lang="en-US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cậy</a:t>
            </a:r>
            <a:r>
              <a:rPr lang="en-US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Google DNS(8.8.8.8), Cloudflare(1.1.1.1)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Bật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HTTPS &amp;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kiểm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tra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chứng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SSL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Đảm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bảo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web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chính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thống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VPN</a:t>
            </a:r>
            <a:r>
              <a:rPr lang="en-AU" sz="18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Mã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hóa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DNS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tránh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2BAEF-1A91-E17B-807E-FDDC6F4D8CCF}"/>
              </a:ext>
            </a:extLst>
          </p:cNvPr>
          <p:cNvSpPr txBox="1"/>
          <p:nvPr/>
        </p:nvSpPr>
        <p:spPr>
          <a:xfrm>
            <a:off x="8275899" y="152005"/>
            <a:ext cx="3774070" cy="2154436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II-DNS Spoofing</a:t>
            </a:r>
          </a:p>
          <a:p>
            <a:r>
              <a:rPr lang="en-US" sz="1400" dirty="0">
                <a:solidFill>
                  <a:srgbClr val="1F5CA9"/>
                </a:solidFill>
              </a:rPr>
              <a:t>1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Các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DNS server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bước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trong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tra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cứu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DNS 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DNS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Hỏng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Bảo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DNS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thức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hoạt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động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  <a:p>
            <a:r>
              <a:rPr lang="en-US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7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Các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phổ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biến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8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phòng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chống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DNS Spoofing</a:t>
            </a:r>
          </a:p>
        </p:txBody>
      </p:sp>
    </p:spTree>
    <p:extLst>
      <p:ext uri="{BB962C8B-B14F-4D97-AF65-F5344CB8AC3E}">
        <p14:creationId xmlns:p14="http://schemas.microsoft.com/office/powerpoint/2010/main" val="244394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0BF4-E6BA-4D55-5A19-1B0A10D5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B43E-A056-30E2-205F-533BA744F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28" y="2260918"/>
            <a:ext cx="8935343" cy="1655762"/>
          </a:xfrm>
        </p:spPr>
        <p:txBody>
          <a:bodyPr anchor="ctr"/>
          <a:lstStyle/>
          <a:p>
            <a:pPr algn="ctr"/>
            <a:r>
              <a:rPr lang="en-US" dirty="0"/>
              <a:t>Demo DNS Spoofing</a:t>
            </a:r>
          </a:p>
        </p:txBody>
      </p:sp>
    </p:spTree>
    <p:extLst>
      <p:ext uri="{BB962C8B-B14F-4D97-AF65-F5344CB8AC3E}">
        <p14:creationId xmlns:p14="http://schemas.microsoft.com/office/powerpoint/2010/main" val="1979795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599F5-1D3D-1331-A207-1DA5A359F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FEA1-13A1-EB02-5BA4-BA63B91B2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576" y="435914"/>
            <a:ext cx="9813013" cy="890752"/>
          </a:xfrm>
        </p:spPr>
        <p:txBody>
          <a:bodyPr/>
          <a:lstStyle/>
          <a:p>
            <a:r>
              <a:rPr lang="en-US" sz="3600" dirty="0">
                <a:solidFill>
                  <a:srgbClr val="00AFEF"/>
                </a:solidFill>
              </a:rPr>
              <a:t>III-</a:t>
            </a:r>
            <a:r>
              <a:rPr lang="en-US" sz="3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  <a:endParaRPr lang="en-US" sz="3600" dirty="0">
              <a:solidFill>
                <a:srgbClr val="00AFE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A43D-7D3F-44CA-776C-84828FF22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576" y="1520189"/>
            <a:ext cx="8036496" cy="2868106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AU" sz="22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Phương </a:t>
            </a:r>
            <a:r>
              <a:rPr lang="en-AU" sz="22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22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22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2200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2.2.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22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2.3. 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22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22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22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	2.4. 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22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	2.5. </a:t>
            </a:r>
            <a:r>
              <a:rPr lang="vi-VN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US" sz="22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>
              <a:solidFill>
                <a:srgbClr val="00AFE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6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02E6-C24F-2E84-9890-B6442522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là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gì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(password)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giới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hạn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quyền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kỹ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phương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"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vân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diện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khuôn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,...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copy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vẫn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chưa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hoàng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18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ật khẩu thường được lưu trữ dưới dạng văn bản thuần túy (</a:t>
            </a:r>
            <a:r>
              <a:rPr lang="vi-VN" sz="1800" dirty="0" err="1">
                <a:latin typeface="Arial" panose="020B0604020202020204" pitchFamily="34" charset="0"/>
                <a:cs typeface="Arial" panose="020B0604020202020204" pitchFamily="34" charset="0"/>
              </a:rPr>
              <a:t>plaintext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) cùng với tên người dung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(username).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A2831-FB27-FC27-576D-2BD8241E3CA9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E18D04-423E-AF0F-A5AC-468D828C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B6F88-D30E-723B-29DD-EE17A79AD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B209-E3A6-14B1-D865-0747C53B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là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gì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vi-VN" sz="19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Rủi ro: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Nếu cơ sở dữ liệu bị xâm nhập, tất cả mật khẩu sẽ bị lộ</a:t>
            </a:r>
            <a:r>
              <a:rPr lang="en-AU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9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dưới</a:t>
            </a:r>
            <a:r>
              <a:rPr lang="en-AU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9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dạng</a:t>
            </a:r>
            <a:r>
              <a:rPr lang="en-AU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plaintext</a:t>
            </a: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Quản trị viên hoặc kẻ tấn công có quyền truy cập vào hệ thống có thể dễ dàng đọc </a:t>
            </a:r>
            <a:r>
              <a:rPr lang="en-AU" sz="19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AU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9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khẩu</a:t>
            </a: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19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Người dùng có xu hướng sử dụng cùng một mật khẩu cho nhiều dịch vụ khác nhau</a:t>
            </a:r>
          </a:p>
          <a:p>
            <a:pPr lvl="1"/>
            <a:endParaRPr lang="en-US" sz="22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US" sz="19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Hậu </a:t>
            </a:r>
            <a:r>
              <a:rPr lang="en-US" sz="1900" b="1" dirty="0" err="1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9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nghiêm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rò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rỉ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nhạy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FB3EB-AF0B-C8E1-2183-59B5C3B77B7E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F3F7ED-95A1-0F4F-DF75-6B76C4D7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7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5534-7827-4BC2-AA37-164B475A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736" y="420625"/>
            <a:ext cx="10029565" cy="841248"/>
          </a:xfrm>
        </p:spPr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940DE-1A1A-BFF2-396A-C10F53A99C90}"/>
              </a:ext>
            </a:extLst>
          </p:cNvPr>
          <p:cNvSpPr txBox="1"/>
          <p:nvPr/>
        </p:nvSpPr>
        <p:spPr>
          <a:xfrm>
            <a:off x="1660736" y="1481327"/>
            <a:ext cx="6881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8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800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06523-2F74-623A-1681-9B85DBC0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365-8776-542D-545A-C9691D00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 startAt="2"/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Hashing Password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là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gì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</a:p>
          <a:p>
            <a:pPr lvl="1"/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Để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tăng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cường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tính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bảo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khẩu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ngay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cả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trong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trường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hợp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vi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phạm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dữ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liệu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người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ta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r>
              <a:rPr lang="en-US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hashing password</a:t>
            </a:r>
            <a:endParaRPr lang="en-US" sz="22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lvl="1"/>
            <a:r>
              <a:rPr lang="en-AU" sz="18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 Password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chuyển đổi dữ liệu thành một chuỗi ký tự có kích thước cố định, đồng nhất và xác định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Đặc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tính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của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hàm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hương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chiều</a:t>
            </a:r>
            <a:endParaRPr lang="en-US" sz="1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xác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entropy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cao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duy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Đủ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thuộc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tiêu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chuẩn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tăng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đảo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ngược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endParaRPr lang="en-US" sz="18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10E64-7CCF-53DA-41E4-023F5226E373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363910-344D-2101-3D41-B8E2FF3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37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D4917-3C1B-E0FE-E7F3-18380F01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2E3-2B0A-921F-8B18-F17D21E8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335D-F0AF-F2A8-5F74-31FBA22F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56489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>
              <a:buFont typeface="+mj-lt"/>
              <a:buAutoNum type="alphaLcParenR" startAt="3"/>
            </a:pPr>
            <a:r>
              <a:rPr lang="en-US" sz="18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Password-Protected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AES-256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cố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(256 bit ~ 32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ASCII). </a:t>
            </a:r>
          </a:p>
          <a:p>
            <a:pPr marL="0" lvl="1" algn="l">
              <a:spcBef>
                <a:spcPts val="1200"/>
              </a:spcBef>
              <a:spcAft>
                <a:spcPts val="1200"/>
              </a:spcAft>
            </a:pPr>
            <a:r>
              <a:rPr lang="en-US" sz="1800" b="1" dirty="0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b="1" dirty="0" err="1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1800" b="1" dirty="0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tiện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phải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sz="1800" b="1" dirty="0">
                <a:solidFill>
                  <a:srgbClr val="00AFE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rgbClr val="00AFE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1800" b="1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hàm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chuyển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cố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2B3F-155C-6EC3-A57C-C6D9AC91018E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471E5-4D27-FB0B-F0BB-A46D8D2F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25" y="2244886"/>
            <a:ext cx="4213064" cy="2092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FF2D1E-827A-3AF6-4E50-DD50A9B3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25" y="4416552"/>
            <a:ext cx="4213064" cy="20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29E0B-0EB6-C101-69B2-A42ADAAA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F6D9-C369-66DA-C947-B8F5C13D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 algn="l">
              <a:buFont typeface="+mj-lt"/>
              <a:buAutoNum type="alphaLcParenR" startAt="3"/>
            </a:pPr>
            <a:r>
              <a:rPr lang="en-US" sz="18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Password-Protected Files.</a:t>
            </a:r>
          </a:p>
          <a:p>
            <a:pPr lvl="1" algn="l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endParaRPr lang="en-US" sz="1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(MySecurePassword123=152bit).</a:t>
            </a:r>
          </a:p>
          <a:p>
            <a:pPr marL="800100" lvl="1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SHA-256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256 bit.</a:t>
            </a:r>
          </a:p>
          <a:p>
            <a:pPr marL="800100" lvl="1" indent="-342900" algn="l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1143000" algn="l"/>
              </a:tabLs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5C6B93-101D-8061-A99A-1E1DAC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E0AFC-F6C5-2EED-14B7-0C2B841B35DD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D55CCE-0684-19D8-D0BC-A8F4C10D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16" y="2858897"/>
            <a:ext cx="5948423" cy="192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0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2216-E5DC-6A70-362F-23EB9A1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E257-7032-973E-C6EE-D1EBFB41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98158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 algn="l">
              <a:buFont typeface="+mj-lt"/>
              <a:buAutoNum type="alphaLcParenR" startAt="3"/>
            </a:pPr>
            <a:r>
              <a:rPr lang="en-US" sz="18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Password-Protected Files.</a:t>
            </a:r>
          </a:p>
          <a:p>
            <a:pPr lvl="1"/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2CFB4C-50F0-BC45-756E-E444A1BE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22408-594C-E652-5350-3D5F93A97910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FA83A-CF0A-F7B8-F1D1-BB2D16F284EA}"/>
              </a:ext>
            </a:extLst>
          </p:cNvPr>
          <p:cNvSpPr txBox="1"/>
          <p:nvPr/>
        </p:nvSpPr>
        <p:spPr>
          <a:xfrm>
            <a:off x="1343956" y="2732872"/>
            <a:ext cx="72696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b="1" dirty="0" err="1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Ưu</a:t>
            </a:r>
            <a:r>
              <a:rPr lang="en-US" b="1" dirty="0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điểm</a:t>
            </a:r>
            <a:r>
              <a:rPr lang="en-US" b="1" dirty="0">
                <a:solidFill>
                  <a:srgbClr val="1F5CA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ngắn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gọn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Giúp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chuẩn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(AES, DES, ChaCha20,...).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11430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Tránh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trữ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gốc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rò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rỉ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6417-64D8-FFBF-EAA8-26EE5027A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24F2-7D21-C7BB-8D15-DB560834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/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2.1. Nguyên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2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Hashing: </a:t>
            </a:r>
          </a:p>
          <a:p>
            <a:pPr lvl="1" algn="l">
              <a:spcBef>
                <a:spcPts val="1200"/>
              </a:spcBef>
              <a:spcAft>
                <a:spcPts val="12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r>
              <a:rPr lang="en-US" b="1" kern="100" dirty="0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Băm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+ So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Sánh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Băm</a:t>
            </a:r>
            <a:r>
              <a:rPr lang="en-US" sz="2200" b="1" kern="100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]</a:t>
            </a:r>
            <a:endParaRPr lang="en-US" sz="22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Xác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định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toán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được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chuỗi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ký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tự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nghi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ngờ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là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khẩu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chuỗi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đã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chọn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bằng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toán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tương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ứng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200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So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sánh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giá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trị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vừa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tạo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với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giá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trị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ban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đầu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07B1D2-FAC3-D38B-5350-3505346E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8D97F-F655-A4C9-6C4B-4E12C01D2C02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CE38B-B817-4793-BDC0-2BF5E73C8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4D0F-AE75-E432-E035-4904C544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2.2.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: </a:t>
            </a:r>
            <a:endParaRPr lang="en-US" kern="100" dirty="0">
              <a:solidFill>
                <a:srgbClr val="000000"/>
              </a:solidFill>
              <a:latin typeface="Courier New" panose="02070309020205020404" pitchFamily="49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Brute Force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Dictionary attack</a:t>
            </a:r>
            <a:endParaRPr lang="en-US" sz="2200" kern="100" dirty="0">
              <a:solidFill>
                <a:srgbClr val="1F5CAA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Rainbow Table</a:t>
            </a:r>
          </a:p>
          <a:p>
            <a:pPr lvl="1" algn="l"/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2F524-8FB0-7137-C59E-6BDEFDDB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F3707-29D0-401F-B7D4-882FA9BAA569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6A402-7B17-C3CF-595B-F135DACA1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3AAF-6173-D182-A247-EBE504EE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Brute Force</a:t>
            </a:r>
          </a:p>
          <a:p>
            <a:pPr lvl="2" algn="l">
              <a:spcAft>
                <a:spcPts val="1800"/>
              </a:spcAft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Khái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niệm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solidFill>
                  <a:srgbClr val="000000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iểu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vét</a:t>
            </a:r>
            <a:r>
              <a:rPr lang="en-US" sz="1800" b="1" dirty="0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cạn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ký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trùng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khớp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</a:t>
            </a:r>
            <a:r>
              <a:rPr lang="en-US" sz="1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lvl="2" algn="l">
              <a:spcAft>
                <a:spcPts val="600"/>
              </a:spcAft>
            </a:pP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Đặc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điểm</a:t>
            </a:r>
            <a:r>
              <a:rPr lang="en-US" sz="18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gồm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chữ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chữ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hoa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biệt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…)</a:t>
            </a: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Chắc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chắn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thành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nếu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đủ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gia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tài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nguyên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Rất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chậm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tốn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thời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gian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mật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khẩu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dài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phức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tạp</a:t>
            </a:r>
            <a:endParaRPr lang="en-US" sz="1800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200150" lvl="2" indent="-28575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Không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cần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dữ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liệu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đầu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vào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chỉ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cần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biết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dạng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cần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dò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)</a:t>
            </a:r>
            <a:endParaRPr lang="en-US" sz="1800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E71CD-2742-A416-EC35-365BDF3A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-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0ADB1-4AE7-9AE2-212D-CDB19B035E4B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F989C-CD46-E9A4-66F1-3D73F8BB0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4298-A539-2458-D88D-8FB820F3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419497" cy="1325563"/>
          </a:xfrm>
        </p:spPr>
        <p:txBody>
          <a:bodyPr>
            <a:normAutofit fontScale="925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2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2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2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2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Brute Force</a:t>
            </a:r>
            <a:endParaRPr lang="en-US" sz="2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54549-61E4-3555-4848-DACC6D0C82DB}"/>
              </a:ext>
            </a:extLst>
          </p:cNvPr>
          <p:cNvSpPr txBox="1"/>
          <p:nvPr/>
        </p:nvSpPr>
        <p:spPr>
          <a:xfrm>
            <a:off x="6404143" y="3043454"/>
            <a:ext cx="4850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Đối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với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quản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trị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viên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Yêu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cầu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mật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khẩu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mạnh</a:t>
            </a:r>
            <a:endParaRPr lang="en-US" b="1" kern="100" dirty="0">
              <a:solidFill>
                <a:srgbClr val="1F5CAA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Xác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thực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hai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yếu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tố</a:t>
            </a:r>
            <a:endParaRPr lang="en-US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được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thiết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kế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riêng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mật</a:t>
            </a:r>
            <a:r>
              <a:rPr lang="en-US" kern="100" dirty="0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kern="100" dirty="0" err="1">
                <a:latin typeface="Aptos" panose="020B00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khẩu</a:t>
            </a:r>
            <a:endParaRPr lang="en-US" kern="100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63AA0-6382-D1BA-9C91-99CA23FB570D}"/>
              </a:ext>
            </a:extLst>
          </p:cNvPr>
          <p:cNvSpPr txBox="1"/>
          <p:nvPr/>
        </p:nvSpPr>
        <p:spPr>
          <a:xfrm>
            <a:off x="4732021" y="278266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ngăn</a:t>
            </a:r>
            <a:r>
              <a:rPr lang="en-US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chặn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AECE14-95BB-A7B6-D32B-0205B03F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921C5-B5F0-B2DE-0736-D164BEE61B34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4F13C-C530-510B-9551-D67BDBEA227C}"/>
              </a:ext>
            </a:extLst>
          </p:cNvPr>
          <p:cNvSpPr txBox="1"/>
          <p:nvPr/>
        </p:nvSpPr>
        <p:spPr>
          <a:xfrm>
            <a:off x="711999" y="3277235"/>
            <a:ext cx="51515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Aft>
                <a:spcPts val="1800"/>
              </a:spcAft>
            </a:pP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Đối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với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người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b="1" u="sng" kern="100" dirty="0" err="1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dùng</a:t>
            </a:r>
            <a:r>
              <a:rPr lang="en-US" b="1" u="sng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pPr marL="1257300" lvl="2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Mật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khẩu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có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càng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nhiều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ký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tự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càng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dirty="0" err="1"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tốt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1257300" lvl="2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2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2AC9-23EC-5385-09A5-8DC1D6CD6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DFB7-F39D-C2A9-8DC1-96733465D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9600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Dictionary attack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0CAE8-1C05-1C0D-AB92-5CCE26C43E41}"/>
              </a:ext>
            </a:extLst>
          </p:cNvPr>
          <p:cNvSpPr txBox="1"/>
          <p:nvPr/>
        </p:nvSpPr>
        <p:spPr>
          <a:xfrm>
            <a:off x="1913640" y="2938883"/>
            <a:ext cx="944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Khái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niệm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ấn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thói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quen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chọn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"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tặc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tập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"cracking dictionaries". </a:t>
            </a:r>
            <a:endParaRPr lang="en-US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 cuộc tấn công từ điển tinh vi hơn sẽ kết hợp những từ có ý nghĩa quan trọng đối với bạn, như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ngày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sinh</a:t>
            </a:r>
            <a:r>
              <a:rPr lang="vi-V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tên con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đình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thân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thú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cưng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vật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cỏ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hoa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lá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biệt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…)</a:t>
            </a:r>
            <a:endParaRPr lang="en-US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71EC6E-C1D4-13CF-AA83-5B6939AB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5CECA-3D0F-18ED-DEB6-B030F9F2072E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4AC7-784C-368C-4E83-F77A9C53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ECC6-06DD-D261-700A-56B413E9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9600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Dictionary attack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E7A66-970A-D619-6957-3C887C9C0228}"/>
              </a:ext>
            </a:extLst>
          </p:cNvPr>
          <p:cNvSpPr txBox="1"/>
          <p:nvPr/>
        </p:nvSpPr>
        <p:spPr>
          <a:xfrm>
            <a:off x="1375920" y="3151188"/>
            <a:ext cx="9642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Aft>
                <a:spcPts val="1200"/>
              </a:spcAft>
            </a:pPr>
            <a:r>
              <a:rPr lang="en-US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Đặc</a:t>
            </a:r>
            <a:r>
              <a:rPr lang="en-US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sẵn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Nhanh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brute Force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vì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nghi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nằm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Hiệu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yếu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ây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riêng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40A39-0FAB-5907-118B-317B01DF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4A243-A6F9-B3CE-81D9-055DF64B9894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492B-E5A9-2ED2-3B61-51CE60C6F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AD40-3145-0394-3219-456FECD7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AB1A-8172-86A4-D996-1FF5DD09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41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(IP)</a:t>
            </a:r>
          </a:p>
          <a:p>
            <a:pPr marL="914400" lvl="1" indent="-457200"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(MAC)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Card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(NIC)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MAC</a:t>
            </a:r>
          </a:p>
          <a:p>
            <a:r>
              <a:rPr lang="en-US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vi-VN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vậy phải có một cơ chế để ánh xạ địa chỉ l</a:t>
            </a:r>
            <a:r>
              <a:rPr lang="en-AU" sz="2800" dirty="0" err="1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uận</a:t>
            </a:r>
            <a:r>
              <a:rPr lang="en-AU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800" dirty="0" err="1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3</a:t>
            </a:r>
            <a:r>
              <a:rPr lang="en-AU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địa chỉ vật lý</a:t>
            </a:r>
            <a:r>
              <a:rPr lang="en-AU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2</a:t>
            </a:r>
            <a:r>
              <a:rPr lang="en-AU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các thiết bị có thể giao tiếp với nhau</a:t>
            </a:r>
            <a:r>
              <a:rPr lang="en-US" sz="28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dirty="0">
              <a:solidFill>
                <a:srgbClr val="1F5C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96954-A27E-0659-05D1-02F7538CB921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29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D28B4-D882-7808-D1B3-FF26A09E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279A-97D1-4A34-B489-083BA515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9600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Dictionary attack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6C800-00D4-14EF-2B32-436843C5E4A2}"/>
              </a:ext>
            </a:extLst>
          </p:cNvPr>
          <p:cNvSpPr txBox="1"/>
          <p:nvPr/>
        </p:nvSpPr>
        <p:spPr>
          <a:xfrm>
            <a:off x="1299214" y="3022327"/>
            <a:ext cx="100874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Aft>
                <a:spcPts val="1200"/>
              </a:spcAf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ngăn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chặn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Tránh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nghĩa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73152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Hãy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nhắc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tư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4859B4-802C-CD06-54BC-412B0DBC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18A59-6ACC-9991-85C4-EA0CC6D63421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8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9A96-71BE-2A9F-CD8A-5C365ADC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3257-22D1-8F64-FE46-E31BC889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5482" cy="1077830"/>
          </a:xfrm>
        </p:spPr>
        <p:txBody>
          <a:bodyPr>
            <a:normAutofit fontScale="25000" lnSpcReduction="2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sz="9600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sz="9600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96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96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2.1.1. </a:t>
            </a:r>
            <a:r>
              <a:rPr lang="en-US" sz="8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Rainbow Table</a:t>
            </a:r>
          </a:p>
          <a:p>
            <a:pPr lvl="1" algn="l">
              <a:spcAft>
                <a:spcPts val="1800"/>
              </a:spcAft>
            </a:pPr>
            <a:r>
              <a:rPr lang="en-US" sz="9600" b="1" dirty="0">
                <a:solidFill>
                  <a:srgbClr val="00AFE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</a:p>
          <a:p>
            <a:pPr lvl="1" algn="l">
              <a:spcAft>
                <a:spcPts val="1800"/>
              </a:spcAft>
            </a:pPr>
            <a:r>
              <a:rPr lang="en-US" sz="2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2" algn="l">
              <a:spcAft>
                <a:spcPts val="1800"/>
              </a:spcAft>
            </a:pPr>
            <a:endParaRPr lang="en-US" sz="29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algn="l"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B2AF9-2032-C434-E70F-FC569F535253}"/>
              </a:ext>
            </a:extLst>
          </p:cNvPr>
          <p:cNvSpPr txBox="1"/>
          <p:nvPr/>
        </p:nvSpPr>
        <p:spPr>
          <a:xfrm>
            <a:off x="1480009" y="4192647"/>
            <a:ext cx="96907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spcAft>
                <a:spcPts val="1200"/>
              </a:spcAf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ngăn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chặn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31520" lvl="0" indent="-342900" algn="just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"Salt"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ngẫu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nhiên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731520" lvl="0" indent="-342900" algn="just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bcrypt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PBKDF2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scrypt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MD5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SHA-1.</a:t>
            </a:r>
          </a:p>
          <a:p>
            <a:pPr marL="731520" lvl="0" indent="-342900" algn="just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Tăng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phức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tạp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khiến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trở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vô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800"/>
              </a:spcAf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28E77-AF4E-0303-EA6A-05461122D26D}"/>
              </a:ext>
            </a:extLst>
          </p:cNvPr>
          <p:cNvSpPr txBox="1"/>
          <p:nvPr/>
        </p:nvSpPr>
        <p:spPr>
          <a:xfrm>
            <a:off x="1913640" y="2938883"/>
            <a:ext cx="9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Khái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niệm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khổng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lồ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tỷ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phổ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biến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Khi hacker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hash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rò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rỉ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chóng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C94C59-70A0-5DE4-01DA-60C86E32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929E2-90A0-14F3-F340-40B35716D06C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6375E-880A-58AA-E357-F5BFD2A0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8CD6-8808-2610-8F8B-8DDD9E3B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2.3. Phương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thập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tin</a:t>
            </a: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Offline Detection</a:t>
            </a: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Social Media Reconnaissance</a:t>
            </a:r>
          </a:p>
          <a:p>
            <a:pPr lvl="1" algn="l">
              <a:spcAft>
                <a:spcPts val="1800"/>
              </a:spcAft>
            </a:pPr>
            <a:endParaRPr lang="en-US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D75E01-A76E-745D-6D9E-ABDFE20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49122-969D-2442-CCDB-37C5D4B35B04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0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A8A93-E957-173A-11FA-A08B5C23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179D-233A-A72D-B180-4A26AC8E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2.3. Phương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thập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tin -</a:t>
            </a: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Offline Detection</a:t>
            </a:r>
          </a:p>
          <a:p>
            <a:pPr marL="12001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thập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vứt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bỏ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...</a:t>
            </a:r>
          </a:p>
          <a:p>
            <a:pPr marL="12001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lén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sẻ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họ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nói</a:t>
            </a:r>
            <a:r>
              <a:rPr lang="en-US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001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Đọc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chú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kẹp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màn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lướt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... </a:t>
            </a:r>
            <a:endParaRPr lang="en-US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6982F6-FBD9-79BF-EFC2-B067CBEC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D805C-2D4E-7F89-D598-29DA2B3B3FE9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60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76BDC-E3D7-D3CC-3C27-6A62CDBB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52A9-E197-1087-559C-00C59E28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5"/>
            <a:ext cx="10747342" cy="4548188"/>
          </a:xfrm>
        </p:spPr>
        <p:txBody>
          <a:bodyPr>
            <a:normAutofit/>
          </a:bodyPr>
          <a:lstStyle/>
          <a:p>
            <a:pPr marL="914400" lvl="1" indent="-457200" algn="l"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2.3. Phương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thập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tin - </a:t>
            </a:r>
            <a:r>
              <a:rPr lang="en-US" sz="2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Social Media Reconnaissance</a:t>
            </a:r>
          </a:p>
          <a:p>
            <a:pPr lvl="1" algn="l">
              <a:spcAft>
                <a:spcPts val="1800"/>
              </a:spcAft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0BFA90-6C0A-7140-2810-1F92E735D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427"/>
              </p:ext>
            </p:extLst>
          </p:nvPr>
        </p:nvGraphicFramePr>
        <p:xfrm>
          <a:off x="838200" y="2888932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31">
                  <a:extLst>
                    <a:ext uri="{9D8B030D-6E8A-4147-A177-3AD203B41FA5}">
                      <a16:colId xmlns:a16="http://schemas.microsoft.com/office/drawing/2014/main" val="207085390"/>
                    </a:ext>
                  </a:extLst>
                </a:gridCol>
                <a:gridCol w="8318369">
                  <a:extLst>
                    <a:ext uri="{9D8B030D-6E8A-4147-A177-3AD203B41FA5}">
                      <a16:colId xmlns:a16="http://schemas.microsoft.com/office/drawing/2014/main" val="3565131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Doxing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kiếm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thập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nạn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xã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hội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đàn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nguồn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69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 Dorking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vấn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biệt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Google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kiếm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ẩn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email,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hay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ảnh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31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Footprinting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qua Social Media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dõi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tuyến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ảnh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trích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metadata (EXIF)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65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Sock Puppets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tài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khoản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chia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sẻ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bè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Phishing &amp; Pretexting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gửi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email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lừa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đảo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cậy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nhằm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lấy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504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5ABD620-AAC1-B8CA-FF6E-9F1BF861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BD31-53F8-10B6-6EA4-B8AACDA57720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b="1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b="1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11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8237-7902-6650-F0C9-DC88F669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7987-6083-AF57-5667-B69E6B4A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2.4. Công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cụ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tấn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Hashcat</a:t>
            </a:r>
            <a:endParaRPr lang="en-US" sz="22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1108710" lvl="1" indent="-285750" algn="l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200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Jonh – ripper</a:t>
            </a: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C41F8F-3402-7C88-3BF3-D775C04F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CE33E-1F4B-2817-C425-2B2B55A7B710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b="1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6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80366-3E83-1448-C99A-7D625E12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87EF-1738-1704-7BBC-A73F908E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699395"/>
          </a:xfrm>
        </p:spPr>
        <p:txBody>
          <a:bodyPr>
            <a:normAutofit fontScale="92500" lnSpcReduction="10000"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2.4. Công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cụ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tấn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endParaRPr lang="en-US" sz="2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lnSpc>
                <a:spcPct val="150000"/>
              </a:lnSpc>
              <a:buNone/>
            </a:pP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dựa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trên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Bạn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cung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sz="1800" b="1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băm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(hashes).</a:t>
            </a: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Tệp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(wordlist)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tiềm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Chế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tấn</a:t>
            </a:r>
            <a:r>
              <a:rPr lang="en-US" sz="18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Hashcat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thử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khẩu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(brute-force,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điển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v.v.).</a:t>
            </a:r>
            <a:endParaRPr lang="en-US" b="1" kern="100" dirty="0">
              <a:solidFill>
                <a:srgbClr val="00AFEF"/>
              </a:solidFill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9144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Tùy</a:t>
            </a:r>
            <a:r>
              <a:rPr lang="en-US" sz="18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chọn</a:t>
            </a:r>
            <a:endParaRPr lang="en-US" sz="18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371600" lvl="1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Chạy</a:t>
            </a:r>
            <a:r>
              <a:rPr lang="en-US" sz="1800" kern="100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GPU hay CPU?</a:t>
            </a:r>
          </a:p>
          <a:p>
            <a:pPr marL="1371600" lvl="1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Chạy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bao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nhiêu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luồng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song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song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?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21C1FD-49DA-1C1C-1B76-55F5EA9B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6A777-5E4C-2EB2-3D13-DDC11E3F4713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b="1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1878-AB04-A6F1-E881-9773AE55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D2DC-7C02-AF44-644C-7B507A54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lvl="1" algn="l">
              <a:spcAft>
                <a:spcPts val="1800"/>
              </a:spcAft>
            </a:pPr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2.4. Công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cụ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tấn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và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cách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sử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dụng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- </a:t>
            </a:r>
            <a:r>
              <a:rPr lang="en-US" sz="2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Hashcat</a:t>
            </a:r>
            <a:endParaRPr lang="en-US" sz="2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buNone/>
            </a:pP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457200" indent="457200" algn="just">
              <a:buNone/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C954EA-E86C-68FB-A53F-D163F5E58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27530"/>
              </p:ext>
            </p:extLst>
          </p:nvPr>
        </p:nvGraphicFramePr>
        <p:xfrm>
          <a:off x="3509554" y="3054524"/>
          <a:ext cx="5091357" cy="337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806">
                  <a:extLst>
                    <a:ext uri="{9D8B030D-6E8A-4147-A177-3AD203B41FA5}">
                      <a16:colId xmlns:a16="http://schemas.microsoft.com/office/drawing/2014/main" val="1931727093"/>
                    </a:ext>
                  </a:extLst>
                </a:gridCol>
                <a:gridCol w="3921551">
                  <a:extLst>
                    <a:ext uri="{9D8B030D-6E8A-4147-A177-3AD203B41FA5}">
                      <a16:colId xmlns:a16="http://schemas.microsoft.com/office/drawing/2014/main" val="529308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MD5</a:t>
                      </a:r>
                      <a:endParaRPr lang="en-US" sz="16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17820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SHA1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71934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SHA256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2705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md5crypt, MD5(Unix)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156683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sha512crypt, SHA512(Unix)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93105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bcrypt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91736"/>
                  </a:ext>
                </a:extLst>
              </a:tr>
              <a:tr h="361989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NTLM (Windows)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4309"/>
                  </a:ext>
                </a:extLst>
              </a:tr>
              <a:tr h="354448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2500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WPA/WPA2 (Wi-Fi)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1822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3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-m 13600 l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hash $zip2$.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7714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65913E5-EDDA-1DB3-A5DC-34860D8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B6156-6EC8-F4B8-14C7-B2A1D7411E8B}"/>
              </a:ext>
            </a:extLst>
          </p:cNvPr>
          <p:cNvSpPr txBox="1"/>
          <p:nvPr/>
        </p:nvSpPr>
        <p:spPr>
          <a:xfrm>
            <a:off x="7584313" y="152005"/>
            <a:ext cx="4464934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b="1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b="1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1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4E4D-AA15-7B03-BAD3-67C38D78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CD78-59E6-1299-1596-F08FB19B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AFEF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US" sz="24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buNone/>
            </a:pP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457200" indent="457200" algn="just">
              <a:buNone/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2A5C3-8EC5-C9B3-6F65-164CC11A2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98583"/>
              </p:ext>
            </p:extLst>
          </p:nvPr>
        </p:nvGraphicFramePr>
        <p:xfrm>
          <a:off x="1489166" y="3186500"/>
          <a:ext cx="9136413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076">
                  <a:extLst>
                    <a:ext uri="{9D8B030D-6E8A-4147-A177-3AD203B41FA5}">
                      <a16:colId xmlns:a16="http://schemas.microsoft.com/office/drawing/2014/main" val="1931727093"/>
                    </a:ext>
                  </a:extLst>
                </a:gridCol>
                <a:gridCol w="6589337">
                  <a:extLst>
                    <a:ext uri="{9D8B030D-6E8A-4147-A177-3AD203B41FA5}">
                      <a16:colId xmlns:a16="http://schemas.microsoft.com/office/drawing/2014/main" val="529308317"/>
                    </a:ext>
                  </a:extLst>
                </a:gridCol>
              </a:tblGrid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Zip2john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zip2john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82705"/>
                  </a:ext>
                </a:extLst>
              </a:tr>
              <a:tr h="450148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Rar2john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rar2john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156683"/>
                  </a:ext>
                </a:extLst>
              </a:tr>
              <a:tr h="286932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PDF2john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pdf2john.pl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393105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7z2john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7z2john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file_bị_mã_hóa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 &gt;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file_hash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9173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E50CBBE-985A-9DE3-8C28-25BACF61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F9477-FB67-DE7A-1FEE-7B3F158AC4F6}"/>
              </a:ext>
            </a:extLst>
          </p:cNvPr>
          <p:cNvSpPr txBox="1"/>
          <p:nvPr/>
        </p:nvSpPr>
        <p:spPr>
          <a:xfrm>
            <a:off x="7457440" y="152005"/>
            <a:ext cx="4591807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b="1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b="1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b="1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54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DE339-5274-D344-ABEC-89974F361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45C0-AA99-381D-8C83-578851EF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buFont typeface="+mj-lt"/>
              <a:buAutoNum type="arabicPeriod" startAt="2"/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Phương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pháp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2200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AFEF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2.6. </a:t>
            </a:r>
            <a:r>
              <a:rPr lang="vi-VN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</a:t>
            </a:r>
            <a:r>
              <a:rPr lang="en-AU" sz="24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xác</a:t>
            </a:r>
            <a:r>
              <a:rPr lang="en-AU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sz="24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định</a:t>
            </a:r>
            <a:r>
              <a:rPr lang="en-AU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giải</a:t>
            </a:r>
            <a:r>
              <a:rPr lang="en-AU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AU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vi-VN" sz="24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  <a:endParaRPr lang="en-US" sz="24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buNone/>
            </a:pP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457200" indent="457200" algn="just">
              <a:buNone/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80EA9E-7CC4-EF33-D88C-459EFC41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90E58-D671-DF67-2EBA-0606CD7EB4D1}"/>
              </a:ext>
            </a:extLst>
          </p:cNvPr>
          <p:cNvSpPr txBox="1"/>
          <p:nvPr/>
        </p:nvSpPr>
        <p:spPr>
          <a:xfrm>
            <a:off x="7457440" y="152005"/>
            <a:ext cx="4591807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4F80CE-79C7-15FE-91EC-3E554524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84661"/>
              </p:ext>
            </p:extLst>
          </p:nvPr>
        </p:nvGraphicFramePr>
        <p:xfrm>
          <a:off x="1169126" y="3425825"/>
          <a:ext cx="9136413" cy="90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076">
                  <a:extLst>
                    <a:ext uri="{9D8B030D-6E8A-4147-A177-3AD203B41FA5}">
                      <a16:colId xmlns:a16="http://schemas.microsoft.com/office/drawing/2014/main" val="1986598616"/>
                    </a:ext>
                  </a:extLst>
                </a:gridCol>
                <a:gridCol w="6589337">
                  <a:extLst>
                    <a:ext uri="{9D8B030D-6E8A-4147-A177-3AD203B41FA5}">
                      <a16:colId xmlns:a16="http://schemas.microsoft.com/office/drawing/2014/main" val="1548681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hashid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1F5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hashid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&lt;hash&gt;</a:t>
                      </a:r>
                      <a:endParaRPr lang="en-US" sz="16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1F5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662389"/>
                  </a:ext>
                </a:extLst>
              </a:tr>
              <a:tr h="348954"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50000"/>
                        </a:lnSpc>
                        <a:buSzPts val="1000"/>
                        <a:buFont typeface="Symbol" panose="050501020107060205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hash-identifier 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3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9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1224-08B1-B0EB-4E6C-FEC7DE42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D958-3CFE-F78A-ACEB-8A427944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E22F-F643-A322-CCEE-2A591079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45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2. ARP </a:t>
            </a:r>
            <a:r>
              <a:rPr lang="en-US" dirty="0" err="1">
                <a:solidFill>
                  <a:srgbClr val="00AFEF"/>
                </a:solidFill>
              </a:rPr>
              <a:t>là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gì</a:t>
            </a:r>
            <a:r>
              <a:rPr lang="en-US" dirty="0">
                <a:solidFill>
                  <a:srgbClr val="00AFEF"/>
                </a:solidFill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Address Resolution Protocol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hương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giữa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lớp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network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lớp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datalink.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AFE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D1FCE-6577-F1EE-6E08-020BE572B18C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75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6AB50-4A23-C2B0-0F8B-63FAB3C5A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0EC7-1C7F-3539-F7BF-9CC77A20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>
              <a:lnSpc>
                <a:spcPct val="150000"/>
              </a:lnSpc>
              <a:spcBef>
                <a:spcPts val="2400"/>
              </a:spcBef>
              <a:spcAft>
                <a:spcPts val="1200"/>
              </a:spcAft>
              <a:tabLst>
                <a:tab pos="228600" algn="l"/>
                <a:tab pos="457200" algn="l"/>
              </a:tabLst>
            </a:pP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3.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Tổng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AU" b="1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kết</a:t>
            </a:r>
            <a:r>
              <a:rPr lang="en-AU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Hacker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lấy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được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hàm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Lấy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qua SQL injection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Lấy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qua </a:t>
            </a:r>
            <a:r>
              <a:rPr lang="en-US" sz="1800" i="0" u="none" strike="noStrike" dirty="0" err="1">
                <a:effectLst/>
                <a:latin typeface="Arial" panose="020B0604020202020204" pitchFamily="34" charset="0"/>
              </a:rPr>
              <a:t>Metataploit</a:t>
            </a:r>
            <a:r>
              <a:rPr lang="en-US" sz="1800" i="0" u="none" strike="noStrike" dirty="0">
                <a:effectLst/>
                <a:latin typeface="Arial" panose="020B0604020202020204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Lấy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thông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qua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hệ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điều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hành</a:t>
            </a:r>
            <a:endParaRPr lang="en-US" sz="1800" kern="100" dirty="0"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Đọc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file shadow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trên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hoặc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sam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&amp; system </a:t>
            </a:r>
            <a:r>
              <a:rPr lang="en-US" sz="1800" kern="100" dirty="0" err="1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trên</a:t>
            </a:r>
            <a:r>
              <a:rPr lang="en-US" sz="1800" kern="100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windows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Hacker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lấy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được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tệp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đã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bị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mã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000" b="1" kern="100" dirty="0" err="1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hóa</a:t>
            </a:r>
            <a:r>
              <a:rPr lang="en-US" sz="2000" b="1" kern="100" dirty="0">
                <a:solidFill>
                  <a:srgbClr val="00AFEF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2000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pPr marL="457200" indent="457200" algn="just">
              <a:buNone/>
            </a:pPr>
            <a:r>
              <a:rPr lang="en-US" b="1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457200" indent="457200" algn="just">
              <a:buNone/>
            </a:pPr>
            <a:endParaRPr lang="en-US" b="1" kern="100" dirty="0">
              <a:solidFill>
                <a:srgbClr val="00AFEF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4A1DCF-2186-BC60-3F5E-50E09E61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05"/>
            <a:ext cx="550472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1F5CAA"/>
                </a:solidFill>
              </a:rPr>
              <a:t>III-</a:t>
            </a:r>
            <a:r>
              <a:rPr lang="en-US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    &amp; HASH CRACKING</a:t>
            </a:r>
            <a:endParaRPr lang="en-US" dirty="0">
              <a:solidFill>
                <a:srgbClr val="1F5CA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FB1D4-934A-7973-8096-09742CA00713}"/>
              </a:ext>
            </a:extLst>
          </p:cNvPr>
          <p:cNvSpPr txBox="1"/>
          <p:nvPr/>
        </p:nvSpPr>
        <p:spPr>
          <a:xfrm>
            <a:off x="7457440" y="152005"/>
            <a:ext cx="4591807" cy="2092881"/>
          </a:xfrm>
          <a:prstGeom prst="rect">
            <a:avLst/>
          </a:prstGeom>
          <a:solidFill>
            <a:schemeClr val="bg1"/>
          </a:solidFill>
          <a:ln>
            <a:solidFill>
              <a:srgbClr val="1F5CA9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III-</a:t>
            </a:r>
            <a:r>
              <a:rPr lang="en-US" sz="1400" b="1" kern="100" dirty="0">
                <a:solidFill>
                  <a:srgbClr val="1F5CAA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- HASH CRACKING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2. Phương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pháp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cracking 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hashing.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Nguyên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tắt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cơ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bản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để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cracking hashing.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Một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số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kỹ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thuật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hàm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băm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phổ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biến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Phương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pháp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thu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thập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400" dirty="0" err="1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thông</a:t>
            </a:r>
            <a:r>
              <a:rPr lang="en-US" sz="1400" dirty="0">
                <a:solidFill>
                  <a:srgbClr val="1F5CAA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tin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2.4. 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cụ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tấn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và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cách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sử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1400" kern="100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dụng</a:t>
            </a:r>
            <a:r>
              <a:rPr lang="en-US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.</a:t>
            </a:r>
          </a:p>
          <a:p>
            <a:r>
              <a:rPr lang="en-US" sz="1400" dirty="0">
                <a:solidFill>
                  <a:srgbClr val="1F5CAA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2.5. </a:t>
            </a:r>
            <a:r>
              <a:rPr lang="vi-VN" sz="1400" kern="100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Công cụ trích xuất hash từ tệp tin được mã hóa.</a:t>
            </a:r>
            <a:endParaRPr lang="en-AU" sz="1400" kern="100" dirty="0">
              <a:solidFill>
                <a:srgbClr val="1F5CAA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Mangal" panose="02040503050203030202" pitchFamily="18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2.6. </a:t>
            </a:r>
            <a:r>
              <a:rPr lang="vi-VN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Công cụ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xác</a:t>
            </a:r>
            <a:r>
              <a:rPr lang="en-AU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định</a:t>
            </a:r>
            <a:r>
              <a:rPr lang="en-AU" sz="18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giải</a:t>
            </a:r>
            <a:r>
              <a:rPr lang="en-AU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thuật</a:t>
            </a:r>
            <a:r>
              <a:rPr lang="en-AU" sz="1400" b="1" kern="100" dirty="0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400" b="1" kern="100" dirty="0" err="1">
                <a:solidFill>
                  <a:srgbClr val="1F5CA9"/>
                </a:solidFill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băm</a:t>
            </a:r>
            <a:r>
              <a:rPr lang="vi-VN" sz="11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.</a:t>
            </a:r>
            <a:endParaRPr lang="en-US" sz="1400" b="1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41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9B496-1C5C-B5EF-14F4-F8C56875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E604-9B99-365D-F7B1-0BD30A5A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204" y="2291398"/>
            <a:ext cx="9161592" cy="1655762"/>
          </a:xfrm>
        </p:spPr>
        <p:txBody>
          <a:bodyPr anchor="ctr"/>
          <a:lstStyle/>
          <a:p>
            <a:pPr algn="ctr"/>
            <a:r>
              <a:rPr lang="en-US" dirty="0"/>
              <a:t>Demo </a:t>
            </a:r>
            <a:br>
              <a:rPr lang="en-US" dirty="0"/>
            </a:br>
            <a:r>
              <a:rPr lang="en-US" kern="100" dirty="0">
                <a:latin typeface="Arial" panose="020B0604020202020204" pitchFamily="34" charset="0"/>
                <a:ea typeface="DengXian Light" panose="02010600030101010101" pitchFamily="2" charset="-122"/>
                <a:cs typeface="Mangal" panose="02040503050203030202" pitchFamily="18" charset="0"/>
              </a:rPr>
              <a:t>Password attack &amp; hash cracking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65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81F-8DDB-4942-9095-1A301A93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28" y="2260918"/>
            <a:ext cx="8935343" cy="1655762"/>
          </a:xfrm>
        </p:spPr>
        <p:txBody>
          <a:bodyPr/>
          <a:lstStyle/>
          <a:p>
            <a:pPr algn="ctr"/>
            <a:r>
              <a:rPr lang="en-US" dirty="0"/>
              <a:t>CÁM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316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8053-96D7-27BD-3EE5-3D21BA91B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81C4-9DCD-546D-1C8A-EB7DCA7C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B59E-02C4-2EF5-F21E-4A7E61B4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272" cy="34893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AFEF"/>
                </a:solidFill>
              </a:rPr>
              <a:t>3.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hoạt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động</a:t>
            </a:r>
            <a:r>
              <a:rPr lang="en-US" dirty="0">
                <a:solidFill>
                  <a:srgbClr val="00AFEF"/>
                </a:solidFill>
              </a:rPr>
              <a:t> ARP </a:t>
            </a:r>
            <a:r>
              <a:rPr lang="en-US" dirty="0" err="1">
                <a:solidFill>
                  <a:srgbClr val="00AFEF"/>
                </a:solidFill>
              </a:rPr>
              <a:t>trong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mạng</a:t>
            </a:r>
            <a:r>
              <a:rPr lang="en-US" dirty="0">
                <a:solidFill>
                  <a:srgbClr val="00AFEF"/>
                </a:solidFill>
              </a:rPr>
              <a:t> LAN</a:t>
            </a:r>
          </a:p>
          <a:p>
            <a:pPr algn="l"/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cache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mình</a:t>
            </a:r>
            <a:endParaRPr lang="en-US" sz="1800" dirty="0">
              <a:solidFill>
                <a:srgbClr val="00AFEF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phối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Request (Broadcast)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 (Unicast)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4: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nhật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Cache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5: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Đóng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gói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gói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và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qua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AU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AU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rgbClr val="00AFE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185FE-C2F2-50C6-63B8-FAD57D7545BD}"/>
              </a:ext>
            </a:extLst>
          </p:cNvPr>
          <p:cNvSpPr txBox="1"/>
          <p:nvPr/>
        </p:nvSpPr>
        <p:spPr>
          <a:xfrm>
            <a:off x="6896100" y="3090446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74C3C-A378-6181-1F32-6E3552C17C91}"/>
              </a:ext>
            </a:extLst>
          </p:cNvPr>
          <p:cNvSpPr txBox="1"/>
          <p:nvPr/>
        </p:nvSpPr>
        <p:spPr>
          <a:xfrm>
            <a:off x="9536816" y="3102144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B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2D5B2-774B-44E1-BF6F-734CB6870C26}"/>
              </a:ext>
            </a:extLst>
          </p:cNvPr>
          <p:cNvSpPr txBox="1"/>
          <p:nvPr/>
        </p:nvSpPr>
        <p:spPr>
          <a:xfrm>
            <a:off x="6896100" y="5558118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A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E7A1F-93F5-63E2-1DF2-D9A50419AD98}"/>
              </a:ext>
            </a:extLst>
          </p:cNvPr>
          <p:cNvSpPr txBox="1"/>
          <p:nvPr/>
        </p:nvSpPr>
        <p:spPr>
          <a:xfrm>
            <a:off x="9536816" y="5552939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Host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53C2C-2579-22EE-F44B-1DDC123E465B}"/>
              </a:ext>
            </a:extLst>
          </p:cNvPr>
          <p:cNvSpPr txBox="1"/>
          <p:nvPr/>
        </p:nvSpPr>
        <p:spPr>
          <a:xfrm>
            <a:off x="8682446" y="152005"/>
            <a:ext cx="3367523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omputer network diagram with several computers&#10;&#10;AI-generated content may be incorrect.">
            <a:extLst>
              <a:ext uri="{FF2B5EF4-FFF2-40B4-BE49-F238E27FC236}">
                <a16:creationId xmlns:a16="http://schemas.microsoft.com/office/drawing/2014/main" id="{E834CD47-29B9-FFFA-B1A9-484B815E7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46" y="1825625"/>
            <a:ext cx="4598888" cy="3732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3779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74D3-7C1F-913E-6162-934A41B74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A1DD-C9E2-59C0-7235-B96F2398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B6C5-64B5-9BC7-A60B-A2A07EE1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06672" cy="454828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AFEF"/>
                </a:solidFill>
              </a:rPr>
              <a:t>3.2 </a:t>
            </a:r>
            <a:r>
              <a:rPr lang="en-US" dirty="0" err="1">
                <a:solidFill>
                  <a:srgbClr val="00AFEF"/>
                </a:solidFill>
              </a:rPr>
              <a:t>Cách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hoạt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động</a:t>
            </a:r>
            <a:r>
              <a:rPr lang="en-US" dirty="0">
                <a:solidFill>
                  <a:srgbClr val="00AFEF"/>
                </a:solidFill>
              </a:rPr>
              <a:t> ARP </a:t>
            </a:r>
            <a:r>
              <a:rPr lang="en-US" dirty="0" err="1">
                <a:solidFill>
                  <a:srgbClr val="00AFEF"/>
                </a:solidFill>
              </a:rPr>
              <a:t>trong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liên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mạng</a:t>
            </a:r>
            <a:endParaRPr lang="en-US" dirty="0">
              <a:solidFill>
                <a:srgbClr val="00AFEF"/>
              </a:solidFill>
            </a:endParaRPr>
          </a:p>
          <a:p>
            <a:pPr algn="l"/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1: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Host A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Request</a:t>
            </a: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Router 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</a:t>
            </a: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Host A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Router C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4: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Router 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Request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Host B</a:t>
            </a:r>
            <a:endParaRPr lang="en-US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AU" sz="1800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AU" sz="1800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Host B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 Reply</a:t>
            </a:r>
          </a:p>
          <a:p>
            <a:pPr algn="l"/>
            <a:r>
              <a:rPr lang="en-US" sz="18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Bước</a:t>
            </a:r>
            <a:r>
              <a:rPr lang="en-US" sz="18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6: 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Router C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Host B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A784A-3C7A-F4D4-5134-C8B3333085F4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b="1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3462530F-D270-D5D6-D632-0D2539FA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2" y="1477568"/>
            <a:ext cx="4092388" cy="45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87044-228A-9284-E2F8-D03428A0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C60-1B9A-F1D7-9E59-3B5C8C05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6497-6EF3-112E-3088-E843DA38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8482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4. ARP Spoofing </a:t>
            </a:r>
            <a:r>
              <a:rPr lang="en-US" dirty="0" err="1">
                <a:solidFill>
                  <a:srgbClr val="00AFEF"/>
                </a:solidFill>
              </a:rPr>
              <a:t>là</a:t>
            </a:r>
            <a:r>
              <a:rPr lang="en-US" dirty="0">
                <a:solidFill>
                  <a:srgbClr val="00AFEF"/>
                </a:solidFill>
              </a:rPr>
              <a:t> </a:t>
            </a:r>
            <a:r>
              <a:rPr lang="en-US" dirty="0" err="1">
                <a:solidFill>
                  <a:srgbClr val="00AFEF"/>
                </a:solidFill>
              </a:rPr>
              <a:t>gì</a:t>
            </a:r>
            <a:r>
              <a:rPr lang="en-US" dirty="0">
                <a:solidFill>
                  <a:srgbClr val="00AFEF"/>
                </a:solidFill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mạo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hồi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xảy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cục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endParaRPr lang="en-US" sz="2200" b="1" dirty="0">
              <a:solidFill>
                <a:srgbClr val="1F5CAA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hợp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Hậu </a:t>
            </a:r>
            <a:r>
              <a:rPr lang="en-US" sz="2200" b="1" dirty="0" err="1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quả</a:t>
            </a:r>
            <a:r>
              <a:rPr lang="en-US" sz="2200" b="1" dirty="0">
                <a:solidFill>
                  <a:srgbClr val="1F5CAA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bất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kì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lưu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đều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gửi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tấn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công</a:t>
            </a: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Nguyên </a:t>
            </a:r>
            <a:r>
              <a:rPr lang="en-US" sz="2200" b="1" dirty="0" err="1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b="1" dirty="0">
                <a:solidFill>
                  <a:srgbClr val="1F5CAA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thiếu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E7592-A9E6-6B63-0FDF-198D08EDD479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5255648B-2BBA-4F59-2D5D-CB6D9E384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796" y="2392932"/>
            <a:ext cx="3433762" cy="33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9EA4A-79FA-5D17-33BD-5BBDE964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5EC0-6381-6424-36F3-A9AB14CC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5CAA"/>
                </a:solidFill>
              </a:rPr>
              <a:t>I-ARP Spoofing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5E7E-D3E2-A872-105F-1E614B18C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90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FEF"/>
                </a:solidFill>
              </a:rPr>
              <a:t>5.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kern="100" dirty="0" err="1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kern="100" dirty="0">
                <a:solidFill>
                  <a:srgbClr val="00AFEF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  <a:endParaRPr lang="en-US" dirty="0">
              <a:solidFill>
                <a:srgbClr val="00A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Giao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phổ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sang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địa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chỉ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Mọi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gói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muốn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mạng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cục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bộ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phải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IP -&gt; MAC</a:t>
            </a:r>
            <a:endParaRPr lang="en-US" sz="2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Giao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phi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thái</a:t>
            </a:r>
            <a:endParaRPr lang="en-US" sz="22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Thiếu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chứng</a:t>
            </a:r>
            <a:r>
              <a:rPr lang="en-US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AFE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5757C-A230-6CF0-F12D-ECB7424AE5F3}"/>
              </a:ext>
            </a:extLst>
          </p:cNvPr>
          <p:cNvSpPr txBox="1"/>
          <p:nvPr/>
        </p:nvSpPr>
        <p:spPr>
          <a:xfrm>
            <a:off x="8807147" y="152005"/>
            <a:ext cx="3242822" cy="2308324"/>
          </a:xfrm>
          <a:prstGeom prst="rect">
            <a:avLst/>
          </a:prstGeom>
          <a:ln>
            <a:solidFill>
              <a:srgbClr val="1F5C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F5CA9"/>
                </a:solidFill>
              </a:rPr>
              <a:t>I-ARP Spoofing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Đặt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vấn</a:t>
            </a:r>
            <a:r>
              <a:rPr lang="en-US" sz="1400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đề</a:t>
            </a:r>
            <a:endParaRPr lang="en-US" sz="1400" kern="100" dirty="0">
              <a:solidFill>
                <a:srgbClr val="1F5CA9"/>
              </a:solidFill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ARP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ARP Spoofing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1400" b="1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Lỗ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hổng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sz="1400" b="1" kern="100" dirty="0" err="1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của</a:t>
            </a:r>
            <a:r>
              <a:rPr lang="en-US" sz="1400" b="1" kern="100" dirty="0">
                <a:solidFill>
                  <a:srgbClr val="1F5CA9"/>
                </a:solidFill>
                <a:effectLst/>
                <a:latin typeface="Arial" panose="020B0604020202020204" pitchFamily="34" charset="0"/>
                <a:ea typeface="DengXian Light" panose="020B0503020204020204" pitchFamily="2" charset="-122"/>
                <a:cs typeface="Arial" panose="020B0604020202020204" pitchFamily="34" charset="0"/>
              </a:rPr>
              <a:t> ARP</a:t>
            </a: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400" dirty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chống</a:t>
            </a:r>
            <a:endParaRPr lang="en-US" sz="1400" dirty="0">
              <a:solidFill>
                <a:srgbClr val="1F5C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3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6550</TotalTime>
  <Words>7039</Words>
  <Application>Microsoft Office PowerPoint</Application>
  <PresentationFormat>Widescreen</PresentationFormat>
  <Paragraphs>820</Paragraphs>
  <Slides>52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Symbol</vt:lpstr>
      <vt:lpstr>Arial</vt:lpstr>
      <vt:lpstr>Times New Roman</vt:lpstr>
      <vt:lpstr>Readex Pro</vt:lpstr>
      <vt:lpstr>K2D</vt:lpstr>
      <vt:lpstr>Calibri</vt:lpstr>
      <vt:lpstr>Aptos</vt:lpstr>
      <vt:lpstr>Courier New</vt:lpstr>
      <vt:lpstr>Barlow</vt:lpstr>
      <vt:lpstr>Wingdings</vt:lpstr>
      <vt:lpstr>Office Theme</vt:lpstr>
      <vt:lpstr>BÁO CÁO NIÊN LUẬN CƠ SƠ-ATTT</vt:lpstr>
      <vt:lpstr>TÓM TẮT NỘI DUNG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I-ARP Spoofing</vt:lpstr>
      <vt:lpstr>Demo ARP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II-DNS Spoofing</vt:lpstr>
      <vt:lpstr>Demo DNS Spoofing</vt:lpstr>
      <vt:lpstr>III-PASSWORD ATTACK -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-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III-PASSWORD ATTACK     &amp; HASH CRACKING</vt:lpstr>
      <vt:lpstr>Demo  Password attack &amp; hash cracking</vt:lpstr>
      <vt:lpstr>CÁM ƠN THẦY VÀ CÁC BẠN ĐÃ LẮNG NGHE</vt:lpstr>
    </vt:vector>
  </TitlesOfParts>
  <Company>Can 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PowerPointTemplate_Blank</dc:title>
  <dc:creator>CTU Media</dc:creator>
  <cp:lastModifiedBy>LE HAI DANG</cp:lastModifiedBy>
  <cp:revision>266</cp:revision>
  <dcterms:created xsi:type="dcterms:W3CDTF">2022-07-01T08:15:51Z</dcterms:created>
  <dcterms:modified xsi:type="dcterms:W3CDTF">2025-04-23T16:02:51Z</dcterms:modified>
</cp:coreProperties>
</file>