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8" r:id="rId3"/>
    <p:sldId id="260" r:id="rId4"/>
    <p:sldId id="263" r:id="rId5"/>
    <p:sldId id="265" r:id="rId6"/>
    <p:sldId id="313" r:id="rId7"/>
    <p:sldId id="316" r:id="rId8"/>
    <p:sldId id="317" r:id="rId9"/>
    <p:sldId id="321" r:id="rId10"/>
    <p:sldId id="257" r:id="rId11"/>
    <p:sldId id="318" r:id="rId12"/>
    <p:sldId id="266" r:id="rId13"/>
    <p:sldId id="292" r:id="rId14"/>
    <p:sldId id="312" r:id="rId15"/>
    <p:sldId id="267" r:id="rId16"/>
    <p:sldId id="319" r:id="rId17"/>
    <p:sldId id="322" r:id="rId18"/>
    <p:sldId id="323" r:id="rId19"/>
    <p:sldId id="320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ebas Neue" panose="020B0604020202020204" charset="0"/>
      <p:regular r:id="rId23"/>
    </p:embeddedFont>
    <p:embeddedFont>
      <p:font typeface="Catamaran" panose="020B0604020202020204" charset="0"/>
      <p:regular r:id="rId24"/>
      <p:bold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12766-DC06-4090-AF08-9E9A22C13A67}">
  <a:tblStyle styleId="{9B812766-DC06-4090-AF08-9E9A22C13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19" y="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020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5a5db8c6a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5a5db8c6a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bb580e8f6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bb580e8f6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82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bb580e8f6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bb580e8f6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5a5db8c6a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5a5db8c6a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bb580e8f6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bb580e8f6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4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6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505900" cy="18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404838"/>
            <a:ext cx="55059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6075" y="3969696"/>
            <a:ext cx="489530" cy="808843"/>
            <a:chOff x="661400" y="4138682"/>
            <a:chExt cx="489530" cy="808843"/>
          </a:xfrm>
        </p:grpSpPr>
        <p:sp>
          <p:nvSpPr>
            <p:cNvPr id="12" name="Google Shape;12;p2"/>
            <p:cNvSpPr/>
            <p:nvPr/>
          </p:nvSpPr>
          <p:spPr>
            <a:xfrm>
              <a:off x="891665" y="4392739"/>
              <a:ext cx="29015" cy="554786"/>
            </a:xfrm>
            <a:custGeom>
              <a:avLst/>
              <a:gdLst/>
              <a:ahLst/>
              <a:cxnLst/>
              <a:rect l="l" t="t" r="r" b="b"/>
              <a:pathLst>
                <a:path w="530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529" y="1013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1400" y="4138682"/>
              <a:ext cx="489530" cy="561957"/>
            </a:xfrm>
            <a:custGeom>
              <a:avLst/>
              <a:gdLst/>
              <a:ahLst/>
              <a:cxnLst/>
              <a:rect l="l" t="t" r="r" b="b"/>
              <a:pathLst>
                <a:path w="8942" h="10265" extrusionOk="0">
                  <a:moveTo>
                    <a:pt x="4471" y="0"/>
                  </a:moveTo>
                  <a:cubicBezTo>
                    <a:pt x="4325" y="0"/>
                    <a:pt x="4179" y="56"/>
                    <a:pt x="4069" y="168"/>
                  </a:cubicBezTo>
                  <a:lnTo>
                    <a:pt x="1456" y="2779"/>
                  </a:lnTo>
                  <a:cubicBezTo>
                    <a:pt x="1096" y="3139"/>
                    <a:pt x="1351" y="3752"/>
                    <a:pt x="1859" y="3752"/>
                  </a:cubicBezTo>
                  <a:lnTo>
                    <a:pt x="2777" y="3752"/>
                  </a:lnTo>
                  <a:lnTo>
                    <a:pt x="754" y="5777"/>
                  </a:lnTo>
                  <a:cubicBezTo>
                    <a:pt x="311" y="6218"/>
                    <a:pt x="625" y="6976"/>
                    <a:pt x="1252" y="6976"/>
                  </a:cubicBezTo>
                  <a:lnTo>
                    <a:pt x="2476" y="6976"/>
                  </a:lnTo>
                  <a:lnTo>
                    <a:pt x="477" y="8975"/>
                  </a:lnTo>
                  <a:cubicBezTo>
                    <a:pt x="0" y="9450"/>
                    <a:pt x="336" y="10265"/>
                    <a:pt x="1011" y="10265"/>
                  </a:cubicBezTo>
                  <a:lnTo>
                    <a:pt x="7933" y="10265"/>
                  </a:lnTo>
                  <a:cubicBezTo>
                    <a:pt x="8606" y="10265"/>
                    <a:pt x="8942" y="9450"/>
                    <a:pt x="8465" y="8975"/>
                  </a:cubicBezTo>
                  <a:lnTo>
                    <a:pt x="6468" y="6976"/>
                  </a:lnTo>
                  <a:lnTo>
                    <a:pt x="7692" y="6976"/>
                  </a:lnTo>
                  <a:cubicBezTo>
                    <a:pt x="8317" y="6976"/>
                    <a:pt x="8631" y="6218"/>
                    <a:pt x="8188" y="5777"/>
                  </a:cubicBezTo>
                  <a:lnTo>
                    <a:pt x="6165" y="3752"/>
                  </a:lnTo>
                  <a:lnTo>
                    <a:pt x="7083" y="3752"/>
                  </a:lnTo>
                  <a:cubicBezTo>
                    <a:pt x="7591" y="3752"/>
                    <a:pt x="7846" y="3139"/>
                    <a:pt x="7486" y="2779"/>
                  </a:cubicBezTo>
                  <a:lnTo>
                    <a:pt x="4874" y="168"/>
                  </a:lnTo>
                  <a:cubicBezTo>
                    <a:pt x="4763" y="56"/>
                    <a:pt x="4617" y="0"/>
                    <a:pt x="447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893" y="3899103"/>
            <a:ext cx="486738" cy="762989"/>
            <a:chOff x="1366181" y="4147346"/>
            <a:chExt cx="486738" cy="762989"/>
          </a:xfrm>
        </p:grpSpPr>
        <p:sp>
          <p:nvSpPr>
            <p:cNvPr id="15" name="Google Shape;15;p2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165400" y="4648225"/>
            <a:ext cx="2952476" cy="495274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42993" y="3364583"/>
            <a:ext cx="1273637" cy="217381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8245879" y="2779109"/>
            <a:ext cx="823633" cy="2002331"/>
            <a:chOff x="7638154" y="2779109"/>
            <a:chExt cx="823633" cy="2002331"/>
          </a:xfrm>
        </p:grpSpPr>
        <p:sp>
          <p:nvSpPr>
            <p:cNvPr id="20" name="Google Shape;20;p2"/>
            <p:cNvSpPr/>
            <p:nvPr/>
          </p:nvSpPr>
          <p:spPr>
            <a:xfrm>
              <a:off x="7999973" y="2779109"/>
              <a:ext cx="108978" cy="478541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38154" y="3257873"/>
              <a:ext cx="414370" cy="239346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47265" y="3263094"/>
              <a:ext cx="414522" cy="239346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36519" y="3278910"/>
              <a:ext cx="26763" cy="1502530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03572" y="3214632"/>
              <a:ext cx="89362" cy="85915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519995" y="3641648"/>
            <a:ext cx="29118" cy="501880"/>
          </a:xfrm>
          <a:custGeom>
            <a:avLst/>
            <a:gdLst/>
            <a:ahLst/>
            <a:cxnLst/>
            <a:rect l="l" t="t" r="r" b="b"/>
            <a:pathLst>
              <a:path w="525" h="9049" extrusionOk="0">
                <a:moveTo>
                  <a:pt x="1" y="0"/>
                </a:moveTo>
                <a:lnTo>
                  <a:pt x="1" y="9049"/>
                </a:lnTo>
                <a:lnTo>
                  <a:pt x="525" y="9049"/>
                </a:lnTo>
                <a:lnTo>
                  <a:pt x="525" y="0"/>
                </a:lnTo>
                <a:close/>
              </a:path>
            </a:pathLst>
          </a:custGeom>
          <a:solidFill>
            <a:srgbClr val="293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87992" y="3370544"/>
            <a:ext cx="493117" cy="566106"/>
          </a:xfrm>
          <a:custGeom>
            <a:avLst/>
            <a:gdLst/>
            <a:ahLst/>
            <a:cxnLst/>
            <a:rect l="l" t="t" r="r" b="b"/>
            <a:pathLst>
              <a:path w="8891" h="10207" extrusionOk="0">
                <a:moveTo>
                  <a:pt x="4445" y="1"/>
                </a:moveTo>
                <a:cubicBezTo>
                  <a:pt x="4300" y="1"/>
                  <a:pt x="4155" y="56"/>
                  <a:pt x="4045" y="167"/>
                </a:cubicBezTo>
                <a:lnTo>
                  <a:pt x="1446" y="2764"/>
                </a:lnTo>
                <a:cubicBezTo>
                  <a:pt x="1090" y="3122"/>
                  <a:pt x="1343" y="3731"/>
                  <a:pt x="1848" y="3731"/>
                </a:cubicBezTo>
                <a:lnTo>
                  <a:pt x="2762" y="3731"/>
                </a:lnTo>
                <a:lnTo>
                  <a:pt x="748" y="5744"/>
                </a:lnTo>
                <a:cubicBezTo>
                  <a:pt x="309" y="6184"/>
                  <a:pt x="620" y="6937"/>
                  <a:pt x="1243" y="6937"/>
                </a:cubicBezTo>
                <a:lnTo>
                  <a:pt x="2461" y="6937"/>
                </a:lnTo>
                <a:lnTo>
                  <a:pt x="473" y="8925"/>
                </a:lnTo>
                <a:cubicBezTo>
                  <a:pt x="0" y="9398"/>
                  <a:pt x="335" y="10206"/>
                  <a:pt x="1003" y="10206"/>
                </a:cubicBezTo>
                <a:lnTo>
                  <a:pt x="7886" y="10206"/>
                </a:lnTo>
                <a:cubicBezTo>
                  <a:pt x="8555" y="10206"/>
                  <a:pt x="8891" y="9398"/>
                  <a:pt x="8418" y="8925"/>
                </a:cubicBezTo>
                <a:lnTo>
                  <a:pt x="6430" y="6937"/>
                </a:lnTo>
                <a:lnTo>
                  <a:pt x="7647" y="6937"/>
                </a:lnTo>
                <a:cubicBezTo>
                  <a:pt x="8270" y="6937"/>
                  <a:pt x="8582" y="6184"/>
                  <a:pt x="8141" y="5744"/>
                </a:cubicBezTo>
                <a:lnTo>
                  <a:pt x="6130" y="3731"/>
                </a:lnTo>
                <a:lnTo>
                  <a:pt x="7042" y="3731"/>
                </a:lnTo>
                <a:cubicBezTo>
                  <a:pt x="7548" y="3731"/>
                  <a:pt x="7801" y="3122"/>
                  <a:pt x="7443" y="2764"/>
                </a:cubicBezTo>
                <a:lnTo>
                  <a:pt x="4846" y="167"/>
                </a:lnTo>
                <a:cubicBezTo>
                  <a:pt x="4735" y="56"/>
                  <a:pt x="4590" y="1"/>
                  <a:pt x="4445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924680" y="3512421"/>
            <a:ext cx="1173584" cy="1108163"/>
            <a:chOff x="6423730" y="3512421"/>
            <a:chExt cx="1173584" cy="1108163"/>
          </a:xfrm>
        </p:grpSpPr>
        <p:sp>
          <p:nvSpPr>
            <p:cNvPr id="28" name="Google Shape;28;p2"/>
            <p:cNvSpPr/>
            <p:nvPr/>
          </p:nvSpPr>
          <p:spPr>
            <a:xfrm>
              <a:off x="6423730" y="3713713"/>
              <a:ext cx="756730" cy="906869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0402" y="3512421"/>
              <a:ext cx="416912" cy="1108163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23730" y="3512421"/>
              <a:ext cx="965158" cy="201294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52403" y="3896009"/>
              <a:ext cx="131335" cy="109417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88283" y="3896009"/>
              <a:ext cx="131446" cy="109417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344925" y="3699649"/>
            <a:ext cx="848805" cy="1247852"/>
            <a:chOff x="1520725" y="3612974"/>
            <a:chExt cx="848805" cy="1247852"/>
          </a:xfrm>
        </p:grpSpPr>
        <p:sp>
          <p:nvSpPr>
            <p:cNvPr id="34" name="Google Shape;34;p2"/>
            <p:cNvSpPr/>
            <p:nvPr/>
          </p:nvSpPr>
          <p:spPr>
            <a:xfrm>
              <a:off x="1520725" y="3612975"/>
              <a:ext cx="504875" cy="124785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25440" y="3612974"/>
              <a:ext cx="344089" cy="110814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2296322" y="3740594"/>
            <a:ext cx="766275" cy="1000488"/>
            <a:chOff x="2296322" y="3740594"/>
            <a:chExt cx="766275" cy="1000488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296322" y="3740594"/>
              <a:ext cx="766275" cy="1000488"/>
              <a:chOff x="2296322" y="3740594"/>
              <a:chExt cx="766275" cy="100048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2296322" y="3740594"/>
                <a:ext cx="455735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752008" y="3740594"/>
                <a:ext cx="310590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381015" y="3816135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565485" y="3816135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1015" y="4001660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565485" y="4001660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81015" y="437265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565485" y="437265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381015" y="455823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65485" y="455823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381015" y="4187128"/>
              <a:ext cx="80532" cy="80365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65485" y="4187128"/>
              <a:ext cx="80476" cy="80365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1069625" y="4130475"/>
            <a:ext cx="8255190" cy="1020558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395578" y="4673523"/>
            <a:ext cx="2889406" cy="469971"/>
          </a:xfrm>
          <a:custGeom>
            <a:avLst/>
            <a:gdLst/>
            <a:ahLst/>
            <a:cxnLst/>
            <a:rect l="l" t="t" r="r" b="b"/>
            <a:pathLst>
              <a:path w="34968" h="5688" extrusionOk="0">
                <a:moveTo>
                  <a:pt x="1403" y="1"/>
                </a:moveTo>
                <a:lnTo>
                  <a:pt x="1" y="5687"/>
                </a:lnTo>
                <a:lnTo>
                  <a:pt x="34967" y="5687"/>
                </a:lnTo>
                <a:lnTo>
                  <a:pt x="33761" y="4481"/>
                </a:lnTo>
                <a:cubicBezTo>
                  <a:pt x="33049" y="3769"/>
                  <a:pt x="32086" y="3371"/>
                  <a:pt x="31081" y="3371"/>
                </a:cubicBezTo>
                <a:lnTo>
                  <a:pt x="20725" y="3371"/>
                </a:lnTo>
                <a:cubicBezTo>
                  <a:pt x="19819" y="3371"/>
                  <a:pt x="18951" y="3011"/>
                  <a:pt x="18310" y="2370"/>
                </a:cubicBezTo>
                <a:lnTo>
                  <a:pt x="16945" y="1006"/>
                </a:lnTo>
                <a:cubicBezTo>
                  <a:pt x="16300" y="363"/>
                  <a:pt x="15428" y="1"/>
                  <a:pt x="1451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8098266" y="4309763"/>
            <a:ext cx="407741" cy="837281"/>
            <a:chOff x="6755066" y="4176800"/>
            <a:chExt cx="407741" cy="837281"/>
          </a:xfrm>
        </p:grpSpPr>
        <p:sp>
          <p:nvSpPr>
            <p:cNvPr id="67" name="Google Shape;67;p2"/>
            <p:cNvSpPr/>
            <p:nvPr/>
          </p:nvSpPr>
          <p:spPr>
            <a:xfrm>
              <a:off x="6942081" y="4544096"/>
              <a:ext cx="27208" cy="469986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55066" y="4176800"/>
              <a:ext cx="407741" cy="637013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2907993" y="3930150"/>
            <a:ext cx="845171" cy="1225905"/>
            <a:chOff x="2542743" y="3917575"/>
            <a:chExt cx="845171" cy="1225905"/>
          </a:xfrm>
        </p:grpSpPr>
        <p:sp>
          <p:nvSpPr>
            <p:cNvPr id="70" name="Google Shape;70;p2"/>
            <p:cNvSpPr/>
            <p:nvPr/>
          </p:nvSpPr>
          <p:spPr>
            <a:xfrm>
              <a:off x="3110685" y="3917575"/>
              <a:ext cx="277229" cy="1225905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42743" y="3917575"/>
              <a:ext cx="567979" cy="1225905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62299" y="397812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862299" y="413048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2299" y="4282844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12490" y="4435204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12490" y="4587510"/>
              <a:ext cx="427942" cy="27701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12490" y="4739979"/>
              <a:ext cx="427942" cy="27591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12490" y="4892339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12490" y="5037245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168869" y="4553262"/>
            <a:ext cx="563107" cy="597773"/>
            <a:chOff x="6184769" y="4544862"/>
            <a:chExt cx="563107" cy="597773"/>
          </a:xfrm>
        </p:grpSpPr>
        <p:sp>
          <p:nvSpPr>
            <p:cNvPr id="81" name="Google Shape;81;p2"/>
            <p:cNvSpPr/>
            <p:nvPr/>
          </p:nvSpPr>
          <p:spPr>
            <a:xfrm>
              <a:off x="6184769" y="4587729"/>
              <a:ext cx="563107" cy="358689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92762" y="4544862"/>
              <a:ext cx="547067" cy="348397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26760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53203" y="4576506"/>
              <a:ext cx="134289" cy="82446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38476" y="4675652"/>
              <a:ext cx="144144" cy="87866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91821" y="4780273"/>
              <a:ext cx="149016" cy="81351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96146" y="4675652"/>
              <a:ext cx="140366" cy="87866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00800" y="4576506"/>
              <a:ext cx="131060" cy="82446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45112" y="4576506"/>
              <a:ext cx="134344" cy="82446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9985" y="4675652"/>
              <a:ext cx="144198" cy="87866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5186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93409" y="4942597"/>
              <a:ext cx="145786" cy="200038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1861420" y="4575276"/>
            <a:ext cx="538636" cy="571768"/>
            <a:chOff x="1861420" y="4465151"/>
            <a:chExt cx="538636" cy="571768"/>
          </a:xfrm>
        </p:grpSpPr>
        <p:sp>
          <p:nvSpPr>
            <p:cNvPr id="94" name="Google Shape;94;p2"/>
            <p:cNvSpPr/>
            <p:nvPr/>
          </p:nvSpPr>
          <p:spPr>
            <a:xfrm>
              <a:off x="2025440" y="4499442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3679776" y="3604752"/>
            <a:ext cx="715532" cy="1538718"/>
            <a:chOff x="3438564" y="3604752"/>
            <a:chExt cx="715532" cy="1538718"/>
          </a:xfrm>
        </p:grpSpPr>
        <p:sp>
          <p:nvSpPr>
            <p:cNvPr id="108" name="Google Shape;108;p2"/>
            <p:cNvSpPr/>
            <p:nvPr/>
          </p:nvSpPr>
          <p:spPr>
            <a:xfrm>
              <a:off x="3438564" y="3604752"/>
              <a:ext cx="482084" cy="1538718"/>
            </a:xfrm>
            <a:custGeom>
              <a:avLst/>
              <a:gdLst/>
              <a:ahLst/>
              <a:cxnLst/>
              <a:rect l="l" t="t" r="r" b="b"/>
              <a:pathLst>
                <a:path w="8806" h="28107" extrusionOk="0">
                  <a:moveTo>
                    <a:pt x="0" y="1"/>
                  </a:moveTo>
                  <a:lnTo>
                    <a:pt x="0" y="28106"/>
                  </a:lnTo>
                  <a:lnTo>
                    <a:pt x="8806" y="28106"/>
                  </a:lnTo>
                  <a:lnTo>
                    <a:pt x="880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920608" y="3604752"/>
              <a:ext cx="233487" cy="1538718"/>
            </a:xfrm>
            <a:custGeom>
              <a:avLst/>
              <a:gdLst/>
              <a:ahLst/>
              <a:cxnLst/>
              <a:rect l="l" t="t" r="r" b="b"/>
              <a:pathLst>
                <a:path w="4265" h="28107" extrusionOk="0">
                  <a:moveTo>
                    <a:pt x="1" y="1"/>
                  </a:moveTo>
                  <a:lnTo>
                    <a:pt x="1" y="28106"/>
                  </a:lnTo>
                  <a:lnTo>
                    <a:pt x="4265" y="28106"/>
                  </a:lnTo>
                  <a:lnTo>
                    <a:pt x="4265" y="3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24625" y="3759083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0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24625" y="3886971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4625" y="4014860"/>
              <a:ext cx="246407" cy="49708"/>
            </a:xfrm>
            <a:custGeom>
              <a:avLst/>
              <a:gdLst/>
              <a:ahLst/>
              <a:cxnLst/>
              <a:rect l="l" t="t" r="r" b="b"/>
              <a:pathLst>
                <a:path w="4501" h="908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24625" y="4142146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24625" y="427003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524625" y="439792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24625" y="4525701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24625" y="4652166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524625" y="478005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524625" y="490794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4325895" y="3006531"/>
            <a:ext cx="790298" cy="2144496"/>
            <a:chOff x="4207208" y="2998981"/>
            <a:chExt cx="790298" cy="2144496"/>
          </a:xfrm>
        </p:grpSpPr>
        <p:sp>
          <p:nvSpPr>
            <p:cNvPr id="121" name="Google Shape;121;p2"/>
            <p:cNvSpPr/>
            <p:nvPr/>
          </p:nvSpPr>
          <p:spPr>
            <a:xfrm>
              <a:off x="4505413" y="2998981"/>
              <a:ext cx="391591" cy="157392"/>
            </a:xfrm>
            <a:custGeom>
              <a:avLst/>
              <a:gdLst/>
              <a:ahLst/>
              <a:cxnLst/>
              <a:rect l="l" t="t" r="r" b="b"/>
              <a:pathLst>
                <a:path w="7153" h="2875" extrusionOk="0">
                  <a:moveTo>
                    <a:pt x="1" y="1"/>
                  </a:moveTo>
                  <a:cubicBezTo>
                    <a:pt x="1368" y="1"/>
                    <a:pt x="2473" y="1108"/>
                    <a:pt x="2473" y="2473"/>
                  </a:cubicBezTo>
                  <a:lnTo>
                    <a:pt x="2473" y="2875"/>
                  </a:lnTo>
                  <a:lnTo>
                    <a:pt x="7153" y="2875"/>
                  </a:lnTo>
                  <a:lnTo>
                    <a:pt x="7153" y="2473"/>
                  </a:lnTo>
                  <a:cubicBezTo>
                    <a:pt x="7153" y="1108"/>
                    <a:pt x="6047" y="1"/>
                    <a:pt x="4681" y="1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280951" y="3299759"/>
              <a:ext cx="451044" cy="626666"/>
            </a:xfrm>
            <a:custGeom>
              <a:avLst/>
              <a:gdLst/>
              <a:ahLst/>
              <a:cxnLst/>
              <a:rect l="l" t="t" r="r" b="b"/>
              <a:pathLst>
                <a:path w="8239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9" y="11446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31955" y="3299759"/>
              <a:ext cx="196808" cy="626666"/>
            </a:xfrm>
            <a:custGeom>
              <a:avLst/>
              <a:gdLst/>
              <a:ahLst/>
              <a:cxnLst/>
              <a:rect l="l" t="t" r="r" b="b"/>
              <a:pathLst>
                <a:path w="3595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3594" y="11446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80951" y="3299759"/>
              <a:ext cx="450935" cy="626666"/>
            </a:xfrm>
            <a:custGeom>
              <a:avLst/>
              <a:gdLst/>
              <a:ahLst/>
              <a:cxnLst/>
              <a:rect l="l" t="t" r="r" b="b"/>
              <a:pathLst>
                <a:path w="8237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7" y="11446"/>
                  </a:lnTo>
                  <a:lnTo>
                    <a:pt x="8237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280951" y="3776055"/>
              <a:ext cx="647798" cy="150385"/>
            </a:xfrm>
            <a:custGeom>
              <a:avLst/>
              <a:gdLst/>
              <a:ahLst/>
              <a:cxnLst/>
              <a:rect l="l" t="t" r="r" b="b"/>
              <a:pathLst>
                <a:path w="11833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11832" y="2746"/>
                  </a:lnTo>
                  <a:lnTo>
                    <a:pt x="11832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80951" y="3776055"/>
              <a:ext cx="450935" cy="150385"/>
            </a:xfrm>
            <a:custGeom>
              <a:avLst/>
              <a:gdLst/>
              <a:ahLst/>
              <a:cxnLst/>
              <a:rect l="l" t="t" r="r" b="b"/>
              <a:pathLst>
                <a:path w="8237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8237" y="27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207208" y="3824451"/>
              <a:ext cx="553691" cy="1319026"/>
            </a:xfrm>
            <a:custGeom>
              <a:avLst/>
              <a:gdLst/>
              <a:ahLst/>
              <a:cxnLst/>
              <a:rect l="l" t="t" r="r" b="b"/>
              <a:pathLst>
                <a:path w="101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10114" y="24093"/>
                  </a:lnTo>
                  <a:lnTo>
                    <a:pt x="10114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55861" y="3824451"/>
              <a:ext cx="241644" cy="1319026"/>
            </a:xfrm>
            <a:custGeom>
              <a:avLst/>
              <a:gdLst/>
              <a:ahLst/>
              <a:cxnLst/>
              <a:rect l="l" t="t" r="r" b="b"/>
              <a:pathLst>
                <a:path w="44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4413" y="24093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36081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58189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6081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58189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36081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58189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36081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558189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36081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58189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36081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558189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36081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58189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00989" y="2999090"/>
              <a:ext cx="409274" cy="300660"/>
            </a:xfrm>
            <a:custGeom>
              <a:avLst/>
              <a:gdLst/>
              <a:ahLst/>
              <a:cxnLst/>
              <a:rect l="l" t="t" r="r" b="b"/>
              <a:pathLst>
                <a:path w="7476" h="5492" extrusionOk="0">
                  <a:moveTo>
                    <a:pt x="3737" y="1"/>
                  </a:moveTo>
                  <a:cubicBezTo>
                    <a:pt x="2372" y="1"/>
                    <a:pt x="1267" y="1106"/>
                    <a:pt x="1267" y="2471"/>
                  </a:cubicBezTo>
                  <a:lnTo>
                    <a:pt x="1267" y="2873"/>
                  </a:lnTo>
                  <a:lnTo>
                    <a:pt x="1" y="2873"/>
                  </a:lnTo>
                  <a:lnTo>
                    <a:pt x="1" y="5491"/>
                  </a:lnTo>
                  <a:lnTo>
                    <a:pt x="7475" y="5491"/>
                  </a:lnTo>
                  <a:lnTo>
                    <a:pt x="7475" y="2873"/>
                  </a:lnTo>
                  <a:lnTo>
                    <a:pt x="6207" y="2873"/>
                  </a:lnTo>
                  <a:lnTo>
                    <a:pt x="6207" y="2471"/>
                  </a:lnTo>
                  <a:cubicBezTo>
                    <a:pt x="6207" y="1106"/>
                    <a:pt x="5102" y="1"/>
                    <a:pt x="373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709783" y="3156323"/>
              <a:ext cx="188104" cy="143432"/>
            </a:xfrm>
            <a:custGeom>
              <a:avLst/>
              <a:gdLst/>
              <a:ahLst/>
              <a:cxnLst/>
              <a:rect l="l" t="t" r="r" b="b"/>
              <a:pathLst>
                <a:path w="3436" h="2620" extrusionOk="0">
                  <a:moveTo>
                    <a:pt x="0" y="1"/>
                  </a:moveTo>
                  <a:lnTo>
                    <a:pt x="0" y="2619"/>
                  </a:lnTo>
                  <a:lnTo>
                    <a:pt x="3436" y="261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6183" y="4692350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5952888" y="2863933"/>
            <a:ext cx="553674" cy="504471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3521178" y="4781439"/>
            <a:ext cx="1059042" cy="373251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>
            <a:off x="3256738" y="4509167"/>
            <a:ext cx="458380" cy="637894"/>
            <a:chOff x="2943051" y="4509167"/>
            <a:chExt cx="458380" cy="637894"/>
          </a:xfrm>
        </p:grpSpPr>
        <p:sp>
          <p:nvSpPr>
            <p:cNvPr id="149" name="Google Shape;149;p2"/>
            <p:cNvSpPr/>
            <p:nvPr/>
          </p:nvSpPr>
          <p:spPr>
            <a:xfrm>
              <a:off x="3158315" y="4666126"/>
              <a:ext cx="27865" cy="480935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43051" y="4509167"/>
              <a:ext cx="458380" cy="417704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5314336" y="3998180"/>
            <a:ext cx="1390267" cy="1157878"/>
            <a:chOff x="5314336" y="3998180"/>
            <a:chExt cx="1390267" cy="1157878"/>
          </a:xfrm>
        </p:grpSpPr>
        <p:grpSp>
          <p:nvGrpSpPr>
            <p:cNvPr id="152" name="Google Shape;152;p2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2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8671075" y="1336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"/>
          </p:nvPr>
        </p:nvSpPr>
        <p:spPr>
          <a:xfrm>
            <a:off x="3470285" y="114280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2"/>
          </p:nvPr>
        </p:nvSpPr>
        <p:spPr>
          <a:xfrm>
            <a:off x="3470212" y="296730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subTitle" idx="3"/>
          </p:nvPr>
        </p:nvSpPr>
        <p:spPr>
          <a:xfrm>
            <a:off x="3470285" y="205505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4"/>
          </p:nvPr>
        </p:nvSpPr>
        <p:spPr>
          <a:xfrm>
            <a:off x="3470280" y="387955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5"/>
          </p:nvPr>
        </p:nvSpPr>
        <p:spPr>
          <a:xfrm>
            <a:off x="1838813" y="1142800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subTitle" idx="6"/>
          </p:nvPr>
        </p:nvSpPr>
        <p:spPr>
          <a:xfrm>
            <a:off x="1838813" y="2055034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7"/>
          </p:nvPr>
        </p:nvSpPr>
        <p:spPr>
          <a:xfrm>
            <a:off x="1838813" y="2967288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8"/>
          </p:nvPr>
        </p:nvSpPr>
        <p:spPr>
          <a:xfrm>
            <a:off x="1838813" y="3879525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86650" y="2882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625025" y="1449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170850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8748925" y="3587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7992750" y="1726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8713875" y="7530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 flipH="1">
            <a:off x="125" y="4681798"/>
            <a:ext cx="9166200" cy="46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8595472" y="4020567"/>
            <a:ext cx="482410" cy="671333"/>
            <a:chOff x="3031405" y="2137303"/>
            <a:chExt cx="482410" cy="671333"/>
          </a:xfrm>
        </p:grpSpPr>
        <p:sp>
          <p:nvSpPr>
            <p:cNvPr id="807" name="Google Shape;807;p30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0"/>
          <p:cNvSpPr/>
          <p:nvPr/>
        </p:nvSpPr>
        <p:spPr>
          <a:xfrm>
            <a:off x="0" y="4681927"/>
            <a:ext cx="6637342" cy="461574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8623925" y="3616940"/>
            <a:ext cx="386538" cy="793713"/>
            <a:chOff x="8413426" y="3637196"/>
            <a:chExt cx="557855" cy="1145495"/>
          </a:xfrm>
        </p:grpSpPr>
        <p:sp>
          <p:nvSpPr>
            <p:cNvPr id="812" name="Google Shape;812;p3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subTitle" idx="1"/>
          </p:nvPr>
        </p:nvSpPr>
        <p:spPr>
          <a:xfrm>
            <a:off x="1114555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1"/>
          <p:cNvSpPr txBox="1">
            <a:spLocks noGrp="1"/>
          </p:cNvSpPr>
          <p:nvPr>
            <p:ph type="subTitle" idx="2"/>
          </p:nvPr>
        </p:nvSpPr>
        <p:spPr>
          <a:xfrm>
            <a:off x="3584400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subTitle" idx="3"/>
          </p:nvPr>
        </p:nvSpPr>
        <p:spPr>
          <a:xfrm>
            <a:off x="1114555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4"/>
          </p:nvPr>
        </p:nvSpPr>
        <p:spPr>
          <a:xfrm>
            <a:off x="3584400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5"/>
          </p:nvPr>
        </p:nvSpPr>
        <p:spPr>
          <a:xfrm>
            <a:off x="6054245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6"/>
          </p:nvPr>
        </p:nvSpPr>
        <p:spPr>
          <a:xfrm>
            <a:off x="6054245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7"/>
          </p:nvPr>
        </p:nvSpPr>
        <p:spPr>
          <a:xfrm>
            <a:off x="1113055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subTitle" idx="8"/>
          </p:nvPr>
        </p:nvSpPr>
        <p:spPr>
          <a:xfrm>
            <a:off x="3582900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subTitle" idx="9"/>
          </p:nvPr>
        </p:nvSpPr>
        <p:spPr>
          <a:xfrm>
            <a:off x="6052745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subTitle" idx="13"/>
          </p:nvPr>
        </p:nvSpPr>
        <p:spPr>
          <a:xfrm>
            <a:off x="1113055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subTitle" idx="14"/>
          </p:nvPr>
        </p:nvSpPr>
        <p:spPr>
          <a:xfrm>
            <a:off x="3582900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subTitle" idx="15"/>
          </p:nvPr>
        </p:nvSpPr>
        <p:spPr>
          <a:xfrm>
            <a:off x="6052745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17102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625025" y="1624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171025" y="3483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8247600" y="3407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995800" y="1096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87343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734325" y="21562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1"/>
          <p:cNvSpPr/>
          <p:nvPr/>
        </p:nvSpPr>
        <p:spPr>
          <a:xfrm flipH="1">
            <a:off x="108132" y="9620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8192332" y="562329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1"/>
          <p:cNvGrpSpPr/>
          <p:nvPr/>
        </p:nvGrpSpPr>
        <p:grpSpPr>
          <a:xfrm>
            <a:off x="0" y="4396250"/>
            <a:ext cx="9144150" cy="764625"/>
            <a:chOff x="0" y="4396250"/>
            <a:chExt cx="9144150" cy="764625"/>
          </a:xfrm>
        </p:grpSpPr>
        <p:sp>
          <p:nvSpPr>
            <p:cNvPr id="837" name="Google Shape;837;p31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1"/>
          <p:cNvGrpSpPr/>
          <p:nvPr/>
        </p:nvGrpSpPr>
        <p:grpSpPr>
          <a:xfrm>
            <a:off x="118150" y="2382566"/>
            <a:ext cx="830403" cy="2011285"/>
            <a:chOff x="0" y="2931049"/>
            <a:chExt cx="830403" cy="2011285"/>
          </a:xfrm>
        </p:grpSpPr>
        <p:sp>
          <p:nvSpPr>
            <p:cNvPr id="841" name="Google Shape;841;p31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>
            <a:off x="431675" y="8413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92825" y="1671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5"/>
          <p:cNvSpPr/>
          <p:nvPr/>
        </p:nvSpPr>
        <p:spPr>
          <a:xfrm>
            <a:off x="8254375" y="233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8077975" y="1597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8729600" y="26200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7901575" y="35294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838675" y="25097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35"/>
          <p:cNvGrpSpPr/>
          <p:nvPr/>
        </p:nvGrpSpPr>
        <p:grpSpPr>
          <a:xfrm>
            <a:off x="0" y="4615779"/>
            <a:ext cx="9144000" cy="527683"/>
            <a:chOff x="0" y="4361475"/>
            <a:chExt cx="9144000" cy="782100"/>
          </a:xfrm>
        </p:grpSpPr>
        <p:sp>
          <p:nvSpPr>
            <p:cNvPr id="914" name="Google Shape;914;p3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5" name="Google Shape;915;p35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916" name="Google Shape;916;p35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35"/>
          <p:cNvGrpSpPr/>
          <p:nvPr/>
        </p:nvGrpSpPr>
        <p:grpSpPr>
          <a:xfrm>
            <a:off x="173825" y="3171251"/>
            <a:ext cx="841252" cy="1444521"/>
            <a:chOff x="1520725" y="3612984"/>
            <a:chExt cx="848806" cy="1457493"/>
          </a:xfrm>
        </p:grpSpPr>
        <p:sp>
          <p:nvSpPr>
            <p:cNvPr id="919" name="Google Shape;919;p35"/>
            <p:cNvSpPr/>
            <p:nvPr/>
          </p:nvSpPr>
          <p:spPr>
            <a:xfrm>
              <a:off x="1520726" y="3612984"/>
              <a:ext cx="504875" cy="145749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25442" y="3612986"/>
              <a:ext cx="344089" cy="145749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5"/>
          <p:cNvGrpSpPr/>
          <p:nvPr/>
        </p:nvGrpSpPr>
        <p:grpSpPr>
          <a:xfrm>
            <a:off x="826925" y="3791938"/>
            <a:ext cx="476663" cy="841895"/>
            <a:chOff x="2423837" y="2615804"/>
            <a:chExt cx="580376" cy="1025076"/>
          </a:xfrm>
        </p:grpSpPr>
        <p:sp>
          <p:nvSpPr>
            <p:cNvPr id="936" name="Google Shape;936;p35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5"/>
          <p:cNvGrpSpPr/>
          <p:nvPr/>
        </p:nvGrpSpPr>
        <p:grpSpPr>
          <a:xfrm>
            <a:off x="8430770" y="4044001"/>
            <a:ext cx="538636" cy="571768"/>
            <a:chOff x="1861420" y="4465151"/>
            <a:chExt cx="538636" cy="571768"/>
          </a:xfrm>
        </p:grpSpPr>
        <p:sp>
          <p:nvSpPr>
            <p:cNvPr id="939" name="Google Shape;939;p35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5"/>
          <p:cNvSpPr/>
          <p:nvPr/>
        </p:nvSpPr>
        <p:spPr>
          <a:xfrm>
            <a:off x="-206805" y="1121017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7893745" y="3068842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7217948" y="4306400"/>
            <a:ext cx="1296260" cy="456823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"/>
          <p:cNvSpPr/>
          <p:nvPr/>
        </p:nvSpPr>
        <p:spPr>
          <a:xfrm>
            <a:off x="840025" y="9020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318725" y="21183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1144125" y="32391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22562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5158125" y="9020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477925" y="4067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7547450" y="1675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8581375" y="2752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7723850" y="3547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6"/>
          <p:cNvGrpSpPr/>
          <p:nvPr/>
        </p:nvGrpSpPr>
        <p:grpSpPr>
          <a:xfrm>
            <a:off x="7660186" y="2922697"/>
            <a:ext cx="1390267" cy="1157878"/>
            <a:chOff x="5314336" y="3998180"/>
            <a:chExt cx="1390267" cy="1157878"/>
          </a:xfrm>
        </p:grpSpPr>
        <p:grpSp>
          <p:nvGrpSpPr>
            <p:cNvPr id="965" name="Google Shape;965;p36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966" name="Google Shape;966;p36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6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5" name="Google Shape;985;p36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6"/>
          <p:cNvSpPr/>
          <p:nvPr/>
        </p:nvSpPr>
        <p:spPr>
          <a:xfrm flipH="1">
            <a:off x="-135618" y="24809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 flipH="1">
            <a:off x="7778157" y="10969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 flipH="1">
            <a:off x="0" y="4288175"/>
            <a:ext cx="9144000" cy="85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6"/>
          <p:cNvSpPr/>
          <p:nvPr/>
        </p:nvSpPr>
        <p:spPr>
          <a:xfrm flipH="1">
            <a:off x="4853008" y="4063204"/>
            <a:ext cx="4304517" cy="1080294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36"/>
          <p:cNvGrpSpPr/>
          <p:nvPr/>
        </p:nvGrpSpPr>
        <p:grpSpPr>
          <a:xfrm>
            <a:off x="225723" y="3248464"/>
            <a:ext cx="487512" cy="1041656"/>
            <a:chOff x="59855" y="2644501"/>
            <a:chExt cx="344995" cy="737090"/>
          </a:xfrm>
        </p:grpSpPr>
        <p:sp>
          <p:nvSpPr>
            <p:cNvPr id="991" name="Google Shape;991;p36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4199075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 idx="2" hasCustomPrompt="1"/>
          </p:nvPr>
        </p:nvSpPr>
        <p:spPr>
          <a:xfrm>
            <a:off x="5713376" y="767300"/>
            <a:ext cx="1164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"/>
          <p:cNvSpPr txBox="1">
            <a:spLocks noGrp="1"/>
          </p:cNvSpPr>
          <p:nvPr>
            <p:ph type="subTitle" idx="1"/>
          </p:nvPr>
        </p:nvSpPr>
        <p:spPr>
          <a:xfrm>
            <a:off x="4198826" y="3498125"/>
            <a:ext cx="419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"/>
          <p:cNvSpPr/>
          <p:nvPr/>
        </p:nvSpPr>
        <p:spPr>
          <a:xfrm flipH="1">
            <a:off x="2528953" y="4301699"/>
            <a:ext cx="6615047" cy="841809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1140600" y="640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2021050" y="1674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448450" y="1749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62837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8728450" y="2483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8430775" y="3662711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 flipH="1">
            <a:off x="108132" y="39379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-11100" y="4681798"/>
            <a:ext cx="9166200" cy="461701"/>
            <a:chOff x="0" y="4681798"/>
            <a:chExt cx="9166200" cy="461701"/>
          </a:xfrm>
        </p:grpSpPr>
        <p:sp>
          <p:nvSpPr>
            <p:cNvPr id="190" name="Google Shape;190;p4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2528984" y="4681925"/>
              <a:ext cx="6637216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4"/>
          <p:cNvSpPr/>
          <p:nvPr/>
        </p:nvSpPr>
        <p:spPr>
          <a:xfrm flipH="1">
            <a:off x="8227932" y="16363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802692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6726650" y="17419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2247775" y="171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50275" y="1327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119100" y="41473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8556750" y="2483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0" y="4681798"/>
            <a:ext cx="9166325" cy="461703"/>
            <a:chOff x="0" y="4681798"/>
            <a:chExt cx="9166325" cy="461703"/>
          </a:xfrm>
        </p:grpSpPr>
        <p:sp>
          <p:nvSpPr>
            <p:cNvPr id="226" name="Google Shape;226;p6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flipH="1">
              <a:off x="2528983" y="4681927"/>
              <a:ext cx="6637342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8342575" y="761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241450" y="9376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121100" y="34977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8430775" y="3674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8749650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8443" y="4020567"/>
            <a:ext cx="482410" cy="671333"/>
            <a:chOff x="3031405" y="2137303"/>
            <a:chExt cx="482410" cy="671333"/>
          </a:xfrm>
        </p:grpSpPr>
        <p:sp>
          <p:nvSpPr>
            <p:cNvPr id="234" name="Google Shape;234;p6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6"/>
          <p:cNvSpPr/>
          <p:nvPr/>
        </p:nvSpPr>
        <p:spPr>
          <a:xfrm>
            <a:off x="489349" y="198408"/>
            <a:ext cx="552648" cy="503536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-190237" y="287637"/>
            <a:ext cx="1039771" cy="32732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8864225" y="2674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430765" y="1017725"/>
            <a:ext cx="814156" cy="256337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subTitle" idx="1"/>
          </p:nvPr>
        </p:nvSpPr>
        <p:spPr>
          <a:xfrm>
            <a:off x="965175" y="18286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8670725" y="10177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451525" y="1448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156125" y="39809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1561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 flipH="1">
            <a:off x="2544990" y="4477150"/>
            <a:ext cx="4060932" cy="681250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>
            <a:off x="0" y="4349063"/>
            <a:ext cx="9166210" cy="811937"/>
            <a:chOff x="0" y="4349063"/>
            <a:chExt cx="9166210" cy="811937"/>
          </a:xfrm>
        </p:grpSpPr>
        <p:sp>
          <p:nvSpPr>
            <p:cNvPr id="249" name="Google Shape;249;p7"/>
            <p:cNvSpPr/>
            <p:nvPr/>
          </p:nvSpPr>
          <p:spPr>
            <a:xfrm>
              <a:off x="0" y="4356700"/>
              <a:ext cx="9166200" cy="80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4053025" y="4349063"/>
              <a:ext cx="5113184" cy="804185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8413426" y="3690496"/>
            <a:ext cx="557855" cy="1145495"/>
            <a:chOff x="8413426" y="3637196"/>
            <a:chExt cx="557855" cy="1145495"/>
          </a:xfrm>
        </p:grpSpPr>
        <p:sp>
          <p:nvSpPr>
            <p:cNvPr id="341" name="Google Shape;341;p13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-80100" y="4331525"/>
            <a:ext cx="4155000" cy="80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197802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"/>
          </p:nvPr>
        </p:nvSpPr>
        <p:spPr>
          <a:xfrm>
            <a:off x="566117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3"/>
          </p:nvPr>
        </p:nvSpPr>
        <p:spPr>
          <a:xfrm>
            <a:off x="197802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4"/>
          </p:nvPr>
        </p:nvSpPr>
        <p:spPr>
          <a:xfrm>
            <a:off x="566117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995525" y="1455538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6" hasCustomPrompt="1"/>
          </p:nvPr>
        </p:nvSpPr>
        <p:spPr>
          <a:xfrm>
            <a:off x="995525" y="2990301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 hasCustomPrompt="1"/>
          </p:nvPr>
        </p:nvSpPr>
        <p:spPr>
          <a:xfrm>
            <a:off x="4678382" y="1455538"/>
            <a:ext cx="83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8" hasCustomPrompt="1"/>
          </p:nvPr>
        </p:nvSpPr>
        <p:spPr>
          <a:xfrm>
            <a:off x="4678382" y="2990301"/>
            <a:ext cx="83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9"/>
          </p:nvPr>
        </p:nvSpPr>
        <p:spPr>
          <a:xfrm>
            <a:off x="1978023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3"/>
          </p:nvPr>
        </p:nvSpPr>
        <p:spPr>
          <a:xfrm>
            <a:off x="5661175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4"/>
          </p:nvPr>
        </p:nvSpPr>
        <p:spPr>
          <a:xfrm>
            <a:off x="1978023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5"/>
          </p:nvPr>
        </p:nvSpPr>
        <p:spPr>
          <a:xfrm>
            <a:off x="5661175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0" y="4331524"/>
            <a:ext cx="5169650" cy="794031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-80112" y="4400001"/>
            <a:ext cx="9304231" cy="740689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-167183" y="4432333"/>
            <a:ext cx="1947461" cy="68631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533175" y="1047100"/>
            <a:ext cx="176525" cy="176343"/>
          </a:xfrm>
          <a:custGeom>
            <a:avLst/>
            <a:gdLst/>
            <a:ahLst/>
            <a:cxnLst/>
            <a:rect l="l" t="t" r="r" b="b"/>
            <a:pathLst>
              <a:path w="2915" h="2912" extrusionOk="0">
                <a:moveTo>
                  <a:pt x="1456" y="0"/>
                </a:moveTo>
                <a:lnTo>
                  <a:pt x="1395" y="785"/>
                </a:lnTo>
                <a:cubicBezTo>
                  <a:pt x="1371" y="1112"/>
                  <a:pt x="1112" y="1369"/>
                  <a:pt x="786" y="1394"/>
                </a:cubicBezTo>
                <a:lnTo>
                  <a:pt x="1" y="1456"/>
                </a:lnTo>
                <a:lnTo>
                  <a:pt x="786" y="1517"/>
                </a:lnTo>
                <a:cubicBezTo>
                  <a:pt x="1112" y="1543"/>
                  <a:pt x="1371" y="1802"/>
                  <a:pt x="1395" y="2126"/>
                </a:cubicBezTo>
                <a:lnTo>
                  <a:pt x="1456" y="2911"/>
                </a:lnTo>
                <a:lnTo>
                  <a:pt x="1518" y="2126"/>
                </a:lnTo>
                <a:cubicBezTo>
                  <a:pt x="1543" y="1802"/>
                  <a:pt x="1802" y="1543"/>
                  <a:pt x="2127" y="1517"/>
                </a:cubicBezTo>
                <a:lnTo>
                  <a:pt x="2914" y="1456"/>
                </a:lnTo>
                <a:lnTo>
                  <a:pt x="2127" y="1394"/>
                </a:lnTo>
                <a:cubicBezTo>
                  <a:pt x="1802" y="1369"/>
                  <a:pt x="1543" y="1112"/>
                  <a:pt x="1518" y="785"/>
                </a:cubicBezTo>
                <a:lnTo>
                  <a:pt x="14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225212" y="1431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8783312" y="305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8774287" y="3312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8103812" y="3891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-107338" y="4821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>
            <a:off x="74800" y="2324749"/>
            <a:ext cx="830403" cy="2011285"/>
            <a:chOff x="0" y="2931049"/>
            <a:chExt cx="830403" cy="2011285"/>
          </a:xfrm>
        </p:grpSpPr>
        <p:sp>
          <p:nvSpPr>
            <p:cNvPr id="367" name="Google Shape;367;p13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title" idx="2" hasCustomPrompt="1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5"/>
          <p:cNvSpPr txBox="1">
            <a:spLocks noGrp="1"/>
          </p:cNvSpPr>
          <p:nvPr>
            <p:ph type="subTitle" idx="1"/>
          </p:nvPr>
        </p:nvSpPr>
        <p:spPr>
          <a:xfrm>
            <a:off x="3209726" y="2537750"/>
            <a:ext cx="419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5"/>
          <p:cNvSpPr/>
          <p:nvPr/>
        </p:nvSpPr>
        <p:spPr>
          <a:xfrm flipH="1">
            <a:off x="-326293" y="8285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4171650" y="2497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 flipH="1">
            <a:off x="7161457" y="3159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206037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8430782" y="16800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0" y="4023962"/>
            <a:ext cx="9144150" cy="1137074"/>
            <a:chOff x="0" y="4396250"/>
            <a:chExt cx="9144150" cy="764625"/>
          </a:xfrm>
        </p:grpSpPr>
        <p:sp>
          <p:nvSpPr>
            <p:cNvPr id="395" name="Google Shape;395;p15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238125" y="1543250"/>
            <a:ext cx="1024205" cy="2480695"/>
            <a:chOff x="238125" y="2419225"/>
            <a:chExt cx="1024205" cy="2480695"/>
          </a:xfrm>
        </p:grpSpPr>
        <p:sp>
          <p:nvSpPr>
            <p:cNvPr id="399" name="Google Shape;399;p15"/>
            <p:cNvSpPr/>
            <p:nvPr/>
          </p:nvSpPr>
          <p:spPr>
            <a:xfrm>
              <a:off x="688042" y="2419225"/>
              <a:ext cx="135520" cy="595090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38125" y="3005290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46850" y="3011782"/>
              <a:ext cx="515480" cy="297639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33488" y="3031448"/>
              <a:ext cx="33281" cy="1868472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92518" y="2960790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5"/>
          <p:cNvSpPr/>
          <p:nvPr/>
        </p:nvSpPr>
        <p:spPr>
          <a:xfrm>
            <a:off x="154867" y="4017572"/>
            <a:ext cx="7484290" cy="1125950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15"/>
          <p:cNvGrpSpPr/>
          <p:nvPr/>
        </p:nvGrpSpPr>
        <p:grpSpPr>
          <a:xfrm>
            <a:off x="238125" y="3230240"/>
            <a:ext cx="386538" cy="793713"/>
            <a:chOff x="8413426" y="3637196"/>
            <a:chExt cx="557855" cy="1145495"/>
          </a:xfrm>
        </p:grpSpPr>
        <p:sp>
          <p:nvSpPr>
            <p:cNvPr id="406" name="Google Shape;406;p1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9"/>
          <p:cNvGrpSpPr/>
          <p:nvPr/>
        </p:nvGrpSpPr>
        <p:grpSpPr>
          <a:xfrm>
            <a:off x="7839635" y="3858439"/>
            <a:ext cx="1312412" cy="1092921"/>
            <a:chOff x="5314336" y="3998180"/>
            <a:chExt cx="1390267" cy="1157878"/>
          </a:xfrm>
        </p:grpSpPr>
        <p:grpSp>
          <p:nvGrpSpPr>
            <p:cNvPr id="743" name="Google Shape;743;p29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29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2220036" y="1833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5795964" y="1833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3"/>
          </p:nvPr>
        </p:nvSpPr>
        <p:spPr>
          <a:xfrm>
            <a:off x="2220036" y="3114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5795964" y="3114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2220036" y="1549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subTitle" idx="6"/>
          </p:nvPr>
        </p:nvSpPr>
        <p:spPr>
          <a:xfrm>
            <a:off x="2220036" y="2830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5795961" y="1549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5795961" y="2830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86650" y="2882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625025" y="1449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170850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8748925" y="3587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7992750" y="1726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8713875" y="7530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170843" y="3482053"/>
            <a:ext cx="486738" cy="762989"/>
            <a:chOff x="1366181" y="4147346"/>
            <a:chExt cx="486738" cy="762989"/>
          </a:xfrm>
        </p:grpSpPr>
        <p:sp>
          <p:nvSpPr>
            <p:cNvPr id="780" name="Google Shape;780;p29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>
            <a:off x="-132429" y="4206987"/>
            <a:ext cx="9391301" cy="933703"/>
            <a:chOff x="-132429" y="4206987"/>
            <a:chExt cx="9391301" cy="933703"/>
          </a:xfrm>
        </p:grpSpPr>
        <p:sp>
          <p:nvSpPr>
            <p:cNvPr id="783" name="Google Shape;783;p29"/>
            <p:cNvSpPr/>
            <p:nvPr/>
          </p:nvSpPr>
          <p:spPr>
            <a:xfrm>
              <a:off x="0" y="4331525"/>
              <a:ext cx="4109700" cy="80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" y="4206987"/>
              <a:ext cx="5169650" cy="794031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45359" y="4400001"/>
              <a:ext cx="9304231" cy="740689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132429" y="4432333"/>
              <a:ext cx="1947461" cy="686317"/>
            </a:xfrm>
            <a:custGeom>
              <a:avLst/>
              <a:gdLst/>
              <a:ahLst/>
              <a:cxnLst/>
              <a:rect l="l" t="t" r="r" b="b"/>
              <a:pathLst>
                <a:path w="19345" h="6818" extrusionOk="0">
                  <a:moveTo>
                    <a:pt x="9786" y="1"/>
                  </a:moveTo>
                  <a:cubicBezTo>
                    <a:pt x="9762" y="1"/>
                    <a:pt x="9738" y="1"/>
                    <a:pt x="9714" y="1"/>
                  </a:cubicBezTo>
                  <a:cubicBezTo>
                    <a:pt x="8498" y="27"/>
                    <a:pt x="7388" y="700"/>
                    <a:pt x="6805" y="1768"/>
                  </a:cubicBezTo>
                  <a:cubicBezTo>
                    <a:pt x="6743" y="1772"/>
                    <a:pt x="6682" y="1778"/>
                    <a:pt x="6623" y="1785"/>
                  </a:cubicBezTo>
                  <a:cubicBezTo>
                    <a:pt x="6260" y="1588"/>
                    <a:pt x="5860" y="1489"/>
                    <a:pt x="5460" y="1489"/>
                  </a:cubicBezTo>
                  <a:cubicBezTo>
                    <a:pt x="5060" y="1489"/>
                    <a:pt x="4659" y="1588"/>
                    <a:pt x="4297" y="1787"/>
                  </a:cubicBezTo>
                  <a:cubicBezTo>
                    <a:pt x="3573" y="2185"/>
                    <a:pt x="3102" y="2925"/>
                    <a:pt x="3047" y="3747"/>
                  </a:cubicBezTo>
                  <a:cubicBezTo>
                    <a:pt x="1401" y="3850"/>
                    <a:pt x="90" y="5168"/>
                    <a:pt x="1" y="6817"/>
                  </a:cubicBezTo>
                  <a:lnTo>
                    <a:pt x="19344" y="6817"/>
                  </a:lnTo>
                  <a:cubicBezTo>
                    <a:pt x="19049" y="5391"/>
                    <a:pt x="17940" y="4276"/>
                    <a:pt x="16518" y="3971"/>
                  </a:cubicBezTo>
                  <a:cubicBezTo>
                    <a:pt x="16512" y="3059"/>
                    <a:pt x="16035" y="2215"/>
                    <a:pt x="15256" y="1740"/>
                  </a:cubicBezTo>
                  <a:cubicBezTo>
                    <a:pt x="14838" y="1485"/>
                    <a:pt x="14364" y="1357"/>
                    <a:pt x="13890" y="1357"/>
                  </a:cubicBezTo>
                  <a:cubicBezTo>
                    <a:pt x="13480" y="1357"/>
                    <a:pt x="13070" y="1453"/>
                    <a:pt x="12695" y="1645"/>
                  </a:cubicBezTo>
                  <a:cubicBezTo>
                    <a:pt x="12078" y="623"/>
                    <a:pt x="10975" y="1"/>
                    <a:pt x="9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9"/>
          <p:cNvSpPr/>
          <p:nvPr/>
        </p:nvSpPr>
        <p:spPr>
          <a:xfrm flipH="1">
            <a:off x="8137557" y="24260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>
            <a:off x="-84068" y="820792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sz="3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75" r:id="rId9"/>
    <p:sldLayoutId id="2147483676" r:id="rId10"/>
    <p:sldLayoutId id="2147483677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rld-habitat-day-paper-style_967687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rld-habitat-day-paper-style_967687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>
            <a:spLocks noGrp="1"/>
          </p:cNvSpPr>
          <p:nvPr>
            <p:ph type="ctrTitle"/>
          </p:nvPr>
        </p:nvSpPr>
        <p:spPr>
          <a:xfrm>
            <a:off x="356206" y="520619"/>
            <a:ext cx="8290671" cy="18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3</a:t>
            </a:r>
            <a:b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bán thiết bị công nghệ cao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5" name="Google Shape;1005;p40"/>
          <p:cNvSpPr/>
          <p:nvPr/>
        </p:nvSpPr>
        <p:spPr>
          <a:xfrm flipH="1">
            <a:off x="6327719" y="29437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037175" y="3112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7506850" y="1849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6821813" y="261838"/>
            <a:ext cx="2173800" cy="411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UTEHY</a:t>
            </a: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- CNTT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6460675" y="3269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1681125" y="3364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008;p40">
            <a:extLst>
              <a:ext uri="{FF2B5EF4-FFF2-40B4-BE49-F238E27FC236}">
                <a16:creationId xmlns:a16="http://schemas.microsoft.com/office/drawing/2014/main" id="{3F4BA584-5D70-4CDE-B781-9B6C574488AF}"/>
              </a:ext>
            </a:extLst>
          </p:cNvPr>
          <p:cNvSpPr/>
          <p:nvPr/>
        </p:nvSpPr>
        <p:spPr>
          <a:xfrm>
            <a:off x="585169" y="2464252"/>
            <a:ext cx="4619002" cy="215135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GVHD	      :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TRẦN THỊ PHƯƠNG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SINH VIÊN       : 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NGUYỄN HẢI DƯƠNG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MSSV	      :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12221385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LỚP	      : 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125212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KHÓA	      : 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2021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-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2025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HỆ	      : ĐẠI HỌC CHÍNH QUY</a:t>
            </a:r>
          </a:p>
          <a:p>
            <a:pPr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8761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USECASE TỔNG QUÁT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830841"/>
            <a:ext cx="6880860" cy="3869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8761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134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2876515" y="3230240"/>
            <a:ext cx="386538" cy="793713"/>
            <a:chOff x="8413426" y="3637196"/>
            <a:chExt cx="557855" cy="1145495"/>
          </a:xfrm>
        </p:grpSpPr>
        <p:sp>
          <p:nvSpPr>
            <p:cNvPr id="1334" name="Google Shape;1334;p50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1760726" y="11787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7" name="Google Shape;1337;p50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8" name="Google Shape;1338;p50"/>
          <p:cNvSpPr txBox="1">
            <a:spLocks noGrp="1"/>
          </p:cNvSpPr>
          <p:nvPr>
            <p:ph type="title" idx="2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9" name="Google Shape;1339;p50"/>
          <p:cNvSpPr txBox="1">
            <a:spLocks noGrp="1"/>
          </p:cNvSpPr>
          <p:nvPr>
            <p:ph type="subTitle" idx="1"/>
          </p:nvPr>
        </p:nvSpPr>
        <p:spPr>
          <a:xfrm>
            <a:off x="3209725" y="2537750"/>
            <a:ext cx="38792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kiến trúc và công nghệ xây dựng sản 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347565" y="1466547"/>
            <a:ext cx="1024079" cy="2557406"/>
            <a:chOff x="7086915" y="2451497"/>
            <a:chExt cx="1024079" cy="2557406"/>
          </a:xfrm>
        </p:grpSpPr>
        <p:sp>
          <p:nvSpPr>
            <p:cNvPr id="1341" name="Google Shape;1341;p50"/>
            <p:cNvSpPr/>
            <p:nvPr/>
          </p:nvSpPr>
          <p:spPr>
            <a:xfrm>
              <a:off x="7536832" y="2451497"/>
              <a:ext cx="135583" cy="594964"/>
            </a:xfrm>
            <a:custGeom>
              <a:avLst/>
              <a:gdLst/>
              <a:ahLst/>
              <a:cxnLst/>
              <a:rect l="l" t="t" r="r" b="b"/>
              <a:pathLst>
                <a:path w="2151" h="9439" extrusionOk="0">
                  <a:moveTo>
                    <a:pt x="1074" y="1"/>
                  </a:moveTo>
                  <a:lnTo>
                    <a:pt x="66" y="6280"/>
                  </a:lnTo>
                  <a:cubicBezTo>
                    <a:pt x="0" y="6682"/>
                    <a:pt x="52" y="7093"/>
                    <a:pt x="214" y="7467"/>
                  </a:cubicBezTo>
                  <a:lnTo>
                    <a:pt x="1076" y="9439"/>
                  </a:lnTo>
                  <a:lnTo>
                    <a:pt x="1939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086915" y="3037562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5" y="0"/>
                  </a:moveTo>
                  <a:lnTo>
                    <a:pt x="6035" y="240"/>
                  </a:lnTo>
                  <a:cubicBezTo>
                    <a:pt x="5631" y="287"/>
                    <a:pt x="5249" y="449"/>
                    <a:pt x="4935" y="707"/>
                  </a:cubicBezTo>
                  <a:lnTo>
                    <a:pt x="0" y="4722"/>
                  </a:lnTo>
                  <a:lnTo>
                    <a:pt x="0" y="4722"/>
                  </a:lnTo>
                  <a:lnTo>
                    <a:pt x="5944" y="2455"/>
                  </a:lnTo>
                  <a:cubicBezTo>
                    <a:pt x="6323" y="2311"/>
                    <a:pt x="6654" y="2059"/>
                    <a:pt x="6897" y="1733"/>
                  </a:cubicBezTo>
                  <a:lnTo>
                    <a:pt x="8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595640" y="3044054"/>
              <a:ext cx="515354" cy="297639"/>
            </a:xfrm>
            <a:custGeom>
              <a:avLst/>
              <a:gdLst/>
              <a:ahLst/>
              <a:cxnLst/>
              <a:rect l="l" t="t" r="r" b="b"/>
              <a:pathLst>
                <a:path w="8176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59"/>
                    <a:pt x="1852" y="2310"/>
                    <a:pt x="2232" y="2455"/>
                  </a:cubicBezTo>
                  <a:lnTo>
                    <a:pt x="8175" y="4721"/>
                  </a:lnTo>
                  <a:lnTo>
                    <a:pt x="3243" y="706"/>
                  </a:lnTo>
                  <a:cubicBezTo>
                    <a:pt x="2926" y="449"/>
                    <a:pt x="2544" y="287"/>
                    <a:pt x="2141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582341" y="3063720"/>
              <a:ext cx="33218" cy="1945183"/>
            </a:xfrm>
            <a:custGeom>
              <a:avLst/>
              <a:gdLst/>
              <a:ahLst/>
              <a:cxnLst/>
              <a:rect l="l" t="t" r="r" b="b"/>
              <a:pathLst>
                <a:path w="527" h="30860" extrusionOk="0">
                  <a:moveTo>
                    <a:pt x="0" y="1"/>
                  </a:moveTo>
                  <a:lnTo>
                    <a:pt x="0" y="30859"/>
                  </a:lnTo>
                  <a:lnTo>
                    <a:pt x="526" y="30859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541307" y="2993062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4" y="206"/>
                    <a:pt x="131" y="523"/>
                  </a:cubicBezTo>
                  <a:cubicBezTo>
                    <a:pt x="0" y="839"/>
                    <a:pt x="74" y="1205"/>
                    <a:pt x="315" y="1446"/>
                  </a:cubicBezTo>
                  <a:cubicBezTo>
                    <a:pt x="478" y="1609"/>
                    <a:pt x="694" y="1695"/>
                    <a:pt x="914" y="1695"/>
                  </a:cubicBezTo>
                  <a:cubicBezTo>
                    <a:pt x="1023" y="1695"/>
                    <a:pt x="1134" y="1673"/>
                    <a:pt x="1239" y="1630"/>
                  </a:cubicBezTo>
                  <a:cubicBezTo>
                    <a:pt x="1555" y="1500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888566" y="3142635"/>
            <a:ext cx="560422" cy="878478"/>
            <a:chOff x="5819041" y="3142635"/>
            <a:chExt cx="560422" cy="878478"/>
          </a:xfrm>
        </p:grpSpPr>
        <p:sp>
          <p:nvSpPr>
            <p:cNvPr id="1347" name="Google Shape;1347;p50"/>
            <p:cNvSpPr/>
            <p:nvPr/>
          </p:nvSpPr>
          <p:spPr>
            <a:xfrm>
              <a:off x="6082701" y="3450732"/>
              <a:ext cx="33092" cy="570381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819041" y="3142635"/>
              <a:ext cx="560422" cy="64337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7674042" y="2920825"/>
            <a:ext cx="1333751" cy="1103132"/>
            <a:chOff x="6192942" y="3543325"/>
            <a:chExt cx="1333751" cy="1103132"/>
          </a:xfrm>
        </p:grpSpPr>
        <p:sp>
          <p:nvSpPr>
            <p:cNvPr id="1350" name="Google Shape;1350;p50"/>
            <p:cNvSpPr/>
            <p:nvPr/>
          </p:nvSpPr>
          <p:spPr>
            <a:xfrm>
              <a:off x="6192942" y="3743701"/>
              <a:ext cx="860015" cy="902751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52878" y="3543325"/>
              <a:ext cx="473815" cy="1103132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92942" y="3543325"/>
              <a:ext cx="1096892" cy="200380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339175" y="3925168"/>
              <a:ext cx="149261" cy="108920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6720892" y="3925168"/>
              <a:ext cx="149387" cy="108920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5" name="Google Shape;1355;p50"/>
          <p:cNvSpPr/>
          <p:nvPr/>
        </p:nvSpPr>
        <p:spPr>
          <a:xfrm>
            <a:off x="7848325" y="3615314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6" name="Google Shape;1356;p50"/>
          <p:cNvGrpSpPr/>
          <p:nvPr/>
        </p:nvGrpSpPr>
        <p:grpSpPr>
          <a:xfrm>
            <a:off x="6214991" y="3464196"/>
            <a:ext cx="1284988" cy="559754"/>
            <a:chOff x="6779366" y="3638171"/>
            <a:chExt cx="1284988" cy="559754"/>
          </a:xfrm>
        </p:grpSpPr>
        <p:sp>
          <p:nvSpPr>
            <p:cNvPr id="1357" name="Google Shape;1357;p50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1" name="Google Shape;1381;p50"/>
          <p:cNvGrpSpPr/>
          <p:nvPr/>
        </p:nvGrpSpPr>
        <p:grpSpPr>
          <a:xfrm flipH="1">
            <a:off x="1552179" y="2537750"/>
            <a:ext cx="654428" cy="1620917"/>
            <a:chOff x="4845175" y="1664975"/>
            <a:chExt cx="241175" cy="597375"/>
          </a:xfrm>
        </p:grpSpPr>
        <p:sp>
          <p:nvSpPr>
            <p:cNvPr id="1382" name="Google Shape;1382;p50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1003265" y="3404825"/>
            <a:ext cx="1752278" cy="1282075"/>
            <a:chOff x="1089550" y="3418148"/>
            <a:chExt cx="1752278" cy="1282075"/>
          </a:xfrm>
        </p:grpSpPr>
        <p:sp>
          <p:nvSpPr>
            <p:cNvPr id="1402" name="Google Shape;1402;p50"/>
            <p:cNvSpPr/>
            <p:nvPr/>
          </p:nvSpPr>
          <p:spPr>
            <a:xfrm>
              <a:off x="1089550" y="3418148"/>
              <a:ext cx="573785" cy="1282067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663142" y="3418148"/>
              <a:ext cx="391054" cy="1282067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89552" y="3712627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63136" y="3712627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79308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501209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341046" y="3509792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089552" y="4059929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663136" y="4059929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79308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501209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341046" y="3857095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089552" y="4425574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63136" y="4425574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79308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501209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41046" y="4222739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970981" y="3563180"/>
              <a:ext cx="517938" cy="1137043"/>
            </a:xfrm>
            <a:custGeom>
              <a:avLst/>
              <a:gdLst/>
              <a:ahLst/>
              <a:cxnLst/>
              <a:rect l="l" t="t" r="r" b="b"/>
              <a:pathLst>
                <a:path w="8217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8216" y="1803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488846" y="3563180"/>
              <a:ext cx="352982" cy="1137043"/>
            </a:xfrm>
            <a:custGeom>
              <a:avLst/>
              <a:gdLst/>
              <a:ahLst/>
              <a:cxnLst/>
              <a:rect l="l" t="t" r="r" b="b"/>
              <a:pathLst>
                <a:path w="5600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5599" y="18038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067230" y="364902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76872" y="364902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067230" y="385986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276872" y="385986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067230" y="4070645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2276872" y="4070645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2067230" y="4281484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2276872" y="4281484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067230" y="4492387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276872" y="4492387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1" name="Google Shape;1431;p50"/>
          <p:cNvSpPr/>
          <p:nvPr/>
        </p:nvSpPr>
        <p:spPr>
          <a:xfrm>
            <a:off x="1888940" y="4276359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2" name="Google Shape;1432;p50"/>
          <p:cNvGrpSpPr/>
          <p:nvPr/>
        </p:nvGrpSpPr>
        <p:grpSpPr>
          <a:xfrm>
            <a:off x="2755540" y="3946140"/>
            <a:ext cx="697819" cy="740771"/>
            <a:chOff x="6443022" y="2174869"/>
            <a:chExt cx="592628" cy="629105"/>
          </a:xfrm>
        </p:grpSpPr>
        <p:sp>
          <p:nvSpPr>
            <p:cNvPr id="1433" name="Google Shape;1433;p50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1085925" y="1178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6" name="Google Shape;1446;p50"/>
          <p:cNvSpPr/>
          <p:nvPr/>
        </p:nvSpPr>
        <p:spPr>
          <a:xfrm>
            <a:off x="2702200" y="2607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7" name="Google Shape;1447;p50"/>
          <p:cNvSpPr/>
          <p:nvPr/>
        </p:nvSpPr>
        <p:spPr>
          <a:xfrm>
            <a:off x="7403725" y="1031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8" name="Google Shape;1448;p50"/>
          <p:cNvSpPr/>
          <p:nvPr/>
        </p:nvSpPr>
        <p:spPr>
          <a:xfrm>
            <a:off x="4267200" y="3380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76"/>
          <p:cNvSpPr txBox="1">
            <a:spLocks noGrp="1"/>
          </p:cNvSpPr>
          <p:nvPr>
            <p:ph type="body" idx="1"/>
          </p:nvPr>
        </p:nvSpPr>
        <p:spPr>
          <a:xfrm>
            <a:off x="465008" y="1019469"/>
            <a:ext cx="7704000" cy="1150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KIẾN TRÚC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Sử dụng mô hình </a:t>
            </a: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Restfull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Server và giao diện sẽ được tách riêng và giao tiếp với nhau qua giao thức Restfull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Server (Express JS), giao diện (React JS), cơ sở dữ liệu (MYSQL)</a:t>
            </a:r>
          </a:p>
        </p:txBody>
      </p:sp>
      <p:sp>
        <p:nvSpPr>
          <p:cNvPr id="2415" name="Google Shape;2415;p76"/>
          <p:cNvSpPr/>
          <p:nvPr/>
        </p:nvSpPr>
        <p:spPr>
          <a:xfrm>
            <a:off x="4847687" y="3685285"/>
            <a:ext cx="423632" cy="541915"/>
          </a:xfrm>
          <a:custGeom>
            <a:avLst/>
            <a:gdLst/>
            <a:ahLst/>
            <a:cxnLst/>
            <a:rect l="l" t="t" r="r" b="b"/>
            <a:pathLst>
              <a:path w="7643" h="9777" extrusionOk="0">
                <a:moveTo>
                  <a:pt x="3895" y="0"/>
                </a:moveTo>
                <a:lnTo>
                  <a:pt x="1" y="2292"/>
                </a:lnTo>
                <a:lnTo>
                  <a:pt x="1" y="9776"/>
                </a:lnTo>
                <a:lnTo>
                  <a:pt x="7643" y="9776"/>
                </a:lnTo>
                <a:lnTo>
                  <a:pt x="7643" y="2292"/>
                </a:lnTo>
                <a:close/>
                <a:moveTo>
                  <a:pt x="3128" y="7062"/>
                </a:moveTo>
                <a:lnTo>
                  <a:pt x="1496" y="7062"/>
                </a:lnTo>
                <a:lnTo>
                  <a:pt x="1496" y="5773"/>
                </a:lnTo>
                <a:lnTo>
                  <a:pt x="3128" y="5773"/>
                </a:lnTo>
                <a:close/>
                <a:moveTo>
                  <a:pt x="3128" y="4642"/>
                </a:moveTo>
                <a:lnTo>
                  <a:pt x="1496" y="4642"/>
                </a:lnTo>
                <a:lnTo>
                  <a:pt x="1496" y="3354"/>
                </a:lnTo>
                <a:lnTo>
                  <a:pt x="3128" y="3354"/>
                </a:lnTo>
                <a:close/>
                <a:moveTo>
                  <a:pt x="6138" y="7062"/>
                </a:moveTo>
                <a:lnTo>
                  <a:pt x="4505" y="7062"/>
                </a:lnTo>
                <a:lnTo>
                  <a:pt x="4505" y="5773"/>
                </a:lnTo>
                <a:lnTo>
                  <a:pt x="6138" y="5773"/>
                </a:lnTo>
                <a:close/>
                <a:moveTo>
                  <a:pt x="6138" y="4642"/>
                </a:moveTo>
                <a:lnTo>
                  <a:pt x="4505" y="4642"/>
                </a:lnTo>
                <a:lnTo>
                  <a:pt x="4505" y="3354"/>
                </a:lnTo>
                <a:lnTo>
                  <a:pt x="6138" y="3354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" name="Google Shape;2416;p76"/>
          <p:cNvSpPr/>
          <p:nvPr/>
        </p:nvSpPr>
        <p:spPr>
          <a:xfrm>
            <a:off x="6015956" y="3087278"/>
            <a:ext cx="535374" cy="1139922"/>
          </a:xfrm>
          <a:custGeom>
            <a:avLst/>
            <a:gdLst/>
            <a:ahLst/>
            <a:cxnLst/>
            <a:rect l="l" t="t" r="r" b="b"/>
            <a:pathLst>
              <a:path w="9659" h="20566" extrusionOk="0">
                <a:moveTo>
                  <a:pt x="1" y="0"/>
                </a:moveTo>
                <a:lnTo>
                  <a:pt x="1" y="20566"/>
                </a:lnTo>
                <a:lnTo>
                  <a:pt x="9659" y="20566"/>
                </a:lnTo>
                <a:lnTo>
                  <a:pt x="9659" y="3118"/>
                </a:lnTo>
                <a:close/>
                <a:moveTo>
                  <a:pt x="2774" y="18205"/>
                </a:moveTo>
                <a:lnTo>
                  <a:pt x="1545" y="18205"/>
                </a:lnTo>
                <a:lnTo>
                  <a:pt x="1545" y="17536"/>
                </a:lnTo>
                <a:lnTo>
                  <a:pt x="2774" y="17536"/>
                </a:lnTo>
                <a:close/>
                <a:moveTo>
                  <a:pt x="2774" y="15038"/>
                </a:moveTo>
                <a:lnTo>
                  <a:pt x="1545" y="15038"/>
                </a:lnTo>
                <a:lnTo>
                  <a:pt x="1545" y="14360"/>
                </a:lnTo>
                <a:lnTo>
                  <a:pt x="2774" y="14360"/>
                </a:lnTo>
                <a:close/>
                <a:moveTo>
                  <a:pt x="2774" y="11862"/>
                </a:moveTo>
                <a:lnTo>
                  <a:pt x="1545" y="11862"/>
                </a:lnTo>
                <a:lnTo>
                  <a:pt x="1545" y="11203"/>
                </a:lnTo>
                <a:lnTo>
                  <a:pt x="2774" y="11203"/>
                </a:lnTo>
                <a:close/>
                <a:moveTo>
                  <a:pt x="2774" y="8695"/>
                </a:moveTo>
                <a:lnTo>
                  <a:pt x="1545" y="8695"/>
                </a:lnTo>
                <a:lnTo>
                  <a:pt x="1545" y="8016"/>
                </a:lnTo>
                <a:lnTo>
                  <a:pt x="2774" y="8016"/>
                </a:lnTo>
                <a:close/>
                <a:moveTo>
                  <a:pt x="2774" y="5518"/>
                </a:moveTo>
                <a:lnTo>
                  <a:pt x="1545" y="5518"/>
                </a:lnTo>
                <a:lnTo>
                  <a:pt x="1545" y="4849"/>
                </a:lnTo>
                <a:lnTo>
                  <a:pt x="2774" y="4849"/>
                </a:lnTo>
                <a:close/>
                <a:moveTo>
                  <a:pt x="5498" y="18205"/>
                </a:moveTo>
                <a:lnTo>
                  <a:pt x="4259" y="18205"/>
                </a:lnTo>
                <a:lnTo>
                  <a:pt x="4259" y="17536"/>
                </a:lnTo>
                <a:lnTo>
                  <a:pt x="5498" y="17536"/>
                </a:lnTo>
                <a:close/>
                <a:moveTo>
                  <a:pt x="5498" y="15038"/>
                </a:moveTo>
                <a:lnTo>
                  <a:pt x="4259" y="15038"/>
                </a:lnTo>
                <a:lnTo>
                  <a:pt x="4259" y="14360"/>
                </a:lnTo>
                <a:lnTo>
                  <a:pt x="5498" y="14360"/>
                </a:lnTo>
                <a:close/>
                <a:moveTo>
                  <a:pt x="5498" y="11862"/>
                </a:moveTo>
                <a:lnTo>
                  <a:pt x="4259" y="11862"/>
                </a:lnTo>
                <a:lnTo>
                  <a:pt x="4259" y="11203"/>
                </a:lnTo>
                <a:lnTo>
                  <a:pt x="5498" y="11203"/>
                </a:lnTo>
                <a:close/>
                <a:moveTo>
                  <a:pt x="5498" y="8695"/>
                </a:moveTo>
                <a:lnTo>
                  <a:pt x="4259" y="8695"/>
                </a:lnTo>
                <a:lnTo>
                  <a:pt x="4259" y="8016"/>
                </a:lnTo>
                <a:lnTo>
                  <a:pt x="5498" y="8016"/>
                </a:lnTo>
                <a:close/>
                <a:moveTo>
                  <a:pt x="5498" y="5518"/>
                </a:moveTo>
                <a:lnTo>
                  <a:pt x="4259" y="5518"/>
                </a:lnTo>
                <a:lnTo>
                  <a:pt x="4259" y="4849"/>
                </a:lnTo>
                <a:lnTo>
                  <a:pt x="5498" y="4849"/>
                </a:lnTo>
                <a:close/>
                <a:moveTo>
                  <a:pt x="8124" y="18205"/>
                </a:moveTo>
                <a:lnTo>
                  <a:pt x="6885" y="18205"/>
                </a:lnTo>
                <a:lnTo>
                  <a:pt x="6885" y="17536"/>
                </a:lnTo>
                <a:lnTo>
                  <a:pt x="8124" y="17536"/>
                </a:lnTo>
                <a:close/>
                <a:moveTo>
                  <a:pt x="8124" y="15038"/>
                </a:moveTo>
                <a:lnTo>
                  <a:pt x="6885" y="15038"/>
                </a:lnTo>
                <a:lnTo>
                  <a:pt x="6885" y="14360"/>
                </a:lnTo>
                <a:lnTo>
                  <a:pt x="8124" y="14360"/>
                </a:lnTo>
                <a:close/>
                <a:moveTo>
                  <a:pt x="8124" y="11862"/>
                </a:moveTo>
                <a:lnTo>
                  <a:pt x="6885" y="11862"/>
                </a:lnTo>
                <a:lnTo>
                  <a:pt x="6885" y="11203"/>
                </a:lnTo>
                <a:lnTo>
                  <a:pt x="8124" y="11203"/>
                </a:lnTo>
                <a:close/>
                <a:moveTo>
                  <a:pt x="8124" y="8695"/>
                </a:moveTo>
                <a:lnTo>
                  <a:pt x="6885" y="8695"/>
                </a:lnTo>
                <a:lnTo>
                  <a:pt x="6885" y="8016"/>
                </a:lnTo>
                <a:lnTo>
                  <a:pt x="8124" y="8016"/>
                </a:lnTo>
                <a:close/>
                <a:moveTo>
                  <a:pt x="8124" y="5518"/>
                </a:moveTo>
                <a:lnTo>
                  <a:pt x="6885" y="5518"/>
                </a:lnTo>
                <a:lnTo>
                  <a:pt x="6885" y="4849"/>
                </a:lnTo>
                <a:lnTo>
                  <a:pt x="8124" y="484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7" name="Google Shape;2417;p76"/>
          <p:cNvSpPr/>
          <p:nvPr/>
        </p:nvSpPr>
        <p:spPr>
          <a:xfrm>
            <a:off x="6772612" y="3092710"/>
            <a:ext cx="495078" cy="1134490"/>
          </a:xfrm>
          <a:custGeom>
            <a:avLst/>
            <a:gdLst/>
            <a:ahLst/>
            <a:cxnLst/>
            <a:rect l="l" t="t" r="r" b="b"/>
            <a:pathLst>
              <a:path w="8932" h="20468" extrusionOk="0">
                <a:moveTo>
                  <a:pt x="1" y="1"/>
                </a:moveTo>
                <a:lnTo>
                  <a:pt x="1" y="20468"/>
                </a:lnTo>
                <a:lnTo>
                  <a:pt x="8931" y="20468"/>
                </a:lnTo>
                <a:lnTo>
                  <a:pt x="8931" y="1"/>
                </a:lnTo>
                <a:close/>
                <a:moveTo>
                  <a:pt x="7958" y="16937"/>
                </a:moveTo>
                <a:lnTo>
                  <a:pt x="955" y="16937"/>
                </a:lnTo>
                <a:lnTo>
                  <a:pt x="955" y="16475"/>
                </a:lnTo>
                <a:lnTo>
                  <a:pt x="7958" y="16475"/>
                </a:lnTo>
                <a:close/>
                <a:moveTo>
                  <a:pt x="7958" y="14498"/>
                </a:moveTo>
                <a:lnTo>
                  <a:pt x="955" y="14498"/>
                </a:lnTo>
                <a:lnTo>
                  <a:pt x="955" y="14045"/>
                </a:lnTo>
                <a:lnTo>
                  <a:pt x="7958" y="14045"/>
                </a:lnTo>
                <a:close/>
                <a:moveTo>
                  <a:pt x="7958" y="12069"/>
                </a:moveTo>
                <a:lnTo>
                  <a:pt x="955" y="12069"/>
                </a:lnTo>
                <a:lnTo>
                  <a:pt x="955" y="11616"/>
                </a:lnTo>
                <a:lnTo>
                  <a:pt x="7958" y="11616"/>
                </a:lnTo>
                <a:close/>
                <a:moveTo>
                  <a:pt x="7958" y="9639"/>
                </a:moveTo>
                <a:lnTo>
                  <a:pt x="955" y="9639"/>
                </a:lnTo>
                <a:lnTo>
                  <a:pt x="955" y="9187"/>
                </a:lnTo>
                <a:lnTo>
                  <a:pt x="7958" y="9187"/>
                </a:lnTo>
                <a:close/>
                <a:moveTo>
                  <a:pt x="7958" y="7210"/>
                </a:moveTo>
                <a:lnTo>
                  <a:pt x="955" y="7210"/>
                </a:lnTo>
                <a:lnTo>
                  <a:pt x="955" y="6748"/>
                </a:lnTo>
                <a:lnTo>
                  <a:pt x="7958" y="6748"/>
                </a:lnTo>
                <a:close/>
                <a:moveTo>
                  <a:pt x="7958" y="4771"/>
                </a:moveTo>
                <a:lnTo>
                  <a:pt x="955" y="4771"/>
                </a:lnTo>
                <a:lnTo>
                  <a:pt x="955" y="4318"/>
                </a:lnTo>
                <a:lnTo>
                  <a:pt x="7958" y="4318"/>
                </a:lnTo>
                <a:close/>
                <a:moveTo>
                  <a:pt x="7958" y="2341"/>
                </a:moveTo>
                <a:lnTo>
                  <a:pt x="955" y="2341"/>
                </a:lnTo>
                <a:lnTo>
                  <a:pt x="955" y="1889"/>
                </a:lnTo>
                <a:lnTo>
                  <a:pt x="7958" y="188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8" name="Google Shape;2418;p76"/>
          <p:cNvSpPr/>
          <p:nvPr/>
        </p:nvSpPr>
        <p:spPr>
          <a:xfrm>
            <a:off x="4377209" y="3313478"/>
            <a:ext cx="419808" cy="913722"/>
          </a:xfrm>
          <a:custGeom>
            <a:avLst/>
            <a:gdLst/>
            <a:ahLst/>
            <a:cxnLst/>
            <a:rect l="l" t="t" r="r" b="b"/>
            <a:pathLst>
              <a:path w="7574" h="16485" extrusionOk="0">
                <a:moveTo>
                  <a:pt x="5902" y="1624"/>
                </a:moveTo>
                <a:lnTo>
                  <a:pt x="5902" y="1"/>
                </a:lnTo>
                <a:lnTo>
                  <a:pt x="1663" y="1"/>
                </a:lnTo>
                <a:lnTo>
                  <a:pt x="1663" y="1624"/>
                </a:lnTo>
                <a:lnTo>
                  <a:pt x="1" y="1624"/>
                </a:lnTo>
                <a:lnTo>
                  <a:pt x="1" y="16485"/>
                </a:lnTo>
                <a:lnTo>
                  <a:pt x="7574" y="16485"/>
                </a:lnTo>
                <a:lnTo>
                  <a:pt x="7574" y="1624"/>
                </a:lnTo>
                <a:close/>
                <a:moveTo>
                  <a:pt x="2706" y="14931"/>
                </a:moveTo>
                <a:lnTo>
                  <a:pt x="1014" y="14931"/>
                </a:lnTo>
                <a:lnTo>
                  <a:pt x="1014" y="14282"/>
                </a:lnTo>
                <a:lnTo>
                  <a:pt x="2715" y="14282"/>
                </a:lnTo>
                <a:close/>
                <a:moveTo>
                  <a:pt x="2706" y="12649"/>
                </a:moveTo>
                <a:lnTo>
                  <a:pt x="1014" y="12649"/>
                </a:lnTo>
                <a:lnTo>
                  <a:pt x="1014" y="12000"/>
                </a:lnTo>
                <a:lnTo>
                  <a:pt x="2715" y="12000"/>
                </a:lnTo>
                <a:close/>
                <a:moveTo>
                  <a:pt x="2706" y="10367"/>
                </a:moveTo>
                <a:lnTo>
                  <a:pt x="1014" y="10367"/>
                </a:lnTo>
                <a:lnTo>
                  <a:pt x="1014" y="9718"/>
                </a:lnTo>
                <a:lnTo>
                  <a:pt x="2715" y="9718"/>
                </a:lnTo>
                <a:close/>
                <a:moveTo>
                  <a:pt x="2706" y="8076"/>
                </a:moveTo>
                <a:lnTo>
                  <a:pt x="1014" y="8076"/>
                </a:lnTo>
                <a:lnTo>
                  <a:pt x="1014" y="7427"/>
                </a:lnTo>
                <a:lnTo>
                  <a:pt x="2715" y="7427"/>
                </a:lnTo>
                <a:close/>
                <a:moveTo>
                  <a:pt x="2706" y="5794"/>
                </a:moveTo>
                <a:lnTo>
                  <a:pt x="1014" y="5794"/>
                </a:lnTo>
                <a:lnTo>
                  <a:pt x="1014" y="5145"/>
                </a:lnTo>
                <a:lnTo>
                  <a:pt x="2715" y="5145"/>
                </a:lnTo>
                <a:close/>
                <a:moveTo>
                  <a:pt x="2706" y="3512"/>
                </a:moveTo>
                <a:lnTo>
                  <a:pt x="1014" y="3512"/>
                </a:lnTo>
                <a:lnTo>
                  <a:pt x="1014" y="2863"/>
                </a:lnTo>
                <a:lnTo>
                  <a:pt x="2715" y="2863"/>
                </a:lnTo>
                <a:close/>
                <a:moveTo>
                  <a:pt x="3905" y="14980"/>
                </a:moveTo>
                <a:lnTo>
                  <a:pt x="3660" y="14980"/>
                </a:lnTo>
                <a:lnTo>
                  <a:pt x="3660" y="2745"/>
                </a:lnTo>
                <a:lnTo>
                  <a:pt x="3905" y="2745"/>
                </a:lnTo>
                <a:close/>
                <a:moveTo>
                  <a:pt x="6561" y="14931"/>
                </a:moveTo>
                <a:lnTo>
                  <a:pt x="4859" y="14931"/>
                </a:lnTo>
                <a:lnTo>
                  <a:pt x="4859" y="14282"/>
                </a:lnTo>
                <a:lnTo>
                  <a:pt x="6561" y="14282"/>
                </a:lnTo>
                <a:close/>
                <a:moveTo>
                  <a:pt x="6561" y="12649"/>
                </a:moveTo>
                <a:lnTo>
                  <a:pt x="4859" y="12649"/>
                </a:lnTo>
                <a:lnTo>
                  <a:pt x="4859" y="12000"/>
                </a:lnTo>
                <a:lnTo>
                  <a:pt x="6561" y="12000"/>
                </a:lnTo>
                <a:close/>
                <a:moveTo>
                  <a:pt x="6561" y="10367"/>
                </a:moveTo>
                <a:lnTo>
                  <a:pt x="4859" y="10367"/>
                </a:lnTo>
                <a:lnTo>
                  <a:pt x="4859" y="9718"/>
                </a:lnTo>
                <a:lnTo>
                  <a:pt x="6561" y="9718"/>
                </a:lnTo>
                <a:close/>
                <a:moveTo>
                  <a:pt x="6561" y="8076"/>
                </a:moveTo>
                <a:lnTo>
                  <a:pt x="4859" y="8076"/>
                </a:lnTo>
                <a:lnTo>
                  <a:pt x="4859" y="7427"/>
                </a:lnTo>
                <a:lnTo>
                  <a:pt x="6561" y="7427"/>
                </a:lnTo>
                <a:close/>
                <a:moveTo>
                  <a:pt x="6561" y="5794"/>
                </a:moveTo>
                <a:lnTo>
                  <a:pt x="4859" y="5794"/>
                </a:lnTo>
                <a:lnTo>
                  <a:pt x="4859" y="5145"/>
                </a:lnTo>
                <a:lnTo>
                  <a:pt x="6561" y="5145"/>
                </a:lnTo>
                <a:close/>
                <a:moveTo>
                  <a:pt x="6561" y="3512"/>
                </a:moveTo>
                <a:lnTo>
                  <a:pt x="4859" y="3512"/>
                </a:lnTo>
                <a:lnTo>
                  <a:pt x="4859" y="2863"/>
                </a:lnTo>
                <a:lnTo>
                  <a:pt x="6561" y="2863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9" name="Google Shape;2419;p76"/>
          <p:cNvSpPr/>
          <p:nvPr/>
        </p:nvSpPr>
        <p:spPr>
          <a:xfrm>
            <a:off x="5361787" y="2858307"/>
            <a:ext cx="532658" cy="1368893"/>
          </a:xfrm>
          <a:custGeom>
            <a:avLst/>
            <a:gdLst/>
            <a:ahLst/>
            <a:cxnLst/>
            <a:rect l="l" t="t" r="r" b="b"/>
            <a:pathLst>
              <a:path w="9610" h="24697" extrusionOk="0">
                <a:moveTo>
                  <a:pt x="7809" y="4465"/>
                </a:moveTo>
                <a:lnTo>
                  <a:pt x="7809" y="1397"/>
                </a:lnTo>
                <a:lnTo>
                  <a:pt x="6580" y="1397"/>
                </a:lnTo>
                <a:lnTo>
                  <a:pt x="6580" y="0"/>
                </a:lnTo>
                <a:lnTo>
                  <a:pt x="3049" y="0"/>
                </a:lnTo>
                <a:lnTo>
                  <a:pt x="3049" y="1397"/>
                </a:lnTo>
                <a:lnTo>
                  <a:pt x="1820" y="1397"/>
                </a:lnTo>
                <a:lnTo>
                  <a:pt x="1820" y="4465"/>
                </a:lnTo>
                <a:lnTo>
                  <a:pt x="0" y="4465"/>
                </a:lnTo>
                <a:lnTo>
                  <a:pt x="0" y="24697"/>
                </a:lnTo>
                <a:lnTo>
                  <a:pt x="9609" y="24697"/>
                </a:lnTo>
                <a:lnTo>
                  <a:pt x="9609" y="4465"/>
                </a:lnTo>
                <a:close/>
                <a:moveTo>
                  <a:pt x="2941" y="23211"/>
                </a:moveTo>
                <a:lnTo>
                  <a:pt x="1721" y="23211"/>
                </a:lnTo>
                <a:lnTo>
                  <a:pt x="1721" y="21992"/>
                </a:lnTo>
                <a:lnTo>
                  <a:pt x="2941" y="21992"/>
                </a:lnTo>
                <a:close/>
                <a:moveTo>
                  <a:pt x="2941" y="20536"/>
                </a:moveTo>
                <a:lnTo>
                  <a:pt x="1721" y="20536"/>
                </a:lnTo>
                <a:lnTo>
                  <a:pt x="1721" y="19317"/>
                </a:lnTo>
                <a:lnTo>
                  <a:pt x="2941" y="19317"/>
                </a:lnTo>
                <a:close/>
                <a:moveTo>
                  <a:pt x="2941" y="17861"/>
                </a:moveTo>
                <a:lnTo>
                  <a:pt x="1721" y="17861"/>
                </a:lnTo>
                <a:lnTo>
                  <a:pt x="1721" y="16641"/>
                </a:lnTo>
                <a:lnTo>
                  <a:pt x="2941" y="16641"/>
                </a:lnTo>
                <a:close/>
                <a:moveTo>
                  <a:pt x="2941" y="15186"/>
                </a:moveTo>
                <a:lnTo>
                  <a:pt x="1721" y="15186"/>
                </a:lnTo>
                <a:lnTo>
                  <a:pt x="1721" y="13976"/>
                </a:lnTo>
                <a:lnTo>
                  <a:pt x="2941" y="13976"/>
                </a:lnTo>
                <a:close/>
                <a:moveTo>
                  <a:pt x="2941" y="12520"/>
                </a:moveTo>
                <a:lnTo>
                  <a:pt x="1721" y="12520"/>
                </a:lnTo>
                <a:lnTo>
                  <a:pt x="1721" y="11301"/>
                </a:lnTo>
                <a:lnTo>
                  <a:pt x="2941" y="11301"/>
                </a:lnTo>
                <a:close/>
                <a:moveTo>
                  <a:pt x="2941" y="9845"/>
                </a:moveTo>
                <a:lnTo>
                  <a:pt x="1721" y="9845"/>
                </a:lnTo>
                <a:lnTo>
                  <a:pt x="1721" y="8626"/>
                </a:lnTo>
                <a:lnTo>
                  <a:pt x="2941" y="8626"/>
                </a:lnTo>
                <a:close/>
                <a:moveTo>
                  <a:pt x="2941" y="7170"/>
                </a:moveTo>
                <a:lnTo>
                  <a:pt x="1721" y="7170"/>
                </a:lnTo>
                <a:lnTo>
                  <a:pt x="1721" y="5951"/>
                </a:lnTo>
                <a:lnTo>
                  <a:pt x="2941" y="5951"/>
                </a:lnTo>
                <a:close/>
                <a:moveTo>
                  <a:pt x="5419" y="23211"/>
                </a:moveTo>
                <a:lnTo>
                  <a:pt x="4210" y="23211"/>
                </a:lnTo>
                <a:lnTo>
                  <a:pt x="4210" y="21992"/>
                </a:lnTo>
                <a:lnTo>
                  <a:pt x="5419" y="21992"/>
                </a:lnTo>
                <a:close/>
                <a:moveTo>
                  <a:pt x="5419" y="20536"/>
                </a:moveTo>
                <a:lnTo>
                  <a:pt x="4210" y="20536"/>
                </a:lnTo>
                <a:lnTo>
                  <a:pt x="4210" y="19317"/>
                </a:lnTo>
                <a:lnTo>
                  <a:pt x="5419" y="19317"/>
                </a:lnTo>
                <a:close/>
                <a:moveTo>
                  <a:pt x="5419" y="17861"/>
                </a:moveTo>
                <a:lnTo>
                  <a:pt x="4210" y="17861"/>
                </a:lnTo>
                <a:lnTo>
                  <a:pt x="4210" y="16641"/>
                </a:lnTo>
                <a:lnTo>
                  <a:pt x="5419" y="16641"/>
                </a:lnTo>
                <a:close/>
                <a:moveTo>
                  <a:pt x="5419" y="15186"/>
                </a:moveTo>
                <a:lnTo>
                  <a:pt x="4210" y="15186"/>
                </a:lnTo>
                <a:lnTo>
                  <a:pt x="4210" y="13976"/>
                </a:lnTo>
                <a:lnTo>
                  <a:pt x="5419" y="13976"/>
                </a:lnTo>
                <a:close/>
                <a:moveTo>
                  <a:pt x="5419" y="12520"/>
                </a:moveTo>
                <a:lnTo>
                  <a:pt x="4210" y="12520"/>
                </a:lnTo>
                <a:lnTo>
                  <a:pt x="4210" y="11301"/>
                </a:lnTo>
                <a:lnTo>
                  <a:pt x="5419" y="11301"/>
                </a:lnTo>
                <a:close/>
                <a:moveTo>
                  <a:pt x="5419" y="9845"/>
                </a:moveTo>
                <a:lnTo>
                  <a:pt x="4210" y="9845"/>
                </a:lnTo>
                <a:lnTo>
                  <a:pt x="4210" y="8626"/>
                </a:lnTo>
                <a:lnTo>
                  <a:pt x="5419" y="8626"/>
                </a:lnTo>
                <a:close/>
                <a:moveTo>
                  <a:pt x="5419" y="7170"/>
                </a:moveTo>
                <a:lnTo>
                  <a:pt x="4210" y="7170"/>
                </a:lnTo>
                <a:lnTo>
                  <a:pt x="4210" y="5951"/>
                </a:lnTo>
                <a:lnTo>
                  <a:pt x="5419" y="5951"/>
                </a:lnTo>
                <a:close/>
                <a:moveTo>
                  <a:pt x="7908" y="23211"/>
                </a:moveTo>
                <a:lnTo>
                  <a:pt x="6688" y="23211"/>
                </a:lnTo>
                <a:lnTo>
                  <a:pt x="6688" y="21992"/>
                </a:lnTo>
                <a:lnTo>
                  <a:pt x="7908" y="21992"/>
                </a:lnTo>
                <a:close/>
                <a:moveTo>
                  <a:pt x="7908" y="20536"/>
                </a:moveTo>
                <a:lnTo>
                  <a:pt x="6688" y="20536"/>
                </a:lnTo>
                <a:lnTo>
                  <a:pt x="6688" y="19317"/>
                </a:lnTo>
                <a:lnTo>
                  <a:pt x="7908" y="19317"/>
                </a:lnTo>
                <a:close/>
                <a:moveTo>
                  <a:pt x="7908" y="17861"/>
                </a:moveTo>
                <a:lnTo>
                  <a:pt x="6688" y="17861"/>
                </a:lnTo>
                <a:lnTo>
                  <a:pt x="6688" y="16641"/>
                </a:lnTo>
                <a:lnTo>
                  <a:pt x="7908" y="16641"/>
                </a:lnTo>
                <a:close/>
                <a:moveTo>
                  <a:pt x="7908" y="15186"/>
                </a:moveTo>
                <a:lnTo>
                  <a:pt x="6688" y="15186"/>
                </a:lnTo>
                <a:lnTo>
                  <a:pt x="6688" y="13976"/>
                </a:lnTo>
                <a:lnTo>
                  <a:pt x="7908" y="13976"/>
                </a:lnTo>
                <a:close/>
                <a:moveTo>
                  <a:pt x="7908" y="12520"/>
                </a:moveTo>
                <a:lnTo>
                  <a:pt x="6688" y="12520"/>
                </a:lnTo>
                <a:lnTo>
                  <a:pt x="6688" y="11301"/>
                </a:lnTo>
                <a:lnTo>
                  <a:pt x="7908" y="11301"/>
                </a:lnTo>
                <a:close/>
                <a:moveTo>
                  <a:pt x="7908" y="9845"/>
                </a:moveTo>
                <a:lnTo>
                  <a:pt x="6688" y="9845"/>
                </a:lnTo>
                <a:lnTo>
                  <a:pt x="6688" y="8626"/>
                </a:lnTo>
                <a:lnTo>
                  <a:pt x="7908" y="8626"/>
                </a:lnTo>
                <a:close/>
                <a:moveTo>
                  <a:pt x="7908" y="7170"/>
                </a:moveTo>
                <a:lnTo>
                  <a:pt x="6688" y="7170"/>
                </a:lnTo>
                <a:lnTo>
                  <a:pt x="6688" y="5951"/>
                </a:lnTo>
                <a:lnTo>
                  <a:pt x="7908" y="595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0" name="Google Shape;2420;p76"/>
          <p:cNvSpPr/>
          <p:nvPr/>
        </p:nvSpPr>
        <p:spPr>
          <a:xfrm>
            <a:off x="3819542" y="3046372"/>
            <a:ext cx="500510" cy="1180827"/>
          </a:xfrm>
          <a:custGeom>
            <a:avLst/>
            <a:gdLst/>
            <a:ahLst/>
            <a:cxnLst/>
            <a:rect l="l" t="t" r="r" b="b"/>
            <a:pathLst>
              <a:path w="9030" h="21304" extrusionOk="0">
                <a:moveTo>
                  <a:pt x="0" y="0"/>
                </a:moveTo>
                <a:lnTo>
                  <a:pt x="0" y="21303"/>
                </a:lnTo>
                <a:lnTo>
                  <a:pt x="9029" y="21303"/>
                </a:lnTo>
                <a:lnTo>
                  <a:pt x="9029" y="0"/>
                </a:lnTo>
                <a:close/>
                <a:moveTo>
                  <a:pt x="7279" y="18058"/>
                </a:moveTo>
                <a:lnTo>
                  <a:pt x="1751" y="18058"/>
                </a:lnTo>
                <a:lnTo>
                  <a:pt x="1751" y="17487"/>
                </a:lnTo>
                <a:lnTo>
                  <a:pt x="7279" y="17487"/>
                </a:lnTo>
                <a:close/>
                <a:moveTo>
                  <a:pt x="7279" y="15432"/>
                </a:moveTo>
                <a:lnTo>
                  <a:pt x="1751" y="15432"/>
                </a:lnTo>
                <a:lnTo>
                  <a:pt x="1751" y="14851"/>
                </a:lnTo>
                <a:lnTo>
                  <a:pt x="7279" y="14851"/>
                </a:lnTo>
                <a:close/>
                <a:moveTo>
                  <a:pt x="7279" y="12796"/>
                </a:moveTo>
                <a:lnTo>
                  <a:pt x="1751" y="12796"/>
                </a:lnTo>
                <a:lnTo>
                  <a:pt x="1751" y="12215"/>
                </a:lnTo>
                <a:lnTo>
                  <a:pt x="7279" y="12215"/>
                </a:lnTo>
                <a:close/>
                <a:moveTo>
                  <a:pt x="7279" y="10160"/>
                </a:moveTo>
                <a:lnTo>
                  <a:pt x="1751" y="10160"/>
                </a:lnTo>
                <a:lnTo>
                  <a:pt x="1751" y="9589"/>
                </a:lnTo>
                <a:lnTo>
                  <a:pt x="7279" y="9589"/>
                </a:lnTo>
                <a:close/>
                <a:moveTo>
                  <a:pt x="7279" y="7534"/>
                </a:moveTo>
                <a:lnTo>
                  <a:pt x="1751" y="7534"/>
                </a:lnTo>
                <a:lnTo>
                  <a:pt x="1751" y="6954"/>
                </a:lnTo>
                <a:lnTo>
                  <a:pt x="7279" y="6954"/>
                </a:lnTo>
                <a:close/>
                <a:moveTo>
                  <a:pt x="7279" y="4898"/>
                </a:moveTo>
                <a:lnTo>
                  <a:pt x="1751" y="4898"/>
                </a:lnTo>
                <a:lnTo>
                  <a:pt x="1751" y="4318"/>
                </a:lnTo>
                <a:lnTo>
                  <a:pt x="7279" y="4318"/>
                </a:lnTo>
                <a:close/>
                <a:moveTo>
                  <a:pt x="7279" y="2262"/>
                </a:moveTo>
                <a:lnTo>
                  <a:pt x="1751" y="2262"/>
                </a:lnTo>
                <a:lnTo>
                  <a:pt x="1751" y="1692"/>
                </a:lnTo>
                <a:lnTo>
                  <a:pt x="7279" y="169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1" name="Google Shape;2421;p76"/>
          <p:cNvSpPr/>
          <p:nvPr/>
        </p:nvSpPr>
        <p:spPr>
          <a:xfrm>
            <a:off x="1903421" y="2778444"/>
            <a:ext cx="650850" cy="1448571"/>
          </a:xfrm>
          <a:custGeom>
            <a:avLst/>
            <a:gdLst/>
            <a:ahLst/>
            <a:cxnLst/>
            <a:rect l="l" t="t" r="r" b="b"/>
            <a:pathLst>
              <a:path w="17606" h="39185" extrusionOk="0">
                <a:moveTo>
                  <a:pt x="15078" y="2499"/>
                </a:moveTo>
                <a:lnTo>
                  <a:pt x="15078" y="1"/>
                </a:lnTo>
                <a:lnTo>
                  <a:pt x="2528" y="1"/>
                </a:lnTo>
                <a:lnTo>
                  <a:pt x="2528" y="2499"/>
                </a:lnTo>
                <a:lnTo>
                  <a:pt x="1" y="2499"/>
                </a:lnTo>
                <a:lnTo>
                  <a:pt x="1" y="39184"/>
                </a:lnTo>
                <a:lnTo>
                  <a:pt x="17606" y="39184"/>
                </a:lnTo>
                <a:lnTo>
                  <a:pt x="17606" y="2499"/>
                </a:lnTo>
                <a:close/>
                <a:moveTo>
                  <a:pt x="5292" y="35427"/>
                </a:moveTo>
                <a:lnTo>
                  <a:pt x="3305" y="35427"/>
                </a:lnTo>
                <a:lnTo>
                  <a:pt x="3305" y="33431"/>
                </a:lnTo>
                <a:lnTo>
                  <a:pt x="5292" y="33431"/>
                </a:lnTo>
                <a:close/>
                <a:moveTo>
                  <a:pt x="5292" y="31159"/>
                </a:moveTo>
                <a:lnTo>
                  <a:pt x="3305" y="31159"/>
                </a:lnTo>
                <a:lnTo>
                  <a:pt x="3305" y="29172"/>
                </a:lnTo>
                <a:lnTo>
                  <a:pt x="5292" y="29172"/>
                </a:lnTo>
                <a:close/>
                <a:moveTo>
                  <a:pt x="5292" y="26900"/>
                </a:moveTo>
                <a:lnTo>
                  <a:pt x="3305" y="26900"/>
                </a:lnTo>
                <a:lnTo>
                  <a:pt x="3305" y="24913"/>
                </a:lnTo>
                <a:lnTo>
                  <a:pt x="5292" y="24913"/>
                </a:lnTo>
                <a:close/>
                <a:moveTo>
                  <a:pt x="5292" y="22641"/>
                </a:moveTo>
                <a:lnTo>
                  <a:pt x="3305" y="22641"/>
                </a:lnTo>
                <a:lnTo>
                  <a:pt x="3305" y="20655"/>
                </a:lnTo>
                <a:lnTo>
                  <a:pt x="5292" y="20655"/>
                </a:lnTo>
                <a:close/>
                <a:moveTo>
                  <a:pt x="5292" y="18383"/>
                </a:moveTo>
                <a:lnTo>
                  <a:pt x="3305" y="18383"/>
                </a:lnTo>
                <a:lnTo>
                  <a:pt x="3305" y="16386"/>
                </a:lnTo>
                <a:lnTo>
                  <a:pt x="5292" y="16386"/>
                </a:lnTo>
                <a:close/>
                <a:moveTo>
                  <a:pt x="5292" y="14114"/>
                </a:moveTo>
                <a:lnTo>
                  <a:pt x="3305" y="14114"/>
                </a:lnTo>
                <a:lnTo>
                  <a:pt x="3305" y="12128"/>
                </a:lnTo>
                <a:lnTo>
                  <a:pt x="5292" y="12128"/>
                </a:lnTo>
                <a:close/>
                <a:moveTo>
                  <a:pt x="5292" y="9856"/>
                </a:moveTo>
                <a:lnTo>
                  <a:pt x="3305" y="9856"/>
                </a:lnTo>
                <a:lnTo>
                  <a:pt x="3305" y="7869"/>
                </a:lnTo>
                <a:lnTo>
                  <a:pt x="5292" y="7869"/>
                </a:lnTo>
                <a:close/>
                <a:moveTo>
                  <a:pt x="9797" y="35427"/>
                </a:moveTo>
                <a:lnTo>
                  <a:pt x="7810" y="35427"/>
                </a:lnTo>
                <a:lnTo>
                  <a:pt x="7810" y="33431"/>
                </a:lnTo>
                <a:lnTo>
                  <a:pt x="9797" y="33431"/>
                </a:lnTo>
                <a:close/>
                <a:moveTo>
                  <a:pt x="9797" y="31169"/>
                </a:moveTo>
                <a:lnTo>
                  <a:pt x="7810" y="31169"/>
                </a:lnTo>
                <a:lnTo>
                  <a:pt x="7810" y="29172"/>
                </a:lnTo>
                <a:lnTo>
                  <a:pt x="9797" y="29172"/>
                </a:lnTo>
                <a:close/>
                <a:moveTo>
                  <a:pt x="9797" y="26900"/>
                </a:moveTo>
                <a:lnTo>
                  <a:pt x="7810" y="26900"/>
                </a:lnTo>
                <a:lnTo>
                  <a:pt x="7810" y="24913"/>
                </a:lnTo>
                <a:lnTo>
                  <a:pt x="9797" y="24913"/>
                </a:lnTo>
                <a:close/>
                <a:moveTo>
                  <a:pt x="9797" y="22641"/>
                </a:moveTo>
                <a:lnTo>
                  <a:pt x="7810" y="22641"/>
                </a:lnTo>
                <a:lnTo>
                  <a:pt x="7810" y="20655"/>
                </a:lnTo>
                <a:lnTo>
                  <a:pt x="9797" y="20655"/>
                </a:lnTo>
                <a:close/>
                <a:moveTo>
                  <a:pt x="9797" y="18383"/>
                </a:moveTo>
                <a:lnTo>
                  <a:pt x="7810" y="18383"/>
                </a:lnTo>
                <a:lnTo>
                  <a:pt x="7810" y="16386"/>
                </a:lnTo>
                <a:lnTo>
                  <a:pt x="9797" y="16386"/>
                </a:lnTo>
                <a:close/>
                <a:moveTo>
                  <a:pt x="9797" y="14114"/>
                </a:moveTo>
                <a:lnTo>
                  <a:pt x="7810" y="14114"/>
                </a:lnTo>
                <a:lnTo>
                  <a:pt x="7810" y="12128"/>
                </a:lnTo>
                <a:lnTo>
                  <a:pt x="9797" y="12128"/>
                </a:lnTo>
                <a:close/>
                <a:moveTo>
                  <a:pt x="9797" y="9856"/>
                </a:moveTo>
                <a:lnTo>
                  <a:pt x="7810" y="9856"/>
                </a:lnTo>
                <a:lnTo>
                  <a:pt x="7810" y="7869"/>
                </a:lnTo>
                <a:lnTo>
                  <a:pt x="9797" y="7869"/>
                </a:lnTo>
                <a:close/>
                <a:moveTo>
                  <a:pt x="14301" y="35427"/>
                </a:moveTo>
                <a:lnTo>
                  <a:pt x="12314" y="35427"/>
                </a:lnTo>
                <a:lnTo>
                  <a:pt x="12314" y="33431"/>
                </a:lnTo>
                <a:lnTo>
                  <a:pt x="14301" y="33431"/>
                </a:lnTo>
                <a:close/>
                <a:moveTo>
                  <a:pt x="14301" y="31169"/>
                </a:moveTo>
                <a:lnTo>
                  <a:pt x="12314" y="31169"/>
                </a:lnTo>
                <a:lnTo>
                  <a:pt x="12314" y="29172"/>
                </a:lnTo>
                <a:lnTo>
                  <a:pt x="14301" y="29172"/>
                </a:lnTo>
                <a:close/>
                <a:moveTo>
                  <a:pt x="14301" y="26900"/>
                </a:moveTo>
                <a:lnTo>
                  <a:pt x="12314" y="26900"/>
                </a:lnTo>
                <a:lnTo>
                  <a:pt x="12314" y="24913"/>
                </a:lnTo>
                <a:lnTo>
                  <a:pt x="14301" y="24913"/>
                </a:lnTo>
                <a:close/>
                <a:moveTo>
                  <a:pt x="14301" y="22641"/>
                </a:moveTo>
                <a:lnTo>
                  <a:pt x="12314" y="22641"/>
                </a:lnTo>
                <a:lnTo>
                  <a:pt x="12314" y="20655"/>
                </a:lnTo>
                <a:lnTo>
                  <a:pt x="14301" y="20655"/>
                </a:lnTo>
                <a:close/>
                <a:moveTo>
                  <a:pt x="14301" y="18383"/>
                </a:moveTo>
                <a:lnTo>
                  <a:pt x="12314" y="18383"/>
                </a:lnTo>
                <a:lnTo>
                  <a:pt x="12314" y="16386"/>
                </a:lnTo>
                <a:lnTo>
                  <a:pt x="14301" y="16386"/>
                </a:lnTo>
                <a:close/>
                <a:moveTo>
                  <a:pt x="14301" y="14124"/>
                </a:moveTo>
                <a:lnTo>
                  <a:pt x="12314" y="14124"/>
                </a:lnTo>
                <a:lnTo>
                  <a:pt x="12314" y="12128"/>
                </a:lnTo>
                <a:lnTo>
                  <a:pt x="14301" y="12128"/>
                </a:lnTo>
                <a:close/>
                <a:moveTo>
                  <a:pt x="14301" y="9856"/>
                </a:moveTo>
                <a:lnTo>
                  <a:pt x="12314" y="9856"/>
                </a:lnTo>
                <a:lnTo>
                  <a:pt x="12314" y="7869"/>
                </a:lnTo>
                <a:lnTo>
                  <a:pt x="14301" y="786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2" name="Google Shape;2422;p76"/>
          <p:cNvSpPr/>
          <p:nvPr/>
        </p:nvSpPr>
        <p:spPr>
          <a:xfrm>
            <a:off x="3167870" y="2598116"/>
            <a:ext cx="525419" cy="1628899"/>
          </a:xfrm>
          <a:custGeom>
            <a:avLst/>
            <a:gdLst/>
            <a:ahLst/>
            <a:cxnLst/>
            <a:rect l="l" t="t" r="r" b="b"/>
            <a:pathLst>
              <a:path w="14213" h="44063" extrusionOk="0">
                <a:moveTo>
                  <a:pt x="11104" y="2921"/>
                </a:moveTo>
                <a:lnTo>
                  <a:pt x="11104" y="0"/>
                </a:lnTo>
                <a:lnTo>
                  <a:pt x="3098" y="0"/>
                </a:lnTo>
                <a:lnTo>
                  <a:pt x="3098" y="2921"/>
                </a:lnTo>
                <a:lnTo>
                  <a:pt x="0" y="2921"/>
                </a:lnTo>
                <a:lnTo>
                  <a:pt x="0" y="44062"/>
                </a:lnTo>
                <a:lnTo>
                  <a:pt x="14212" y="44062"/>
                </a:lnTo>
                <a:lnTo>
                  <a:pt x="14212" y="2921"/>
                </a:lnTo>
                <a:close/>
                <a:moveTo>
                  <a:pt x="3452" y="41033"/>
                </a:moveTo>
                <a:lnTo>
                  <a:pt x="1594" y="41033"/>
                </a:lnTo>
                <a:lnTo>
                  <a:pt x="1594" y="39391"/>
                </a:lnTo>
                <a:lnTo>
                  <a:pt x="3462" y="39391"/>
                </a:lnTo>
                <a:close/>
                <a:moveTo>
                  <a:pt x="3452" y="36332"/>
                </a:moveTo>
                <a:lnTo>
                  <a:pt x="1594" y="36332"/>
                </a:lnTo>
                <a:lnTo>
                  <a:pt x="1594" y="34689"/>
                </a:lnTo>
                <a:lnTo>
                  <a:pt x="3462" y="34689"/>
                </a:lnTo>
                <a:close/>
                <a:moveTo>
                  <a:pt x="3452" y="31631"/>
                </a:moveTo>
                <a:lnTo>
                  <a:pt x="1594" y="31631"/>
                </a:lnTo>
                <a:lnTo>
                  <a:pt x="1594" y="29988"/>
                </a:lnTo>
                <a:lnTo>
                  <a:pt x="3462" y="29988"/>
                </a:lnTo>
                <a:close/>
                <a:moveTo>
                  <a:pt x="3452" y="26929"/>
                </a:moveTo>
                <a:lnTo>
                  <a:pt x="1594" y="26929"/>
                </a:lnTo>
                <a:lnTo>
                  <a:pt x="1594" y="25297"/>
                </a:lnTo>
                <a:lnTo>
                  <a:pt x="3462" y="25297"/>
                </a:lnTo>
                <a:close/>
                <a:moveTo>
                  <a:pt x="3452" y="22228"/>
                </a:moveTo>
                <a:lnTo>
                  <a:pt x="1594" y="22228"/>
                </a:lnTo>
                <a:lnTo>
                  <a:pt x="1594" y="20586"/>
                </a:lnTo>
                <a:lnTo>
                  <a:pt x="3462" y="20586"/>
                </a:lnTo>
                <a:close/>
                <a:moveTo>
                  <a:pt x="3452" y="17527"/>
                </a:moveTo>
                <a:lnTo>
                  <a:pt x="1594" y="17527"/>
                </a:lnTo>
                <a:lnTo>
                  <a:pt x="1594" y="15884"/>
                </a:lnTo>
                <a:lnTo>
                  <a:pt x="3462" y="15884"/>
                </a:lnTo>
                <a:close/>
                <a:moveTo>
                  <a:pt x="3452" y="12826"/>
                </a:moveTo>
                <a:lnTo>
                  <a:pt x="1594" y="12826"/>
                </a:lnTo>
                <a:lnTo>
                  <a:pt x="1594" y="11183"/>
                </a:lnTo>
                <a:lnTo>
                  <a:pt x="3462" y="11183"/>
                </a:lnTo>
                <a:close/>
                <a:moveTo>
                  <a:pt x="3452" y="8124"/>
                </a:moveTo>
                <a:lnTo>
                  <a:pt x="1594" y="8124"/>
                </a:lnTo>
                <a:lnTo>
                  <a:pt x="1594" y="6482"/>
                </a:lnTo>
                <a:lnTo>
                  <a:pt x="3462" y="6482"/>
                </a:lnTo>
                <a:close/>
                <a:moveTo>
                  <a:pt x="6482" y="41033"/>
                </a:moveTo>
                <a:lnTo>
                  <a:pt x="4613" y="41033"/>
                </a:lnTo>
                <a:lnTo>
                  <a:pt x="4613" y="39391"/>
                </a:lnTo>
                <a:lnTo>
                  <a:pt x="6482" y="39391"/>
                </a:lnTo>
                <a:close/>
                <a:moveTo>
                  <a:pt x="6482" y="36332"/>
                </a:moveTo>
                <a:lnTo>
                  <a:pt x="4613" y="36332"/>
                </a:lnTo>
                <a:lnTo>
                  <a:pt x="4613" y="34689"/>
                </a:lnTo>
                <a:lnTo>
                  <a:pt x="6482" y="34689"/>
                </a:lnTo>
                <a:close/>
                <a:moveTo>
                  <a:pt x="6482" y="31631"/>
                </a:moveTo>
                <a:lnTo>
                  <a:pt x="4613" y="31631"/>
                </a:lnTo>
                <a:lnTo>
                  <a:pt x="4613" y="29988"/>
                </a:lnTo>
                <a:lnTo>
                  <a:pt x="6482" y="29988"/>
                </a:lnTo>
                <a:close/>
                <a:moveTo>
                  <a:pt x="6482" y="26929"/>
                </a:moveTo>
                <a:lnTo>
                  <a:pt x="4613" y="26929"/>
                </a:lnTo>
                <a:lnTo>
                  <a:pt x="4613" y="25297"/>
                </a:lnTo>
                <a:lnTo>
                  <a:pt x="6482" y="25297"/>
                </a:lnTo>
                <a:close/>
                <a:moveTo>
                  <a:pt x="6482" y="22228"/>
                </a:moveTo>
                <a:lnTo>
                  <a:pt x="4613" y="22228"/>
                </a:lnTo>
                <a:lnTo>
                  <a:pt x="4613" y="20586"/>
                </a:lnTo>
                <a:lnTo>
                  <a:pt x="6482" y="20586"/>
                </a:lnTo>
                <a:close/>
                <a:moveTo>
                  <a:pt x="6482" y="17527"/>
                </a:moveTo>
                <a:lnTo>
                  <a:pt x="4613" y="17527"/>
                </a:lnTo>
                <a:lnTo>
                  <a:pt x="4613" y="15884"/>
                </a:lnTo>
                <a:lnTo>
                  <a:pt x="6482" y="15884"/>
                </a:lnTo>
                <a:close/>
                <a:moveTo>
                  <a:pt x="6482" y="12826"/>
                </a:moveTo>
                <a:lnTo>
                  <a:pt x="4613" y="12826"/>
                </a:lnTo>
                <a:lnTo>
                  <a:pt x="4613" y="11183"/>
                </a:lnTo>
                <a:lnTo>
                  <a:pt x="6482" y="11183"/>
                </a:lnTo>
                <a:close/>
                <a:moveTo>
                  <a:pt x="6482" y="8124"/>
                </a:moveTo>
                <a:lnTo>
                  <a:pt x="4613" y="8124"/>
                </a:lnTo>
                <a:lnTo>
                  <a:pt x="4613" y="6482"/>
                </a:lnTo>
                <a:lnTo>
                  <a:pt x="6482" y="6482"/>
                </a:lnTo>
                <a:close/>
                <a:moveTo>
                  <a:pt x="9590" y="41033"/>
                </a:moveTo>
                <a:lnTo>
                  <a:pt x="7721" y="41033"/>
                </a:lnTo>
                <a:lnTo>
                  <a:pt x="7721" y="39391"/>
                </a:lnTo>
                <a:lnTo>
                  <a:pt x="9590" y="39391"/>
                </a:lnTo>
                <a:close/>
                <a:moveTo>
                  <a:pt x="9590" y="36332"/>
                </a:moveTo>
                <a:lnTo>
                  <a:pt x="7721" y="36332"/>
                </a:lnTo>
                <a:lnTo>
                  <a:pt x="7721" y="34689"/>
                </a:lnTo>
                <a:lnTo>
                  <a:pt x="9590" y="34689"/>
                </a:lnTo>
                <a:close/>
                <a:moveTo>
                  <a:pt x="9590" y="31631"/>
                </a:moveTo>
                <a:lnTo>
                  <a:pt x="7721" y="31631"/>
                </a:lnTo>
                <a:lnTo>
                  <a:pt x="7721" y="29988"/>
                </a:lnTo>
                <a:lnTo>
                  <a:pt x="9590" y="29988"/>
                </a:lnTo>
                <a:close/>
                <a:moveTo>
                  <a:pt x="9590" y="26929"/>
                </a:moveTo>
                <a:lnTo>
                  <a:pt x="7721" y="26929"/>
                </a:lnTo>
                <a:lnTo>
                  <a:pt x="7721" y="25297"/>
                </a:lnTo>
                <a:lnTo>
                  <a:pt x="9590" y="25297"/>
                </a:lnTo>
                <a:close/>
                <a:moveTo>
                  <a:pt x="9590" y="22228"/>
                </a:moveTo>
                <a:lnTo>
                  <a:pt x="7721" y="22228"/>
                </a:lnTo>
                <a:lnTo>
                  <a:pt x="7721" y="20586"/>
                </a:lnTo>
                <a:lnTo>
                  <a:pt x="9590" y="20586"/>
                </a:lnTo>
                <a:close/>
                <a:moveTo>
                  <a:pt x="9590" y="17527"/>
                </a:moveTo>
                <a:lnTo>
                  <a:pt x="7721" y="17527"/>
                </a:lnTo>
                <a:lnTo>
                  <a:pt x="7721" y="15884"/>
                </a:lnTo>
                <a:lnTo>
                  <a:pt x="9590" y="15884"/>
                </a:lnTo>
                <a:close/>
                <a:moveTo>
                  <a:pt x="9590" y="12826"/>
                </a:moveTo>
                <a:lnTo>
                  <a:pt x="7721" y="12826"/>
                </a:lnTo>
                <a:lnTo>
                  <a:pt x="7721" y="11183"/>
                </a:lnTo>
                <a:lnTo>
                  <a:pt x="9590" y="11183"/>
                </a:lnTo>
                <a:close/>
                <a:moveTo>
                  <a:pt x="9590" y="8124"/>
                </a:moveTo>
                <a:lnTo>
                  <a:pt x="7721" y="8124"/>
                </a:lnTo>
                <a:lnTo>
                  <a:pt x="7721" y="6482"/>
                </a:lnTo>
                <a:lnTo>
                  <a:pt x="9590" y="6482"/>
                </a:lnTo>
                <a:close/>
                <a:moveTo>
                  <a:pt x="12609" y="41033"/>
                </a:moveTo>
                <a:lnTo>
                  <a:pt x="10750" y="41033"/>
                </a:lnTo>
                <a:lnTo>
                  <a:pt x="10750" y="39391"/>
                </a:lnTo>
                <a:lnTo>
                  <a:pt x="12609" y="39391"/>
                </a:lnTo>
                <a:close/>
                <a:moveTo>
                  <a:pt x="12609" y="36332"/>
                </a:moveTo>
                <a:lnTo>
                  <a:pt x="10750" y="36332"/>
                </a:lnTo>
                <a:lnTo>
                  <a:pt x="10750" y="34689"/>
                </a:lnTo>
                <a:lnTo>
                  <a:pt x="12609" y="34689"/>
                </a:lnTo>
                <a:close/>
                <a:moveTo>
                  <a:pt x="12609" y="31631"/>
                </a:moveTo>
                <a:lnTo>
                  <a:pt x="10750" y="31631"/>
                </a:lnTo>
                <a:lnTo>
                  <a:pt x="10750" y="29988"/>
                </a:lnTo>
                <a:lnTo>
                  <a:pt x="12609" y="29988"/>
                </a:lnTo>
                <a:close/>
                <a:moveTo>
                  <a:pt x="12609" y="26929"/>
                </a:moveTo>
                <a:lnTo>
                  <a:pt x="10750" y="26929"/>
                </a:lnTo>
                <a:lnTo>
                  <a:pt x="10750" y="25297"/>
                </a:lnTo>
                <a:lnTo>
                  <a:pt x="12609" y="25297"/>
                </a:lnTo>
                <a:close/>
                <a:moveTo>
                  <a:pt x="12609" y="22228"/>
                </a:moveTo>
                <a:lnTo>
                  <a:pt x="10750" y="22228"/>
                </a:lnTo>
                <a:lnTo>
                  <a:pt x="10750" y="20586"/>
                </a:lnTo>
                <a:lnTo>
                  <a:pt x="12609" y="20586"/>
                </a:lnTo>
                <a:close/>
                <a:moveTo>
                  <a:pt x="12609" y="17527"/>
                </a:moveTo>
                <a:lnTo>
                  <a:pt x="10750" y="17527"/>
                </a:lnTo>
                <a:lnTo>
                  <a:pt x="10750" y="15884"/>
                </a:lnTo>
                <a:lnTo>
                  <a:pt x="12609" y="15884"/>
                </a:lnTo>
                <a:close/>
                <a:moveTo>
                  <a:pt x="12609" y="12826"/>
                </a:moveTo>
                <a:lnTo>
                  <a:pt x="10750" y="12826"/>
                </a:lnTo>
                <a:lnTo>
                  <a:pt x="10750" y="11183"/>
                </a:lnTo>
                <a:lnTo>
                  <a:pt x="12609" y="11183"/>
                </a:lnTo>
                <a:close/>
                <a:moveTo>
                  <a:pt x="12609" y="8124"/>
                </a:moveTo>
                <a:lnTo>
                  <a:pt x="10750" y="8124"/>
                </a:lnTo>
                <a:lnTo>
                  <a:pt x="10750" y="6482"/>
                </a:lnTo>
                <a:lnTo>
                  <a:pt x="12609" y="64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3" name="Google Shape;2423;p76"/>
          <p:cNvSpPr/>
          <p:nvPr/>
        </p:nvSpPr>
        <p:spPr>
          <a:xfrm>
            <a:off x="1459277" y="2956258"/>
            <a:ext cx="394887" cy="1270758"/>
          </a:xfrm>
          <a:custGeom>
            <a:avLst/>
            <a:gdLst/>
            <a:ahLst/>
            <a:cxnLst/>
            <a:rect l="l" t="t" r="r" b="b"/>
            <a:pathLst>
              <a:path w="10682" h="34375" extrusionOk="0">
                <a:moveTo>
                  <a:pt x="0" y="0"/>
                </a:moveTo>
                <a:lnTo>
                  <a:pt x="0" y="34374"/>
                </a:lnTo>
                <a:lnTo>
                  <a:pt x="10681" y="34374"/>
                </a:lnTo>
                <a:lnTo>
                  <a:pt x="10681" y="0"/>
                </a:lnTo>
                <a:close/>
                <a:moveTo>
                  <a:pt x="8458" y="32240"/>
                </a:moveTo>
                <a:lnTo>
                  <a:pt x="2223" y="32240"/>
                </a:lnTo>
                <a:lnTo>
                  <a:pt x="2223" y="31139"/>
                </a:lnTo>
                <a:lnTo>
                  <a:pt x="8458" y="31139"/>
                </a:lnTo>
                <a:close/>
                <a:moveTo>
                  <a:pt x="8458" y="28857"/>
                </a:moveTo>
                <a:lnTo>
                  <a:pt x="2223" y="28857"/>
                </a:lnTo>
                <a:lnTo>
                  <a:pt x="2223" y="27755"/>
                </a:lnTo>
                <a:lnTo>
                  <a:pt x="8458" y="27755"/>
                </a:lnTo>
                <a:close/>
                <a:moveTo>
                  <a:pt x="8458" y="25473"/>
                </a:moveTo>
                <a:lnTo>
                  <a:pt x="2223" y="25473"/>
                </a:lnTo>
                <a:lnTo>
                  <a:pt x="2223" y="24372"/>
                </a:lnTo>
                <a:lnTo>
                  <a:pt x="8458" y="24372"/>
                </a:lnTo>
                <a:close/>
                <a:moveTo>
                  <a:pt x="8458" y="22100"/>
                </a:moveTo>
                <a:lnTo>
                  <a:pt x="2223" y="22100"/>
                </a:lnTo>
                <a:lnTo>
                  <a:pt x="2223" y="20989"/>
                </a:lnTo>
                <a:lnTo>
                  <a:pt x="8458" y="20989"/>
                </a:lnTo>
                <a:close/>
                <a:moveTo>
                  <a:pt x="8458" y="18717"/>
                </a:moveTo>
                <a:lnTo>
                  <a:pt x="2223" y="18717"/>
                </a:lnTo>
                <a:lnTo>
                  <a:pt x="2223" y="17605"/>
                </a:lnTo>
                <a:lnTo>
                  <a:pt x="8458" y="17605"/>
                </a:lnTo>
                <a:close/>
                <a:moveTo>
                  <a:pt x="8458" y="15333"/>
                </a:moveTo>
                <a:lnTo>
                  <a:pt x="2223" y="15333"/>
                </a:lnTo>
                <a:lnTo>
                  <a:pt x="2223" y="14232"/>
                </a:lnTo>
                <a:lnTo>
                  <a:pt x="8458" y="14232"/>
                </a:lnTo>
                <a:close/>
                <a:moveTo>
                  <a:pt x="8458" y="11950"/>
                </a:moveTo>
                <a:lnTo>
                  <a:pt x="2223" y="11950"/>
                </a:lnTo>
                <a:lnTo>
                  <a:pt x="2223" y="10848"/>
                </a:lnTo>
                <a:lnTo>
                  <a:pt x="8458" y="10848"/>
                </a:lnTo>
                <a:close/>
                <a:moveTo>
                  <a:pt x="8458" y="8567"/>
                </a:moveTo>
                <a:lnTo>
                  <a:pt x="2223" y="8567"/>
                </a:lnTo>
                <a:lnTo>
                  <a:pt x="2223" y="7465"/>
                </a:lnTo>
                <a:lnTo>
                  <a:pt x="8458" y="7465"/>
                </a:lnTo>
                <a:close/>
                <a:moveTo>
                  <a:pt x="8458" y="5193"/>
                </a:moveTo>
                <a:lnTo>
                  <a:pt x="2223" y="5193"/>
                </a:lnTo>
                <a:lnTo>
                  <a:pt x="2223" y="4082"/>
                </a:lnTo>
                <a:lnTo>
                  <a:pt x="8458" y="40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4" name="Google Shape;2424;p76"/>
          <p:cNvSpPr/>
          <p:nvPr/>
        </p:nvSpPr>
        <p:spPr>
          <a:xfrm>
            <a:off x="919158" y="2167998"/>
            <a:ext cx="490854" cy="2059016"/>
          </a:xfrm>
          <a:custGeom>
            <a:avLst/>
            <a:gdLst/>
            <a:ahLst/>
            <a:cxnLst/>
            <a:rect l="l" t="t" r="r" b="b"/>
            <a:pathLst>
              <a:path w="13278" h="55698" extrusionOk="0">
                <a:moveTo>
                  <a:pt x="10425" y="19228"/>
                </a:moveTo>
                <a:lnTo>
                  <a:pt x="10425" y="12737"/>
                </a:lnTo>
                <a:lnTo>
                  <a:pt x="9009" y="12737"/>
                </a:lnTo>
                <a:lnTo>
                  <a:pt x="9009" y="7406"/>
                </a:lnTo>
                <a:lnTo>
                  <a:pt x="6885" y="7406"/>
                </a:lnTo>
                <a:lnTo>
                  <a:pt x="6885" y="0"/>
                </a:lnTo>
                <a:lnTo>
                  <a:pt x="6403" y="0"/>
                </a:lnTo>
                <a:lnTo>
                  <a:pt x="6403" y="7406"/>
                </a:lnTo>
                <a:lnTo>
                  <a:pt x="4269" y="7406"/>
                </a:lnTo>
                <a:lnTo>
                  <a:pt x="4269" y="12737"/>
                </a:lnTo>
                <a:lnTo>
                  <a:pt x="2852" y="12737"/>
                </a:lnTo>
                <a:lnTo>
                  <a:pt x="2852" y="19228"/>
                </a:lnTo>
                <a:lnTo>
                  <a:pt x="0" y="19228"/>
                </a:lnTo>
                <a:lnTo>
                  <a:pt x="0" y="55697"/>
                </a:lnTo>
                <a:lnTo>
                  <a:pt x="13278" y="55697"/>
                </a:lnTo>
                <a:lnTo>
                  <a:pt x="13278" y="19228"/>
                </a:lnTo>
                <a:close/>
                <a:moveTo>
                  <a:pt x="5823" y="9265"/>
                </a:moveTo>
                <a:lnTo>
                  <a:pt x="7445" y="9265"/>
                </a:lnTo>
                <a:lnTo>
                  <a:pt x="7445" y="11183"/>
                </a:lnTo>
                <a:lnTo>
                  <a:pt x="5823" y="11183"/>
                </a:lnTo>
                <a:close/>
                <a:moveTo>
                  <a:pt x="4278" y="50455"/>
                </a:moveTo>
                <a:lnTo>
                  <a:pt x="2646" y="50455"/>
                </a:lnTo>
                <a:lnTo>
                  <a:pt x="2646" y="48537"/>
                </a:lnTo>
                <a:lnTo>
                  <a:pt x="4278" y="48537"/>
                </a:lnTo>
                <a:close/>
                <a:moveTo>
                  <a:pt x="4278" y="46000"/>
                </a:moveTo>
                <a:lnTo>
                  <a:pt x="2646" y="46000"/>
                </a:lnTo>
                <a:lnTo>
                  <a:pt x="2646" y="44082"/>
                </a:lnTo>
                <a:lnTo>
                  <a:pt x="4278" y="44082"/>
                </a:lnTo>
                <a:close/>
                <a:moveTo>
                  <a:pt x="4278" y="41554"/>
                </a:moveTo>
                <a:lnTo>
                  <a:pt x="2646" y="41554"/>
                </a:lnTo>
                <a:lnTo>
                  <a:pt x="2646" y="39636"/>
                </a:lnTo>
                <a:lnTo>
                  <a:pt x="4278" y="39636"/>
                </a:lnTo>
                <a:close/>
                <a:moveTo>
                  <a:pt x="4278" y="37099"/>
                </a:moveTo>
                <a:lnTo>
                  <a:pt x="2646" y="37099"/>
                </a:lnTo>
                <a:lnTo>
                  <a:pt x="2646" y="35191"/>
                </a:lnTo>
                <a:lnTo>
                  <a:pt x="4278" y="35191"/>
                </a:lnTo>
                <a:close/>
                <a:moveTo>
                  <a:pt x="4278" y="32653"/>
                </a:moveTo>
                <a:lnTo>
                  <a:pt x="2646" y="32653"/>
                </a:lnTo>
                <a:lnTo>
                  <a:pt x="2646" y="30735"/>
                </a:lnTo>
                <a:lnTo>
                  <a:pt x="4278" y="30735"/>
                </a:lnTo>
                <a:close/>
                <a:moveTo>
                  <a:pt x="4278" y="28198"/>
                </a:moveTo>
                <a:lnTo>
                  <a:pt x="2646" y="28198"/>
                </a:lnTo>
                <a:lnTo>
                  <a:pt x="2646" y="26290"/>
                </a:lnTo>
                <a:lnTo>
                  <a:pt x="4278" y="26290"/>
                </a:lnTo>
                <a:close/>
                <a:moveTo>
                  <a:pt x="4278" y="23752"/>
                </a:moveTo>
                <a:lnTo>
                  <a:pt x="2646" y="23752"/>
                </a:lnTo>
                <a:lnTo>
                  <a:pt x="2646" y="21835"/>
                </a:lnTo>
                <a:lnTo>
                  <a:pt x="4278" y="21835"/>
                </a:lnTo>
                <a:close/>
                <a:moveTo>
                  <a:pt x="5960" y="17222"/>
                </a:moveTo>
                <a:lnTo>
                  <a:pt x="4337" y="17222"/>
                </a:lnTo>
                <a:lnTo>
                  <a:pt x="4337" y="15304"/>
                </a:lnTo>
                <a:lnTo>
                  <a:pt x="5960" y="15304"/>
                </a:lnTo>
                <a:close/>
                <a:moveTo>
                  <a:pt x="6885" y="51763"/>
                </a:moveTo>
                <a:lnTo>
                  <a:pt x="6393" y="51763"/>
                </a:lnTo>
                <a:lnTo>
                  <a:pt x="6393" y="20782"/>
                </a:lnTo>
                <a:lnTo>
                  <a:pt x="6885" y="20782"/>
                </a:lnTo>
                <a:close/>
                <a:moveTo>
                  <a:pt x="8940" y="17222"/>
                </a:moveTo>
                <a:lnTo>
                  <a:pt x="7318" y="17222"/>
                </a:lnTo>
                <a:lnTo>
                  <a:pt x="7318" y="15304"/>
                </a:lnTo>
                <a:lnTo>
                  <a:pt x="8940" y="15304"/>
                </a:lnTo>
                <a:close/>
                <a:moveTo>
                  <a:pt x="10632" y="50455"/>
                </a:moveTo>
                <a:lnTo>
                  <a:pt x="8999" y="50455"/>
                </a:lnTo>
                <a:lnTo>
                  <a:pt x="8999" y="48537"/>
                </a:lnTo>
                <a:lnTo>
                  <a:pt x="10632" y="48537"/>
                </a:lnTo>
                <a:close/>
                <a:moveTo>
                  <a:pt x="10632" y="46000"/>
                </a:moveTo>
                <a:lnTo>
                  <a:pt x="8999" y="46000"/>
                </a:lnTo>
                <a:lnTo>
                  <a:pt x="8999" y="44082"/>
                </a:lnTo>
                <a:lnTo>
                  <a:pt x="10632" y="44082"/>
                </a:lnTo>
                <a:close/>
                <a:moveTo>
                  <a:pt x="10632" y="41554"/>
                </a:moveTo>
                <a:lnTo>
                  <a:pt x="8999" y="41554"/>
                </a:lnTo>
                <a:lnTo>
                  <a:pt x="8999" y="39636"/>
                </a:lnTo>
                <a:lnTo>
                  <a:pt x="10632" y="39636"/>
                </a:lnTo>
                <a:close/>
                <a:moveTo>
                  <a:pt x="10632" y="37099"/>
                </a:moveTo>
                <a:lnTo>
                  <a:pt x="8999" y="37099"/>
                </a:lnTo>
                <a:lnTo>
                  <a:pt x="8999" y="35191"/>
                </a:lnTo>
                <a:lnTo>
                  <a:pt x="10632" y="35191"/>
                </a:lnTo>
                <a:close/>
                <a:moveTo>
                  <a:pt x="10632" y="32653"/>
                </a:moveTo>
                <a:lnTo>
                  <a:pt x="8999" y="32653"/>
                </a:lnTo>
                <a:lnTo>
                  <a:pt x="8999" y="30735"/>
                </a:lnTo>
                <a:lnTo>
                  <a:pt x="10632" y="30735"/>
                </a:lnTo>
                <a:close/>
                <a:moveTo>
                  <a:pt x="10632" y="28198"/>
                </a:moveTo>
                <a:lnTo>
                  <a:pt x="8999" y="28198"/>
                </a:lnTo>
                <a:lnTo>
                  <a:pt x="8999" y="26290"/>
                </a:lnTo>
                <a:lnTo>
                  <a:pt x="10632" y="26290"/>
                </a:lnTo>
                <a:close/>
                <a:moveTo>
                  <a:pt x="10632" y="23752"/>
                </a:moveTo>
                <a:lnTo>
                  <a:pt x="8999" y="23752"/>
                </a:lnTo>
                <a:lnTo>
                  <a:pt x="8999" y="21835"/>
                </a:lnTo>
                <a:lnTo>
                  <a:pt x="10632" y="21835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5" name="Google Shape;2425;p76"/>
          <p:cNvSpPr/>
          <p:nvPr/>
        </p:nvSpPr>
        <p:spPr>
          <a:xfrm>
            <a:off x="2629458" y="2699185"/>
            <a:ext cx="463240" cy="1527830"/>
          </a:xfrm>
          <a:custGeom>
            <a:avLst/>
            <a:gdLst/>
            <a:ahLst/>
            <a:cxnLst/>
            <a:rect l="l" t="t" r="r" b="b"/>
            <a:pathLst>
              <a:path w="12531" h="41329" extrusionOk="0">
                <a:moveTo>
                  <a:pt x="1" y="12531"/>
                </a:moveTo>
                <a:lnTo>
                  <a:pt x="1" y="41328"/>
                </a:lnTo>
                <a:lnTo>
                  <a:pt x="12531" y="41328"/>
                </a:lnTo>
                <a:lnTo>
                  <a:pt x="12531" y="1"/>
                </a:lnTo>
                <a:close/>
                <a:moveTo>
                  <a:pt x="10564" y="38299"/>
                </a:moveTo>
                <a:lnTo>
                  <a:pt x="1594" y="38299"/>
                </a:lnTo>
                <a:lnTo>
                  <a:pt x="1594" y="37089"/>
                </a:lnTo>
                <a:lnTo>
                  <a:pt x="10564" y="37089"/>
                </a:lnTo>
                <a:close/>
                <a:moveTo>
                  <a:pt x="10564" y="34414"/>
                </a:moveTo>
                <a:lnTo>
                  <a:pt x="1594" y="34414"/>
                </a:lnTo>
                <a:lnTo>
                  <a:pt x="1594" y="33204"/>
                </a:lnTo>
                <a:lnTo>
                  <a:pt x="10564" y="33204"/>
                </a:lnTo>
                <a:close/>
                <a:moveTo>
                  <a:pt x="10564" y="30539"/>
                </a:moveTo>
                <a:lnTo>
                  <a:pt x="1594" y="30539"/>
                </a:lnTo>
                <a:lnTo>
                  <a:pt x="1594" y="29329"/>
                </a:lnTo>
                <a:lnTo>
                  <a:pt x="10564" y="29329"/>
                </a:lnTo>
                <a:close/>
                <a:moveTo>
                  <a:pt x="10564" y="26664"/>
                </a:moveTo>
                <a:lnTo>
                  <a:pt x="1594" y="26664"/>
                </a:lnTo>
                <a:lnTo>
                  <a:pt x="1594" y="25454"/>
                </a:lnTo>
                <a:lnTo>
                  <a:pt x="10564" y="25454"/>
                </a:lnTo>
                <a:close/>
                <a:moveTo>
                  <a:pt x="10564" y="22779"/>
                </a:moveTo>
                <a:lnTo>
                  <a:pt x="1594" y="22779"/>
                </a:lnTo>
                <a:lnTo>
                  <a:pt x="1594" y="21579"/>
                </a:lnTo>
                <a:lnTo>
                  <a:pt x="10564" y="21579"/>
                </a:lnTo>
                <a:close/>
                <a:moveTo>
                  <a:pt x="10564" y="18904"/>
                </a:moveTo>
                <a:lnTo>
                  <a:pt x="1594" y="18904"/>
                </a:lnTo>
                <a:lnTo>
                  <a:pt x="1594" y="17694"/>
                </a:lnTo>
                <a:lnTo>
                  <a:pt x="10564" y="17694"/>
                </a:lnTo>
                <a:close/>
                <a:moveTo>
                  <a:pt x="10564" y="15029"/>
                </a:moveTo>
                <a:lnTo>
                  <a:pt x="1594" y="15029"/>
                </a:lnTo>
                <a:lnTo>
                  <a:pt x="1594" y="13809"/>
                </a:lnTo>
                <a:lnTo>
                  <a:pt x="10564" y="1380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6" name="Google Shape;2426;p76"/>
          <p:cNvSpPr/>
          <p:nvPr/>
        </p:nvSpPr>
        <p:spPr>
          <a:xfrm>
            <a:off x="465787" y="2911157"/>
            <a:ext cx="398879" cy="1315858"/>
          </a:xfrm>
          <a:custGeom>
            <a:avLst/>
            <a:gdLst/>
            <a:ahLst/>
            <a:cxnLst/>
            <a:rect l="l" t="t" r="r" b="b"/>
            <a:pathLst>
              <a:path w="10790" h="35595" extrusionOk="0">
                <a:moveTo>
                  <a:pt x="0" y="10800"/>
                </a:moveTo>
                <a:lnTo>
                  <a:pt x="0" y="35594"/>
                </a:lnTo>
                <a:lnTo>
                  <a:pt x="10790" y="35594"/>
                </a:lnTo>
                <a:lnTo>
                  <a:pt x="10790" y="1"/>
                </a:lnTo>
                <a:close/>
                <a:moveTo>
                  <a:pt x="9098" y="32988"/>
                </a:moveTo>
                <a:lnTo>
                  <a:pt x="1377" y="32988"/>
                </a:lnTo>
                <a:lnTo>
                  <a:pt x="1377" y="31945"/>
                </a:lnTo>
                <a:lnTo>
                  <a:pt x="9088" y="31945"/>
                </a:lnTo>
                <a:close/>
                <a:moveTo>
                  <a:pt x="9098" y="29654"/>
                </a:moveTo>
                <a:lnTo>
                  <a:pt x="1377" y="29654"/>
                </a:lnTo>
                <a:lnTo>
                  <a:pt x="1377" y="28611"/>
                </a:lnTo>
                <a:lnTo>
                  <a:pt x="9088" y="28611"/>
                </a:lnTo>
                <a:close/>
                <a:moveTo>
                  <a:pt x="9098" y="26310"/>
                </a:moveTo>
                <a:lnTo>
                  <a:pt x="1377" y="26310"/>
                </a:lnTo>
                <a:lnTo>
                  <a:pt x="1377" y="25267"/>
                </a:lnTo>
                <a:lnTo>
                  <a:pt x="9088" y="25267"/>
                </a:lnTo>
                <a:close/>
                <a:moveTo>
                  <a:pt x="9098" y="22976"/>
                </a:moveTo>
                <a:lnTo>
                  <a:pt x="1377" y="22976"/>
                </a:lnTo>
                <a:lnTo>
                  <a:pt x="1377" y="21933"/>
                </a:lnTo>
                <a:lnTo>
                  <a:pt x="9088" y="21933"/>
                </a:lnTo>
                <a:close/>
                <a:moveTo>
                  <a:pt x="9098" y="19632"/>
                </a:moveTo>
                <a:lnTo>
                  <a:pt x="1377" y="19632"/>
                </a:lnTo>
                <a:lnTo>
                  <a:pt x="1377" y="18579"/>
                </a:lnTo>
                <a:lnTo>
                  <a:pt x="9088" y="18579"/>
                </a:lnTo>
                <a:close/>
                <a:moveTo>
                  <a:pt x="9098" y="16288"/>
                </a:moveTo>
                <a:lnTo>
                  <a:pt x="1377" y="16288"/>
                </a:lnTo>
                <a:lnTo>
                  <a:pt x="1377" y="15245"/>
                </a:lnTo>
                <a:lnTo>
                  <a:pt x="9088" y="15245"/>
                </a:lnTo>
                <a:close/>
                <a:moveTo>
                  <a:pt x="9098" y="12954"/>
                </a:moveTo>
                <a:lnTo>
                  <a:pt x="1377" y="12954"/>
                </a:lnTo>
                <a:lnTo>
                  <a:pt x="1377" y="11911"/>
                </a:lnTo>
                <a:lnTo>
                  <a:pt x="9088" y="1191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" name="Google Shape;2427;p76"/>
          <p:cNvSpPr/>
          <p:nvPr/>
        </p:nvSpPr>
        <p:spPr>
          <a:xfrm>
            <a:off x="7241525" y="3635313"/>
            <a:ext cx="1471747" cy="494103"/>
          </a:xfrm>
          <a:custGeom>
            <a:avLst/>
            <a:gdLst/>
            <a:ahLst/>
            <a:cxnLst/>
            <a:rect l="l" t="t" r="r" b="b"/>
            <a:pathLst>
              <a:path w="19367" h="6502" extrusionOk="0">
                <a:moveTo>
                  <a:pt x="19366" y="6492"/>
                </a:moveTo>
                <a:cubicBezTo>
                  <a:pt x="19002" y="5253"/>
                  <a:pt x="18058" y="4259"/>
                  <a:pt x="16838" y="3836"/>
                </a:cubicBezTo>
                <a:cubicBezTo>
                  <a:pt x="17419" y="2922"/>
                  <a:pt x="17153" y="1702"/>
                  <a:pt x="16239" y="1112"/>
                </a:cubicBezTo>
                <a:cubicBezTo>
                  <a:pt x="15324" y="522"/>
                  <a:pt x="14104" y="787"/>
                  <a:pt x="13514" y="1702"/>
                </a:cubicBezTo>
                <a:cubicBezTo>
                  <a:pt x="13111" y="1417"/>
                  <a:pt x="12639" y="1220"/>
                  <a:pt x="12147" y="1141"/>
                </a:cubicBezTo>
                <a:cubicBezTo>
                  <a:pt x="11095" y="0"/>
                  <a:pt x="9206" y="453"/>
                  <a:pt x="8793" y="1948"/>
                </a:cubicBezTo>
                <a:cubicBezTo>
                  <a:pt x="8656" y="1909"/>
                  <a:pt x="8518" y="1889"/>
                  <a:pt x="8380" y="1889"/>
                </a:cubicBezTo>
                <a:cubicBezTo>
                  <a:pt x="7525" y="1889"/>
                  <a:pt x="6836" y="2567"/>
                  <a:pt x="6816" y="3413"/>
                </a:cubicBezTo>
                <a:cubicBezTo>
                  <a:pt x="5872" y="3030"/>
                  <a:pt x="4800" y="3443"/>
                  <a:pt x="4338" y="4348"/>
                </a:cubicBezTo>
                <a:cubicBezTo>
                  <a:pt x="3108" y="3856"/>
                  <a:pt x="1741" y="4574"/>
                  <a:pt x="1437" y="5862"/>
                </a:cubicBezTo>
                <a:lnTo>
                  <a:pt x="1328" y="5862"/>
                </a:lnTo>
                <a:cubicBezTo>
                  <a:pt x="807" y="5862"/>
                  <a:pt x="325" y="6098"/>
                  <a:pt x="1" y="65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8" name="Google Shape;2428;p76"/>
          <p:cNvSpPr/>
          <p:nvPr/>
        </p:nvSpPr>
        <p:spPr>
          <a:xfrm>
            <a:off x="0" y="4074825"/>
            <a:ext cx="9144000" cy="99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9" name="Google Shape;2429;p76"/>
          <p:cNvGrpSpPr/>
          <p:nvPr/>
        </p:nvGrpSpPr>
        <p:grpSpPr>
          <a:xfrm>
            <a:off x="221400" y="3160750"/>
            <a:ext cx="2601906" cy="1443243"/>
            <a:chOff x="221400" y="3160750"/>
            <a:chExt cx="2601906" cy="1443243"/>
          </a:xfrm>
        </p:grpSpPr>
        <p:sp>
          <p:nvSpPr>
            <p:cNvPr id="2430" name="Google Shape;2430;p76"/>
            <p:cNvSpPr/>
            <p:nvPr/>
          </p:nvSpPr>
          <p:spPr>
            <a:xfrm>
              <a:off x="221400" y="3160750"/>
              <a:ext cx="2601906" cy="1443243"/>
            </a:xfrm>
            <a:custGeom>
              <a:avLst/>
              <a:gdLst/>
              <a:ahLst/>
              <a:cxnLst/>
              <a:rect l="l" t="t" r="r" b="b"/>
              <a:pathLst>
                <a:path w="41564" h="23055" extrusionOk="0">
                  <a:moveTo>
                    <a:pt x="41564" y="23055"/>
                  </a:moveTo>
                  <a:lnTo>
                    <a:pt x="22867" y="1702"/>
                  </a:lnTo>
                  <a:cubicBezTo>
                    <a:pt x="21382" y="1"/>
                    <a:pt x="19120" y="40"/>
                    <a:pt x="17664" y="1791"/>
                  </a:cubicBezTo>
                  <a:lnTo>
                    <a:pt x="0" y="230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221400" y="3164443"/>
              <a:ext cx="1554045" cy="1439550"/>
            </a:xfrm>
            <a:custGeom>
              <a:avLst/>
              <a:gdLst/>
              <a:ahLst/>
              <a:cxnLst/>
              <a:rect l="l" t="t" r="r" b="b"/>
              <a:pathLst>
                <a:path w="24825" h="22996" extrusionOk="0">
                  <a:moveTo>
                    <a:pt x="21716" y="22996"/>
                  </a:moveTo>
                  <a:cubicBezTo>
                    <a:pt x="23143" y="19888"/>
                    <a:pt x="23733" y="16357"/>
                    <a:pt x="20261" y="14823"/>
                  </a:cubicBezTo>
                  <a:cubicBezTo>
                    <a:pt x="13386" y="11784"/>
                    <a:pt x="24824" y="6954"/>
                    <a:pt x="21667" y="5214"/>
                  </a:cubicBezTo>
                  <a:cubicBezTo>
                    <a:pt x="19386" y="3955"/>
                    <a:pt x="21018" y="1978"/>
                    <a:pt x="22110" y="965"/>
                  </a:cubicBezTo>
                  <a:cubicBezTo>
                    <a:pt x="20684" y="1"/>
                    <a:pt x="18884" y="257"/>
                    <a:pt x="17664" y="1732"/>
                  </a:cubicBezTo>
                  <a:lnTo>
                    <a:pt x="0" y="22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2" name="Google Shape;2432;p76"/>
          <p:cNvGrpSpPr/>
          <p:nvPr/>
        </p:nvGrpSpPr>
        <p:grpSpPr>
          <a:xfrm>
            <a:off x="1763660" y="3163254"/>
            <a:ext cx="2601343" cy="1440739"/>
            <a:chOff x="1763660" y="3163254"/>
            <a:chExt cx="2601343" cy="1440739"/>
          </a:xfrm>
        </p:grpSpPr>
        <p:sp>
          <p:nvSpPr>
            <p:cNvPr id="2433" name="Google Shape;2433;p76"/>
            <p:cNvSpPr/>
            <p:nvPr/>
          </p:nvSpPr>
          <p:spPr>
            <a:xfrm>
              <a:off x="1763660" y="3163254"/>
              <a:ext cx="2601343" cy="1440739"/>
            </a:xfrm>
            <a:custGeom>
              <a:avLst/>
              <a:gdLst/>
              <a:ahLst/>
              <a:cxnLst/>
              <a:rect l="l" t="t" r="r" b="b"/>
              <a:pathLst>
                <a:path w="41555" h="23015" extrusionOk="0">
                  <a:moveTo>
                    <a:pt x="41554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2484" y="1279"/>
                    <a:pt x="22681" y="1456"/>
                    <a:pt x="22858" y="1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1763660" y="3163254"/>
              <a:ext cx="1607631" cy="1440739"/>
            </a:xfrm>
            <a:custGeom>
              <a:avLst/>
              <a:gdLst/>
              <a:ahLst/>
              <a:cxnLst/>
              <a:rect l="l" t="t" r="r" b="b"/>
              <a:pathLst>
                <a:path w="25681" h="23015" extrusionOk="0">
                  <a:moveTo>
                    <a:pt x="25680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0920" y="2341"/>
                    <a:pt x="19366" y="4554"/>
                    <a:pt x="21648" y="7072"/>
                  </a:cubicBezTo>
                  <a:cubicBezTo>
                    <a:pt x="25130" y="10927"/>
                    <a:pt x="19976" y="14773"/>
                    <a:pt x="23684" y="16986"/>
                  </a:cubicBezTo>
                  <a:cubicBezTo>
                    <a:pt x="25198" y="17891"/>
                    <a:pt x="25651" y="20438"/>
                    <a:pt x="25680" y="23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6" name="Google Shape;2436;p76"/>
          <p:cNvGrpSpPr/>
          <p:nvPr/>
        </p:nvGrpSpPr>
        <p:grpSpPr>
          <a:xfrm>
            <a:off x="0" y="4043600"/>
            <a:ext cx="9144000" cy="1176092"/>
            <a:chOff x="0" y="3510100"/>
            <a:chExt cx="9144000" cy="1176092"/>
          </a:xfrm>
        </p:grpSpPr>
        <p:sp>
          <p:nvSpPr>
            <p:cNvPr id="2437" name="Google Shape;2437;p76"/>
            <p:cNvSpPr/>
            <p:nvPr/>
          </p:nvSpPr>
          <p:spPr>
            <a:xfrm>
              <a:off x="0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3912433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9" name="Google Shape;2439;p76"/>
          <p:cNvGrpSpPr/>
          <p:nvPr/>
        </p:nvGrpSpPr>
        <p:grpSpPr>
          <a:xfrm>
            <a:off x="8279869" y="3378581"/>
            <a:ext cx="419368" cy="850526"/>
            <a:chOff x="3127650" y="4570800"/>
            <a:chExt cx="444575" cy="901650"/>
          </a:xfrm>
        </p:grpSpPr>
        <p:sp>
          <p:nvSpPr>
            <p:cNvPr id="2440" name="Google Shape;2440;p76"/>
            <p:cNvSpPr/>
            <p:nvPr/>
          </p:nvSpPr>
          <p:spPr>
            <a:xfrm>
              <a:off x="3127650" y="4570800"/>
              <a:ext cx="444575" cy="714550"/>
            </a:xfrm>
            <a:custGeom>
              <a:avLst/>
              <a:gdLst/>
              <a:ahLst/>
              <a:cxnLst/>
              <a:rect l="l" t="t" r="r" b="b"/>
              <a:pathLst>
                <a:path w="17783" h="28582" extrusionOk="0">
                  <a:moveTo>
                    <a:pt x="17783" y="14291"/>
                  </a:moveTo>
                  <a:cubicBezTo>
                    <a:pt x="17783" y="22188"/>
                    <a:pt x="13800" y="28581"/>
                    <a:pt x="8892" y="28581"/>
                  </a:cubicBezTo>
                  <a:cubicBezTo>
                    <a:pt x="3984" y="28581"/>
                    <a:pt x="1" y="22188"/>
                    <a:pt x="1" y="14291"/>
                  </a:cubicBezTo>
                  <a:cubicBezTo>
                    <a:pt x="1" y="6403"/>
                    <a:pt x="3984" y="0"/>
                    <a:pt x="8892" y="0"/>
                  </a:cubicBezTo>
                  <a:cubicBezTo>
                    <a:pt x="13800" y="0"/>
                    <a:pt x="17783" y="6403"/>
                    <a:pt x="17783" y="14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3194050" y="4769225"/>
              <a:ext cx="267775" cy="703225"/>
            </a:xfrm>
            <a:custGeom>
              <a:avLst/>
              <a:gdLst/>
              <a:ahLst/>
              <a:cxnLst/>
              <a:rect l="l" t="t" r="r" b="b"/>
              <a:pathLst>
                <a:path w="10711" h="28129" extrusionOk="0">
                  <a:moveTo>
                    <a:pt x="8754" y="4721"/>
                  </a:moveTo>
                  <a:lnTo>
                    <a:pt x="7318" y="6157"/>
                  </a:lnTo>
                  <a:lnTo>
                    <a:pt x="7318" y="905"/>
                  </a:lnTo>
                  <a:cubicBezTo>
                    <a:pt x="7337" y="413"/>
                    <a:pt x="6944" y="0"/>
                    <a:pt x="6452" y="0"/>
                  </a:cubicBezTo>
                  <a:cubicBezTo>
                    <a:pt x="5951" y="0"/>
                    <a:pt x="5557" y="413"/>
                    <a:pt x="5577" y="905"/>
                  </a:cubicBezTo>
                  <a:lnTo>
                    <a:pt x="5577" y="12747"/>
                  </a:lnTo>
                  <a:lnTo>
                    <a:pt x="1653" y="8822"/>
                  </a:lnTo>
                  <a:cubicBezTo>
                    <a:pt x="1328" y="8429"/>
                    <a:pt x="728" y="8399"/>
                    <a:pt x="364" y="8763"/>
                  </a:cubicBezTo>
                  <a:cubicBezTo>
                    <a:pt x="0" y="9127"/>
                    <a:pt x="30" y="9727"/>
                    <a:pt x="423" y="10052"/>
                  </a:cubicBezTo>
                  <a:lnTo>
                    <a:pt x="5587" y="15215"/>
                  </a:lnTo>
                  <a:lnTo>
                    <a:pt x="5587" y="27224"/>
                  </a:lnTo>
                  <a:cubicBezTo>
                    <a:pt x="5567" y="27716"/>
                    <a:pt x="5960" y="28129"/>
                    <a:pt x="6462" y="28129"/>
                  </a:cubicBezTo>
                  <a:cubicBezTo>
                    <a:pt x="6954" y="28129"/>
                    <a:pt x="7347" y="27716"/>
                    <a:pt x="7337" y="27224"/>
                  </a:cubicBezTo>
                  <a:lnTo>
                    <a:pt x="7337" y="8626"/>
                  </a:lnTo>
                  <a:lnTo>
                    <a:pt x="10003" y="5960"/>
                  </a:lnTo>
                  <a:cubicBezTo>
                    <a:pt x="10711" y="5134"/>
                    <a:pt x="9590" y="4023"/>
                    <a:pt x="8773" y="4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2" name="Google Shape;2442;p76"/>
          <p:cNvGrpSpPr/>
          <p:nvPr/>
        </p:nvGrpSpPr>
        <p:grpSpPr>
          <a:xfrm>
            <a:off x="6702500" y="3704100"/>
            <a:ext cx="616925" cy="804300"/>
            <a:chOff x="2454200" y="4607675"/>
            <a:chExt cx="616925" cy="804300"/>
          </a:xfrm>
        </p:grpSpPr>
        <p:sp>
          <p:nvSpPr>
            <p:cNvPr id="2443" name="Google Shape;2443;p76"/>
            <p:cNvSpPr/>
            <p:nvPr/>
          </p:nvSpPr>
          <p:spPr>
            <a:xfrm>
              <a:off x="2454200" y="4607675"/>
              <a:ext cx="616925" cy="582525"/>
            </a:xfrm>
            <a:custGeom>
              <a:avLst/>
              <a:gdLst/>
              <a:ahLst/>
              <a:cxnLst/>
              <a:rect l="l" t="t" r="r" b="b"/>
              <a:pathLst>
                <a:path w="24677" h="23301" extrusionOk="0">
                  <a:moveTo>
                    <a:pt x="24677" y="12462"/>
                  </a:moveTo>
                  <a:cubicBezTo>
                    <a:pt x="24677" y="9187"/>
                    <a:pt x="22424" y="6324"/>
                    <a:pt x="19238" y="5557"/>
                  </a:cubicBezTo>
                  <a:cubicBezTo>
                    <a:pt x="18441" y="2272"/>
                    <a:pt x="15451" y="0"/>
                    <a:pt x="12078" y="109"/>
                  </a:cubicBezTo>
                  <a:cubicBezTo>
                    <a:pt x="8704" y="207"/>
                    <a:pt x="5862" y="2666"/>
                    <a:pt x="5282" y="5990"/>
                  </a:cubicBezTo>
                  <a:cubicBezTo>
                    <a:pt x="1997" y="7111"/>
                    <a:pt x="0" y="10445"/>
                    <a:pt x="571" y="13878"/>
                  </a:cubicBezTo>
                  <a:cubicBezTo>
                    <a:pt x="1141" y="17301"/>
                    <a:pt x="4101" y="19818"/>
                    <a:pt x="7573" y="19818"/>
                  </a:cubicBezTo>
                  <a:lnTo>
                    <a:pt x="7583" y="19818"/>
                  </a:lnTo>
                  <a:cubicBezTo>
                    <a:pt x="10180" y="23300"/>
                    <a:pt x="15451" y="23172"/>
                    <a:pt x="17871" y="19563"/>
                  </a:cubicBezTo>
                  <a:cubicBezTo>
                    <a:pt x="21677" y="19396"/>
                    <a:pt x="24677" y="16268"/>
                    <a:pt x="24677" y="124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2941025" y="4748325"/>
              <a:ext cx="62975" cy="31975"/>
            </a:xfrm>
            <a:custGeom>
              <a:avLst/>
              <a:gdLst/>
              <a:ahLst/>
              <a:cxnLst/>
              <a:rect l="l" t="t" r="r" b="b"/>
              <a:pathLst>
                <a:path w="2519" h="127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9"/>
                    <a:pt x="30" y="89"/>
                    <a:pt x="40" y="138"/>
                  </a:cubicBezTo>
                  <a:cubicBezTo>
                    <a:pt x="925" y="354"/>
                    <a:pt x="1771" y="738"/>
                    <a:pt x="2519" y="1279"/>
                  </a:cubicBezTo>
                  <a:cubicBezTo>
                    <a:pt x="1771" y="689"/>
                    <a:pt x="915" y="24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2647700" y="5108275"/>
              <a:ext cx="31500" cy="29300"/>
            </a:xfrm>
            <a:custGeom>
              <a:avLst/>
              <a:gdLst/>
              <a:ahLst/>
              <a:cxnLst/>
              <a:rect l="l" t="t" r="r" b="b"/>
              <a:pathLst>
                <a:path w="1260" h="1172" extrusionOk="0">
                  <a:moveTo>
                    <a:pt x="0" y="1"/>
                  </a:moveTo>
                  <a:cubicBezTo>
                    <a:pt x="364" y="444"/>
                    <a:pt x="787" y="837"/>
                    <a:pt x="1259" y="1171"/>
                  </a:cubicBezTo>
                  <a:cubicBezTo>
                    <a:pt x="827" y="827"/>
                    <a:pt x="443" y="434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2458125" y="4610275"/>
              <a:ext cx="415550" cy="459925"/>
            </a:xfrm>
            <a:custGeom>
              <a:avLst/>
              <a:gdLst/>
              <a:ahLst/>
              <a:cxnLst/>
              <a:rect l="l" t="t" r="r" b="b"/>
              <a:pathLst>
                <a:path w="16622" h="18397" extrusionOk="0">
                  <a:moveTo>
                    <a:pt x="12169" y="0"/>
                  </a:moveTo>
                  <a:cubicBezTo>
                    <a:pt x="8901" y="0"/>
                    <a:pt x="5767" y="2254"/>
                    <a:pt x="5125" y="5886"/>
                  </a:cubicBezTo>
                  <a:cubicBezTo>
                    <a:pt x="2597" y="6752"/>
                    <a:pt x="768" y="8945"/>
                    <a:pt x="384" y="11581"/>
                  </a:cubicBezTo>
                  <a:cubicBezTo>
                    <a:pt x="0" y="14217"/>
                    <a:pt x="1122" y="16852"/>
                    <a:pt x="3295" y="18396"/>
                  </a:cubicBezTo>
                  <a:cubicBezTo>
                    <a:pt x="1584" y="17049"/>
                    <a:pt x="591" y="14993"/>
                    <a:pt x="591" y="12820"/>
                  </a:cubicBezTo>
                  <a:cubicBezTo>
                    <a:pt x="591" y="9781"/>
                    <a:pt x="2528" y="7076"/>
                    <a:pt x="5400" y="6093"/>
                  </a:cubicBezTo>
                  <a:cubicBezTo>
                    <a:pt x="6050" y="2484"/>
                    <a:pt x="9175" y="215"/>
                    <a:pt x="12448" y="215"/>
                  </a:cubicBezTo>
                  <a:cubicBezTo>
                    <a:pt x="13875" y="215"/>
                    <a:pt x="15331" y="647"/>
                    <a:pt x="16622" y="1588"/>
                  </a:cubicBezTo>
                  <a:cubicBezTo>
                    <a:pt x="15272" y="499"/>
                    <a:pt x="13706" y="0"/>
                    <a:pt x="1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2621625" y="4785450"/>
              <a:ext cx="276900" cy="626275"/>
            </a:xfrm>
            <a:custGeom>
              <a:avLst/>
              <a:gdLst/>
              <a:ahLst/>
              <a:cxnLst/>
              <a:rect l="l" t="t" r="r" b="b"/>
              <a:pathLst>
                <a:path w="11076" h="25051" extrusionOk="0">
                  <a:moveTo>
                    <a:pt x="9354" y="3089"/>
                  </a:moveTo>
                  <a:lnTo>
                    <a:pt x="6836" y="5597"/>
                  </a:lnTo>
                  <a:lnTo>
                    <a:pt x="6836" y="787"/>
                  </a:lnTo>
                  <a:cubicBezTo>
                    <a:pt x="6836" y="354"/>
                    <a:pt x="6482" y="0"/>
                    <a:pt x="6050" y="0"/>
                  </a:cubicBezTo>
                  <a:cubicBezTo>
                    <a:pt x="5617" y="0"/>
                    <a:pt x="5273" y="354"/>
                    <a:pt x="5273" y="787"/>
                  </a:cubicBezTo>
                  <a:lnTo>
                    <a:pt x="5273" y="7337"/>
                  </a:lnTo>
                  <a:cubicBezTo>
                    <a:pt x="5243" y="7455"/>
                    <a:pt x="5243" y="7573"/>
                    <a:pt x="5273" y="7682"/>
                  </a:cubicBezTo>
                  <a:lnTo>
                    <a:pt x="5273" y="9019"/>
                  </a:lnTo>
                  <a:lnTo>
                    <a:pt x="1722" y="5469"/>
                  </a:lnTo>
                  <a:cubicBezTo>
                    <a:pt x="984" y="4849"/>
                    <a:pt x="1" y="5842"/>
                    <a:pt x="611" y="6570"/>
                  </a:cubicBezTo>
                  <a:lnTo>
                    <a:pt x="5273" y="11232"/>
                  </a:lnTo>
                  <a:lnTo>
                    <a:pt x="5273" y="24264"/>
                  </a:lnTo>
                  <a:cubicBezTo>
                    <a:pt x="5273" y="24697"/>
                    <a:pt x="5627" y="25051"/>
                    <a:pt x="6059" y="25051"/>
                  </a:cubicBezTo>
                  <a:cubicBezTo>
                    <a:pt x="6492" y="25051"/>
                    <a:pt x="6846" y="24697"/>
                    <a:pt x="6846" y="24264"/>
                  </a:cubicBezTo>
                  <a:lnTo>
                    <a:pt x="6846" y="7819"/>
                  </a:lnTo>
                  <a:lnTo>
                    <a:pt x="10466" y="4200"/>
                  </a:lnTo>
                  <a:cubicBezTo>
                    <a:pt x="11075" y="3462"/>
                    <a:pt x="10092" y="2479"/>
                    <a:pt x="9354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2793500" y="4856825"/>
              <a:ext cx="81425" cy="78625"/>
            </a:xfrm>
            <a:custGeom>
              <a:avLst/>
              <a:gdLst/>
              <a:ahLst/>
              <a:cxnLst/>
              <a:rect l="l" t="t" r="r" b="b"/>
              <a:pathLst>
                <a:path w="3257" h="3145" extrusionOk="0">
                  <a:moveTo>
                    <a:pt x="3028" y="1"/>
                  </a:moveTo>
                  <a:cubicBezTo>
                    <a:pt x="2826" y="1"/>
                    <a:pt x="2629" y="83"/>
                    <a:pt x="2479" y="234"/>
                  </a:cubicBezTo>
                  <a:lnTo>
                    <a:pt x="1" y="2702"/>
                  </a:lnTo>
                  <a:lnTo>
                    <a:pt x="1" y="3145"/>
                  </a:lnTo>
                  <a:lnTo>
                    <a:pt x="2922" y="234"/>
                  </a:lnTo>
                  <a:cubicBezTo>
                    <a:pt x="3010" y="135"/>
                    <a:pt x="3128" y="66"/>
                    <a:pt x="3256" y="37"/>
                  </a:cubicBezTo>
                  <a:cubicBezTo>
                    <a:pt x="3181" y="13"/>
                    <a:pt x="310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2623950" y="4916500"/>
              <a:ext cx="154575" cy="495475"/>
            </a:xfrm>
            <a:custGeom>
              <a:avLst/>
              <a:gdLst/>
              <a:ahLst/>
              <a:cxnLst/>
              <a:rect l="l" t="t" r="r" b="b"/>
              <a:pathLst>
                <a:path w="6183" h="19819" extrusionOk="0">
                  <a:moveTo>
                    <a:pt x="1050" y="1"/>
                  </a:moveTo>
                  <a:cubicBezTo>
                    <a:pt x="405" y="1"/>
                    <a:pt x="0" y="830"/>
                    <a:pt x="518" y="1338"/>
                  </a:cubicBezTo>
                  <a:lnTo>
                    <a:pt x="5180" y="6000"/>
                  </a:lnTo>
                  <a:lnTo>
                    <a:pt x="5180" y="19032"/>
                  </a:lnTo>
                  <a:cubicBezTo>
                    <a:pt x="5180" y="19464"/>
                    <a:pt x="5534" y="19818"/>
                    <a:pt x="5966" y="19818"/>
                  </a:cubicBezTo>
                  <a:cubicBezTo>
                    <a:pt x="6035" y="19818"/>
                    <a:pt x="6114" y="19809"/>
                    <a:pt x="6183" y="19779"/>
                  </a:cubicBezTo>
                  <a:cubicBezTo>
                    <a:pt x="5848" y="19681"/>
                    <a:pt x="5622" y="19376"/>
                    <a:pt x="5622" y="19032"/>
                  </a:cubicBezTo>
                  <a:lnTo>
                    <a:pt x="5622" y="6000"/>
                  </a:lnTo>
                  <a:lnTo>
                    <a:pt x="960" y="1338"/>
                  </a:lnTo>
                  <a:cubicBezTo>
                    <a:pt x="655" y="1033"/>
                    <a:pt x="655" y="541"/>
                    <a:pt x="960" y="227"/>
                  </a:cubicBezTo>
                  <a:cubicBezTo>
                    <a:pt x="1049" y="138"/>
                    <a:pt x="1167" y="69"/>
                    <a:pt x="1295" y="40"/>
                  </a:cubicBezTo>
                  <a:cubicBezTo>
                    <a:pt x="1210" y="13"/>
                    <a:pt x="112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2752700" y="4785450"/>
              <a:ext cx="25825" cy="235825"/>
            </a:xfrm>
            <a:custGeom>
              <a:avLst/>
              <a:gdLst/>
              <a:ahLst/>
              <a:cxnLst/>
              <a:rect l="l" t="t" r="r" b="b"/>
              <a:pathLst>
                <a:path w="1033" h="9433" extrusionOk="0">
                  <a:moveTo>
                    <a:pt x="816" y="0"/>
                  </a:moveTo>
                  <a:cubicBezTo>
                    <a:pt x="384" y="0"/>
                    <a:pt x="30" y="354"/>
                    <a:pt x="30" y="787"/>
                  </a:cubicBezTo>
                  <a:lnTo>
                    <a:pt x="30" y="7347"/>
                  </a:lnTo>
                  <a:cubicBezTo>
                    <a:pt x="0" y="7455"/>
                    <a:pt x="0" y="7573"/>
                    <a:pt x="30" y="7682"/>
                  </a:cubicBezTo>
                  <a:lnTo>
                    <a:pt x="30" y="8990"/>
                  </a:lnTo>
                  <a:lnTo>
                    <a:pt x="472" y="9432"/>
                  </a:lnTo>
                  <a:lnTo>
                    <a:pt x="472" y="8105"/>
                  </a:lnTo>
                  <a:cubicBezTo>
                    <a:pt x="443" y="7573"/>
                    <a:pt x="443" y="7455"/>
                    <a:pt x="472" y="7347"/>
                  </a:cubicBezTo>
                  <a:lnTo>
                    <a:pt x="472" y="787"/>
                  </a:lnTo>
                  <a:cubicBezTo>
                    <a:pt x="472" y="433"/>
                    <a:pt x="698" y="128"/>
                    <a:pt x="1033" y="40"/>
                  </a:cubicBezTo>
                  <a:cubicBezTo>
                    <a:pt x="964" y="10"/>
                    <a:pt x="88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1" name="Google Shape;2451;p76"/>
          <p:cNvGrpSpPr/>
          <p:nvPr/>
        </p:nvGrpSpPr>
        <p:grpSpPr>
          <a:xfrm>
            <a:off x="5688150" y="3289816"/>
            <a:ext cx="805821" cy="1205539"/>
            <a:chOff x="4618125" y="2848679"/>
            <a:chExt cx="805821" cy="1205539"/>
          </a:xfrm>
        </p:grpSpPr>
        <p:sp>
          <p:nvSpPr>
            <p:cNvPr id="2452" name="Google Shape;2452;p76"/>
            <p:cNvSpPr/>
            <p:nvPr/>
          </p:nvSpPr>
          <p:spPr>
            <a:xfrm>
              <a:off x="5011464" y="3219775"/>
              <a:ext cx="30690" cy="834443"/>
            </a:xfrm>
            <a:custGeom>
              <a:avLst/>
              <a:gdLst/>
              <a:ahLst/>
              <a:cxnLst/>
              <a:rect l="l" t="t" r="r" b="b"/>
              <a:pathLst>
                <a:path w="327" h="8891" extrusionOk="0">
                  <a:moveTo>
                    <a:pt x="0" y="0"/>
                  </a:moveTo>
                  <a:lnTo>
                    <a:pt x="0" y="8891"/>
                  </a:lnTo>
                  <a:lnTo>
                    <a:pt x="326" y="889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4659702" y="3196124"/>
              <a:ext cx="373815" cy="238104"/>
            </a:xfrm>
            <a:custGeom>
              <a:avLst/>
              <a:gdLst/>
              <a:ahLst/>
              <a:cxnLst/>
              <a:rect l="l" t="t" r="r" b="b"/>
              <a:pathLst>
                <a:path w="3983" h="2537" extrusionOk="0">
                  <a:moveTo>
                    <a:pt x="3981" y="270"/>
                  </a:moveTo>
                  <a:lnTo>
                    <a:pt x="3981" y="270"/>
                  </a:lnTo>
                  <a:cubicBezTo>
                    <a:pt x="3979" y="271"/>
                    <a:pt x="3976" y="271"/>
                    <a:pt x="3974" y="272"/>
                  </a:cubicBezTo>
                  <a:lnTo>
                    <a:pt x="3974" y="272"/>
                  </a:lnTo>
                  <a:cubicBezTo>
                    <a:pt x="3976" y="272"/>
                    <a:pt x="3978" y="273"/>
                    <a:pt x="3979" y="273"/>
                  </a:cubicBezTo>
                  <a:cubicBezTo>
                    <a:pt x="3981" y="273"/>
                    <a:pt x="3982" y="272"/>
                    <a:pt x="3981" y="270"/>
                  </a:cubicBezTo>
                  <a:close/>
                  <a:moveTo>
                    <a:pt x="2767" y="1"/>
                  </a:moveTo>
                  <a:cubicBezTo>
                    <a:pt x="2601" y="1"/>
                    <a:pt x="2422" y="16"/>
                    <a:pt x="2233" y="55"/>
                  </a:cubicBezTo>
                  <a:cubicBezTo>
                    <a:pt x="1258" y="213"/>
                    <a:pt x="0" y="1042"/>
                    <a:pt x="57" y="2537"/>
                  </a:cubicBezTo>
                  <a:cubicBezTo>
                    <a:pt x="1060" y="1350"/>
                    <a:pt x="2446" y="550"/>
                    <a:pt x="3974" y="272"/>
                  </a:cubicBezTo>
                  <a:lnTo>
                    <a:pt x="3974" y="272"/>
                  </a:lnTo>
                  <a:cubicBezTo>
                    <a:pt x="3908" y="254"/>
                    <a:pt x="3440" y="1"/>
                    <a:pt x="2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618125" y="3060506"/>
              <a:ext cx="415860" cy="166682"/>
            </a:xfrm>
            <a:custGeom>
              <a:avLst/>
              <a:gdLst/>
              <a:ahLst/>
              <a:cxnLst/>
              <a:rect l="l" t="t" r="r" b="b"/>
              <a:pathLst>
                <a:path w="4431" h="1776" extrusionOk="0">
                  <a:moveTo>
                    <a:pt x="1772" y="1"/>
                  </a:moveTo>
                  <a:cubicBezTo>
                    <a:pt x="1150" y="1"/>
                    <a:pt x="503" y="225"/>
                    <a:pt x="0" y="825"/>
                  </a:cubicBezTo>
                  <a:cubicBezTo>
                    <a:pt x="299" y="785"/>
                    <a:pt x="599" y="764"/>
                    <a:pt x="898" y="764"/>
                  </a:cubicBezTo>
                  <a:cubicBezTo>
                    <a:pt x="2138" y="764"/>
                    <a:pt x="3360" y="1110"/>
                    <a:pt x="4423" y="1770"/>
                  </a:cubicBezTo>
                  <a:lnTo>
                    <a:pt x="4423" y="1770"/>
                  </a:lnTo>
                  <a:cubicBezTo>
                    <a:pt x="4376" y="1698"/>
                    <a:pt x="4111" y="937"/>
                    <a:pt x="3277" y="442"/>
                  </a:cubicBezTo>
                  <a:cubicBezTo>
                    <a:pt x="2882" y="186"/>
                    <a:pt x="2337" y="1"/>
                    <a:pt x="1772" y="1"/>
                  </a:cubicBezTo>
                  <a:close/>
                  <a:moveTo>
                    <a:pt x="4423" y="1770"/>
                  </a:moveTo>
                  <a:cubicBezTo>
                    <a:pt x="4426" y="1774"/>
                    <a:pt x="4428" y="1776"/>
                    <a:pt x="4429" y="1776"/>
                  </a:cubicBezTo>
                  <a:cubicBezTo>
                    <a:pt x="4430" y="1776"/>
                    <a:pt x="4430" y="1775"/>
                    <a:pt x="4430" y="1775"/>
                  </a:cubicBezTo>
                  <a:cubicBezTo>
                    <a:pt x="4428" y="1773"/>
                    <a:pt x="4426" y="1772"/>
                    <a:pt x="4423" y="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5010432" y="3200066"/>
              <a:ext cx="373815" cy="237916"/>
            </a:xfrm>
            <a:custGeom>
              <a:avLst/>
              <a:gdLst/>
              <a:ahLst/>
              <a:cxnLst/>
              <a:rect l="l" t="t" r="r" b="b"/>
              <a:pathLst>
                <a:path w="3983" h="2535" extrusionOk="0">
                  <a:moveTo>
                    <a:pt x="1" y="270"/>
                  </a:moveTo>
                  <a:cubicBezTo>
                    <a:pt x="1" y="271"/>
                    <a:pt x="1" y="272"/>
                    <a:pt x="4" y="272"/>
                  </a:cubicBezTo>
                  <a:cubicBezTo>
                    <a:pt x="5" y="272"/>
                    <a:pt x="7" y="272"/>
                    <a:pt x="9" y="271"/>
                  </a:cubicBezTo>
                  <a:lnTo>
                    <a:pt x="9" y="271"/>
                  </a:lnTo>
                  <a:cubicBezTo>
                    <a:pt x="7" y="271"/>
                    <a:pt x="4" y="270"/>
                    <a:pt x="1" y="270"/>
                  </a:cubicBezTo>
                  <a:close/>
                  <a:moveTo>
                    <a:pt x="1217" y="0"/>
                  </a:moveTo>
                  <a:cubicBezTo>
                    <a:pt x="543" y="0"/>
                    <a:pt x="76" y="253"/>
                    <a:pt x="9" y="271"/>
                  </a:cubicBezTo>
                  <a:lnTo>
                    <a:pt x="9" y="271"/>
                  </a:lnTo>
                  <a:cubicBezTo>
                    <a:pt x="1539" y="547"/>
                    <a:pt x="2922" y="1348"/>
                    <a:pt x="3925" y="2534"/>
                  </a:cubicBezTo>
                  <a:cubicBezTo>
                    <a:pt x="3983" y="1039"/>
                    <a:pt x="2725" y="212"/>
                    <a:pt x="1752" y="54"/>
                  </a:cubicBezTo>
                  <a:cubicBezTo>
                    <a:pt x="1563" y="16"/>
                    <a:pt x="138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08086" y="3069703"/>
              <a:ext cx="415860" cy="166776"/>
            </a:xfrm>
            <a:custGeom>
              <a:avLst/>
              <a:gdLst/>
              <a:ahLst/>
              <a:cxnLst/>
              <a:rect l="l" t="t" r="r" b="b"/>
              <a:pathLst>
                <a:path w="4431" h="1777" extrusionOk="0">
                  <a:moveTo>
                    <a:pt x="2660" y="1"/>
                  </a:moveTo>
                  <a:cubicBezTo>
                    <a:pt x="2094" y="1"/>
                    <a:pt x="1550" y="187"/>
                    <a:pt x="1154" y="442"/>
                  </a:cubicBezTo>
                  <a:cubicBezTo>
                    <a:pt x="319" y="938"/>
                    <a:pt x="54" y="1699"/>
                    <a:pt x="7" y="1771"/>
                  </a:cubicBezTo>
                  <a:lnTo>
                    <a:pt x="7" y="1771"/>
                  </a:lnTo>
                  <a:cubicBezTo>
                    <a:pt x="1071" y="1111"/>
                    <a:pt x="2292" y="765"/>
                    <a:pt x="3532" y="765"/>
                  </a:cubicBezTo>
                  <a:cubicBezTo>
                    <a:pt x="3831" y="765"/>
                    <a:pt x="4131" y="785"/>
                    <a:pt x="4431" y="826"/>
                  </a:cubicBezTo>
                  <a:cubicBezTo>
                    <a:pt x="3928" y="225"/>
                    <a:pt x="3281" y="1"/>
                    <a:pt x="2660" y="1"/>
                  </a:cubicBezTo>
                  <a:close/>
                  <a:moveTo>
                    <a:pt x="7" y="1771"/>
                  </a:moveTo>
                  <a:cubicBezTo>
                    <a:pt x="5" y="1773"/>
                    <a:pt x="3" y="1774"/>
                    <a:pt x="0" y="1775"/>
                  </a:cubicBezTo>
                  <a:cubicBezTo>
                    <a:pt x="1" y="1776"/>
                    <a:pt x="1" y="1777"/>
                    <a:pt x="2" y="1777"/>
                  </a:cubicBezTo>
                  <a:cubicBezTo>
                    <a:pt x="3" y="1777"/>
                    <a:pt x="5" y="1775"/>
                    <a:pt x="7" y="17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4848817" y="2848679"/>
              <a:ext cx="220178" cy="388080"/>
            </a:xfrm>
            <a:custGeom>
              <a:avLst/>
              <a:gdLst/>
              <a:ahLst/>
              <a:cxnLst/>
              <a:rect l="l" t="t" r="r" b="b"/>
              <a:pathLst>
                <a:path w="2346" h="4135" extrusionOk="0">
                  <a:moveTo>
                    <a:pt x="0" y="1"/>
                  </a:moveTo>
                  <a:lnTo>
                    <a:pt x="0" y="1"/>
                  </a:lnTo>
                  <a:cubicBezTo>
                    <a:pt x="1081" y="1118"/>
                    <a:pt x="1737" y="2577"/>
                    <a:pt x="1857" y="4127"/>
                  </a:cubicBezTo>
                  <a:lnTo>
                    <a:pt x="1857" y="4127"/>
                  </a:lnTo>
                  <a:cubicBezTo>
                    <a:pt x="1887" y="4048"/>
                    <a:pt x="2345" y="3383"/>
                    <a:pt x="2251" y="2416"/>
                  </a:cubicBezTo>
                  <a:cubicBezTo>
                    <a:pt x="2192" y="1429"/>
                    <a:pt x="1494" y="96"/>
                    <a:pt x="0" y="1"/>
                  </a:cubicBezTo>
                  <a:close/>
                  <a:moveTo>
                    <a:pt x="1857" y="4127"/>
                  </a:moveTo>
                  <a:cubicBezTo>
                    <a:pt x="1855" y="4132"/>
                    <a:pt x="1855" y="4134"/>
                    <a:pt x="1857" y="4134"/>
                  </a:cubicBezTo>
                  <a:cubicBezTo>
                    <a:pt x="1857" y="4134"/>
                    <a:pt x="1857" y="4134"/>
                    <a:pt x="1858" y="4134"/>
                  </a:cubicBezTo>
                  <a:cubicBezTo>
                    <a:pt x="1857" y="4132"/>
                    <a:pt x="1857" y="4129"/>
                    <a:pt x="1857" y="41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4795320" y="3211609"/>
              <a:ext cx="244955" cy="348662"/>
            </a:xfrm>
            <a:custGeom>
              <a:avLst/>
              <a:gdLst/>
              <a:ahLst/>
              <a:cxnLst/>
              <a:rect l="l" t="t" r="r" b="b"/>
              <a:pathLst>
                <a:path w="2610" h="3715" extrusionOk="0">
                  <a:moveTo>
                    <a:pt x="2608" y="0"/>
                  </a:moveTo>
                  <a:cubicBezTo>
                    <a:pt x="2606" y="2"/>
                    <a:pt x="2604" y="4"/>
                    <a:pt x="2602" y="6"/>
                  </a:cubicBezTo>
                  <a:lnTo>
                    <a:pt x="2602" y="6"/>
                  </a:lnTo>
                  <a:cubicBezTo>
                    <a:pt x="2608" y="4"/>
                    <a:pt x="2610" y="2"/>
                    <a:pt x="2608" y="0"/>
                  </a:cubicBezTo>
                  <a:close/>
                  <a:moveTo>
                    <a:pt x="2602" y="6"/>
                  </a:moveTo>
                  <a:cubicBezTo>
                    <a:pt x="2528" y="31"/>
                    <a:pt x="1798" y="101"/>
                    <a:pt x="1180" y="732"/>
                  </a:cubicBezTo>
                  <a:cubicBezTo>
                    <a:pt x="525" y="1349"/>
                    <a:pt x="1" y="2615"/>
                    <a:pt x="808" y="3715"/>
                  </a:cubicBezTo>
                  <a:cubicBezTo>
                    <a:pt x="958" y="2307"/>
                    <a:pt x="1593" y="996"/>
                    <a:pt x="260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164F7D-DB1C-4540-8917-3305FC1A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0" y="2189500"/>
            <a:ext cx="5524784" cy="2851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76"/>
          <p:cNvSpPr txBox="1">
            <a:spLocks noGrp="1"/>
          </p:cNvSpPr>
          <p:nvPr>
            <p:ph type="body" idx="1"/>
          </p:nvPr>
        </p:nvSpPr>
        <p:spPr>
          <a:xfrm>
            <a:off x="465008" y="1019470"/>
            <a:ext cx="7704000" cy="100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CÔNG NGHỆ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Chi tiết kiến trúc dự án</a:t>
            </a:r>
            <a:endParaRPr lang="en" sz="1200" b="1" dirty="0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2415" name="Google Shape;2415;p76"/>
          <p:cNvSpPr/>
          <p:nvPr/>
        </p:nvSpPr>
        <p:spPr>
          <a:xfrm>
            <a:off x="4847687" y="3685285"/>
            <a:ext cx="423632" cy="541915"/>
          </a:xfrm>
          <a:custGeom>
            <a:avLst/>
            <a:gdLst/>
            <a:ahLst/>
            <a:cxnLst/>
            <a:rect l="l" t="t" r="r" b="b"/>
            <a:pathLst>
              <a:path w="7643" h="9777" extrusionOk="0">
                <a:moveTo>
                  <a:pt x="3895" y="0"/>
                </a:moveTo>
                <a:lnTo>
                  <a:pt x="1" y="2292"/>
                </a:lnTo>
                <a:lnTo>
                  <a:pt x="1" y="9776"/>
                </a:lnTo>
                <a:lnTo>
                  <a:pt x="7643" y="9776"/>
                </a:lnTo>
                <a:lnTo>
                  <a:pt x="7643" y="2292"/>
                </a:lnTo>
                <a:close/>
                <a:moveTo>
                  <a:pt x="3128" y="7062"/>
                </a:moveTo>
                <a:lnTo>
                  <a:pt x="1496" y="7062"/>
                </a:lnTo>
                <a:lnTo>
                  <a:pt x="1496" y="5773"/>
                </a:lnTo>
                <a:lnTo>
                  <a:pt x="3128" y="5773"/>
                </a:lnTo>
                <a:close/>
                <a:moveTo>
                  <a:pt x="3128" y="4642"/>
                </a:moveTo>
                <a:lnTo>
                  <a:pt x="1496" y="4642"/>
                </a:lnTo>
                <a:lnTo>
                  <a:pt x="1496" y="3354"/>
                </a:lnTo>
                <a:lnTo>
                  <a:pt x="3128" y="3354"/>
                </a:lnTo>
                <a:close/>
                <a:moveTo>
                  <a:pt x="6138" y="7062"/>
                </a:moveTo>
                <a:lnTo>
                  <a:pt x="4505" y="7062"/>
                </a:lnTo>
                <a:lnTo>
                  <a:pt x="4505" y="5773"/>
                </a:lnTo>
                <a:lnTo>
                  <a:pt x="6138" y="5773"/>
                </a:lnTo>
                <a:close/>
                <a:moveTo>
                  <a:pt x="6138" y="4642"/>
                </a:moveTo>
                <a:lnTo>
                  <a:pt x="4505" y="4642"/>
                </a:lnTo>
                <a:lnTo>
                  <a:pt x="4505" y="3354"/>
                </a:lnTo>
                <a:lnTo>
                  <a:pt x="6138" y="3354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" name="Google Shape;2416;p76"/>
          <p:cNvSpPr/>
          <p:nvPr/>
        </p:nvSpPr>
        <p:spPr>
          <a:xfrm>
            <a:off x="6015956" y="3087278"/>
            <a:ext cx="535374" cy="1139922"/>
          </a:xfrm>
          <a:custGeom>
            <a:avLst/>
            <a:gdLst/>
            <a:ahLst/>
            <a:cxnLst/>
            <a:rect l="l" t="t" r="r" b="b"/>
            <a:pathLst>
              <a:path w="9659" h="20566" extrusionOk="0">
                <a:moveTo>
                  <a:pt x="1" y="0"/>
                </a:moveTo>
                <a:lnTo>
                  <a:pt x="1" y="20566"/>
                </a:lnTo>
                <a:lnTo>
                  <a:pt x="9659" y="20566"/>
                </a:lnTo>
                <a:lnTo>
                  <a:pt x="9659" y="3118"/>
                </a:lnTo>
                <a:close/>
                <a:moveTo>
                  <a:pt x="2774" y="18205"/>
                </a:moveTo>
                <a:lnTo>
                  <a:pt x="1545" y="18205"/>
                </a:lnTo>
                <a:lnTo>
                  <a:pt x="1545" y="17536"/>
                </a:lnTo>
                <a:lnTo>
                  <a:pt x="2774" y="17536"/>
                </a:lnTo>
                <a:close/>
                <a:moveTo>
                  <a:pt x="2774" y="15038"/>
                </a:moveTo>
                <a:lnTo>
                  <a:pt x="1545" y="15038"/>
                </a:lnTo>
                <a:lnTo>
                  <a:pt x="1545" y="14360"/>
                </a:lnTo>
                <a:lnTo>
                  <a:pt x="2774" y="14360"/>
                </a:lnTo>
                <a:close/>
                <a:moveTo>
                  <a:pt x="2774" y="11862"/>
                </a:moveTo>
                <a:lnTo>
                  <a:pt x="1545" y="11862"/>
                </a:lnTo>
                <a:lnTo>
                  <a:pt x="1545" y="11203"/>
                </a:lnTo>
                <a:lnTo>
                  <a:pt x="2774" y="11203"/>
                </a:lnTo>
                <a:close/>
                <a:moveTo>
                  <a:pt x="2774" y="8695"/>
                </a:moveTo>
                <a:lnTo>
                  <a:pt x="1545" y="8695"/>
                </a:lnTo>
                <a:lnTo>
                  <a:pt x="1545" y="8016"/>
                </a:lnTo>
                <a:lnTo>
                  <a:pt x="2774" y="8016"/>
                </a:lnTo>
                <a:close/>
                <a:moveTo>
                  <a:pt x="2774" y="5518"/>
                </a:moveTo>
                <a:lnTo>
                  <a:pt x="1545" y="5518"/>
                </a:lnTo>
                <a:lnTo>
                  <a:pt x="1545" y="4849"/>
                </a:lnTo>
                <a:lnTo>
                  <a:pt x="2774" y="4849"/>
                </a:lnTo>
                <a:close/>
                <a:moveTo>
                  <a:pt x="5498" y="18205"/>
                </a:moveTo>
                <a:lnTo>
                  <a:pt x="4259" y="18205"/>
                </a:lnTo>
                <a:lnTo>
                  <a:pt x="4259" y="17536"/>
                </a:lnTo>
                <a:lnTo>
                  <a:pt x="5498" y="17536"/>
                </a:lnTo>
                <a:close/>
                <a:moveTo>
                  <a:pt x="5498" y="15038"/>
                </a:moveTo>
                <a:lnTo>
                  <a:pt x="4259" y="15038"/>
                </a:lnTo>
                <a:lnTo>
                  <a:pt x="4259" y="14360"/>
                </a:lnTo>
                <a:lnTo>
                  <a:pt x="5498" y="14360"/>
                </a:lnTo>
                <a:close/>
                <a:moveTo>
                  <a:pt x="5498" y="11862"/>
                </a:moveTo>
                <a:lnTo>
                  <a:pt x="4259" y="11862"/>
                </a:lnTo>
                <a:lnTo>
                  <a:pt x="4259" y="11203"/>
                </a:lnTo>
                <a:lnTo>
                  <a:pt x="5498" y="11203"/>
                </a:lnTo>
                <a:close/>
                <a:moveTo>
                  <a:pt x="5498" y="8695"/>
                </a:moveTo>
                <a:lnTo>
                  <a:pt x="4259" y="8695"/>
                </a:lnTo>
                <a:lnTo>
                  <a:pt x="4259" y="8016"/>
                </a:lnTo>
                <a:lnTo>
                  <a:pt x="5498" y="8016"/>
                </a:lnTo>
                <a:close/>
                <a:moveTo>
                  <a:pt x="5498" y="5518"/>
                </a:moveTo>
                <a:lnTo>
                  <a:pt x="4259" y="5518"/>
                </a:lnTo>
                <a:lnTo>
                  <a:pt x="4259" y="4849"/>
                </a:lnTo>
                <a:lnTo>
                  <a:pt x="5498" y="4849"/>
                </a:lnTo>
                <a:close/>
                <a:moveTo>
                  <a:pt x="8124" y="18205"/>
                </a:moveTo>
                <a:lnTo>
                  <a:pt x="6885" y="18205"/>
                </a:lnTo>
                <a:lnTo>
                  <a:pt x="6885" y="17536"/>
                </a:lnTo>
                <a:lnTo>
                  <a:pt x="8124" y="17536"/>
                </a:lnTo>
                <a:close/>
                <a:moveTo>
                  <a:pt x="8124" y="15038"/>
                </a:moveTo>
                <a:lnTo>
                  <a:pt x="6885" y="15038"/>
                </a:lnTo>
                <a:lnTo>
                  <a:pt x="6885" y="14360"/>
                </a:lnTo>
                <a:lnTo>
                  <a:pt x="8124" y="14360"/>
                </a:lnTo>
                <a:close/>
                <a:moveTo>
                  <a:pt x="8124" y="11862"/>
                </a:moveTo>
                <a:lnTo>
                  <a:pt x="6885" y="11862"/>
                </a:lnTo>
                <a:lnTo>
                  <a:pt x="6885" y="11203"/>
                </a:lnTo>
                <a:lnTo>
                  <a:pt x="8124" y="11203"/>
                </a:lnTo>
                <a:close/>
                <a:moveTo>
                  <a:pt x="8124" y="8695"/>
                </a:moveTo>
                <a:lnTo>
                  <a:pt x="6885" y="8695"/>
                </a:lnTo>
                <a:lnTo>
                  <a:pt x="6885" y="8016"/>
                </a:lnTo>
                <a:lnTo>
                  <a:pt x="8124" y="8016"/>
                </a:lnTo>
                <a:close/>
                <a:moveTo>
                  <a:pt x="8124" y="5518"/>
                </a:moveTo>
                <a:lnTo>
                  <a:pt x="6885" y="5518"/>
                </a:lnTo>
                <a:lnTo>
                  <a:pt x="6885" y="4849"/>
                </a:lnTo>
                <a:lnTo>
                  <a:pt x="8124" y="484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7" name="Google Shape;2417;p76"/>
          <p:cNvSpPr/>
          <p:nvPr/>
        </p:nvSpPr>
        <p:spPr>
          <a:xfrm>
            <a:off x="6772612" y="3092710"/>
            <a:ext cx="495078" cy="1134490"/>
          </a:xfrm>
          <a:custGeom>
            <a:avLst/>
            <a:gdLst/>
            <a:ahLst/>
            <a:cxnLst/>
            <a:rect l="l" t="t" r="r" b="b"/>
            <a:pathLst>
              <a:path w="8932" h="20468" extrusionOk="0">
                <a:moveTo>
                  <a:pt x="1" y="1"/>
                </a:moveTo>
                <a:lnTo>
                  <a:pt x="1" y="20468"/>
                </a:lnTo>
                <a:lnTo>
                  <a:pt x="8931" y="20468"/>
                </a:lnTo>
                <a:lnTo>
                  <a:pt x="8931" y="1"/>
                </a:lnTo>
                <a:close/>
                <a:moveTo>
                  <a:pt x="7958" y="16937"/>
                </a:moveTo>
                <a:lnTo>
                  <a:pt x="955" y="16937"/>
                </a:lnTo>
                <a:lnTo>
                  <a:pt x="955" y="16475"/>
                </a:lnTo>
                <a:lnTo>
                  <a:pt x="7958" y="16475"/>
                </a:lnTo>
                <a:close/>
                <a:moveTo>
                  <a:pt x="7958" y="14498"/>
                </a:moveTo>
                <a:lnTo>
                  <a:pt x="955" y="14498"/>
                </a:lnTo>
                <a:lnTo>
                  <a:pt x="955" y="14045"/>
                </a:lnTo>
                <a:lnTo>
                  <a:pt x="7958" y="14045"/>
                </a:lnTo>
                <a:close/>
                <a:moveTo>
                  <a:pt x="7958" y="12069"/>
                </a:moveTo>
                <a:lnTo>
                  <a:pt x="955" y="12069"/>
                </a:lnTo>
                <a:lnTo>
                  <a:pt x="955" y="11616"/>
                </a:lnTo>
                <a:lnTo>
                  <a:pt x="7958" y="11616"/>
                </a:lnTo>
                <a:close/>
                <a:moveTo>
                  <a:pt x="7958" y="9639"/>
                </a:moveTo>
                <a:lnTo>
                  <a:pt x="955" y="9639"/>
                </a:lnTo>
                <a:lnTo>
                  <a:pt x="955" y="9187"/>
                </a:lnTo>
                <a:lnTo>
                  <a:pt x="7958" y="9187"/>
                </a:lnTo>
                <a:close/>
                <a:moveTo>
                  <a:pt x="7958" y="7210"/>
                </a:moveTo>
                <a:lnTo>
                  <a:pt x="955" y="7210"/>
                </a:lnTo>
                <a:lnTo>
                  <a:pt x="955" y="6748"/>
                </a:lnTo>
                <a:lnTo>
                  <a:pt x="7958" y="6748"/>
                </a:lnTo>
                <a:close/>
                <a:moveTo>
                  <a:pt x="7958" y="4771"/>
                </a:moveTo>
                <a:lnTo>
                  <a:pt x="955" y="4771"/>
                </a:lnTo>
                <a:lnTo>
                  <a:pt x="955" y="4318"/>
                </a:lnTo>
                <a:lnTo>
                  <a:pt x="7958" y="4318"/>
                </a:lnTo>
                <a:close/>
                <a:moveTo>
                  <a:pt x="7958" y="2341"/>
                </a:moveTo>
                <a:lnTo>
                  <a:pt x="955" y="2341"/>
                </a:lnTo>
                <a:lnTo>
                  <a:pt x="955" y="1889"/>
                </a:lnTo>
                <a:lnTo>
                  <a:pt x="7958" y="188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8" name="Google Shape;2418;p76"/>
          <p:cNvSpPr/>
          <p:nvPr/>
        </p:nvSpPr>
        <p:spPr>
          <a:xfrm>
            <a:off x="4377209" y="3313478"/>
            <a:ext cx="419808" cy="913722"/>
          </a:xfrm>
          <a:custGeom>
            <a:avLst/>
            <a:gdLst/>
            <a:ahLst/>
            <a:cxnLst/>
            <a:rect l="l" t="t" r="r" b="b"/>
            <a:pathLst>
              <a:path w="7574" h="16485" extrusionOk="0">
                <a:moveTo>
                  <a:pt x="5902" y="1624"/>
                </a:moveTo>
                <a:lnTo>
                  <a:pt x="5902" y="1"/>
                </a:lnTo>
                <a:lnTo>
                  <a:pt x="1663" y="1"/>
                </a:lnTo>
                <a:lnTo>
                  <a:pt x="1663" y="1624"/>
                </a:lnTo>
                <a:lnTo>
                  <a:pt x="1" y="1624"/>
                </a:lnTo>
                <a:lnTo>
                  <a:pt x="1" y="16485"/>
                </a:lnTo>
                <a:lnTo>
                  <a:pt x="7574" y="16485"/>
                </a:lnTo>
                <a:lnTo>
                  <a:pt x="7574" y="1624"/>
                </a:lnTo>
                <a:close/>
                <a:moveTo>
                  <a:pt x="2706" y="14931"/>
                </a:moveTo>
                <a:lnTo>
                  <a:pt x="1014" y="14931"/>
                </a:lnTo>
                <a:lnTo>
                  <a:pt x="1014" y="14282"/>
                </a:lnTo>
                <a:lnTo>
                  <a:pt x="2715" y="14282"/>
                </a:lnTo>
                <a:close/>
                <a:moveTo>
                  <a:pt x="2706" y="12649"/>
                </a:moveTo>
                <a:lnTo>
                  <a:pt x="1014" y="12649"/>
                </a:lnTo>
                <a:lnTo>
                  <a:pt x="1014" y="12000"/>
                </a:lnTo>
                <a:lnTo>
                  <a:pt x="2715" y="12000"/>
                </a:lnTo>
                <a:close/>
                <a:moveTo>
                  <a:pt x="2706" y="10367"/>
                </a:moveTo>
                <a:lnTo>
                  <a:pt x="1014" y="10367"/>
                </a:lnTo>
                <a:lnTo>
                  <a:pt x="1014" y="9718"/>
                </a:lnTo>
                <a:lnTo>
                  <a:pt x="2715" y="9718"/>
                </a:lnTo>
                <a:close/>
                <a:moveTo>
                  <a:pt x="2706" y="8076"/>
                </a:moveTo>
                <a:lnTo>
                  <a:pt x="1014" y="8076"/>
                </a:lnTo>
                <a:lnTo>
                  <a:pt x="1014" y="7427"/>
                </a:lnTo>
                <a:lnTo>
                  <a:pt x="2715" y="7427"/>
                </a:lnTo>
                <a:close/>
                <a:moveTo>
                  <a:pt x="2706" y="5794"/>
                </a:moveTo>
                <a:lnTo>
                  <a:pt x="1014" y="5794"/>
                </a:lnTo>
                <a:lnTo>
                  <a:pt x="1014" y="5145"/>
                </a:lnTo>
                <a:lnTo>
                  <a:pt x="2715" y="5145"/>
                </a:lnTo>
                <a:close/>
                <a:moveTo>
                  <a:pt x="2706" y="3512"/>
                </a:moveTo>
                <a:lnTo>
                  <a:pt x="1014" y="3512"/>
                </a:lnTo>
                <a:lnTo>
                  <a:pt x="1014" y="2863"/>
                </a:lnTo>
                <a:lnTo>
                  <a:pt x="2715" y="2863"/>
                </a:lnTo>
                <a:close/>
                <a:moveTo>
                  <a:pt x="3905" y="14980"/>
                </a:moveTo>
                <a:lnTo>
                  <a:pt x="3660" y="14980"/>
                </a:lnTo>
                <a:lnTo>
                  <a:pt x="3660" y="2745"/>
                </a:lnTo>
                <a:lnTo>
                  <a:pt x="3905" y="2745"/>
                </a:lnTo>
                <a:close/>
                <a:moveTo>
                  <a:pt x="6561" y="14931"/>
                </a:moveTo>
                <a:lnTo>
                  <a:pt x="4859" y="14931"/>
                </a:lnTo>
                <a:lnTo>
                  <a:pt x="4859" y="14282"/>
                </a:lnTo>
                <a:lnTo>
                  <a:pt x="6561" y="14282"/>
                </a:lnTo>
                <a:close/>
                <a:moveTo>
                  <a:pt x="6561" y="12649"/>
                </a:moveTo>
                <a:lnTo>
                  <a:pt x="4859" y="12649"/>
                </a:lnTo>
                <a:lnTo>
                  <a:pt x="4859" y="12000"/>
                </a:lnTo>
                <a:lnTo>
                  <a:pt x="6561" y="12000"/>
                </a:lnTo>
                <a:close/>
                <a:moveTo>
                  <a:pt x="6561" y="10367"/>
                </a:moveTo>
                <a:lnTo>
                  <a:pt x="4859" y="10367"/>
                </a:lnTo>
                <a:lnTo>
                  <a:pt x="4859" y="9718"/>
                </a:lnTo>
                <a:lnTo>
                  <a:pt x="6561" y="9718"/>
                </a:lnTo>
                <a:close/>
                <a:moveTo>
                  <a:pt x="6561" y="8076"/>
                </a:moveTo>
                <a:lnTo>
                  <a:pt x="4859" y="8076"/>
                </a:lnTo>
                <a:lnTo>
                  <a:pt x="4859" y="7427"/>
                </a:lnTo>
                <a:lnTo>
                  <a:pt x="6561" y="7427"/>
                </a:lnTo>
                <a:close/>
                <a:moveTo>
                  <a:pt x="6561" y="5794"/>
                </a:moveTo>
                <a:lnTo>
                  <a:pt x="4859" y="5794"/>
                </a:lnTo>
                <a:lnTo>
                  <a:pt x="4859" y="5145"/>
                </a:lnTo>
                <a:lnTo>
                  <a:pt x="6561" y="5145"/>
                </a:lnTo>
                <a:close/>
                <a:moveTo>
                  <a:pt x="6561" y="3512"/>
                </a:moveTo>
                <a:lnTo>
                  <a:pt x="4859" y="3512"/>
                </a:lnTo>
                <a:lnTo>
                  <a:pt x="4859" y="2863"/>
                </a:lnTo>
                <a:lnTo>
                  <a:pt x="6561" y="2863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9" name="Google Shape;2419;p76"/>
          <p:cNvSpPr/>
          <p:nvPr/>
        </p:nvSpPr>
        <p:spPr>
          <a:xfrm>
            <a:off x="5361787" y="2858307"/>
            <a:ext cx="532658" cy="1368893"/>
          </a:xfrm>
          <a:custGeom>
            <a:avLst/>
            <a:gdLst/>
            <a:ahLst/>
            <a:cxnLst/>
            <a:rect l="l" t="t" r="r" b="b"/>
            <a:pathLst>
              <a:path w="9610" h="24697" extrusionOk="0">
                <a:moveTo>
                  <a:pt x="7809" y="4465"/>
                </a:moveTo>
                <a:lnTo>
                  <a:pt x="7809" y="1397"/>
                </a:lnTo>
                <a:lnTo>
                  <a:pt x="6580" y="1397"/>
                </a:lnTo>
                <a:lnTo>
                  <a:pt x="6580" y="0"/>
                </a:lnTo>
                <a:lnTo>
                  <a:pt x="3049" y="0"/>
                </a:lnTo>
                <a:lnTo>
                  <a:pt x="3049" y="1397"/>
                </a:lnTo>
                <a:lnTo>
                  <a:pt x="1820" y="1397"/>
                </a:lnTo>
                <a:lnTo>
                  <a:pt x="1820" y="4465"/>
                </a:lnTo>
                <a:lnTo>
                  <a:pt x="0" y="4465"/>
                </a:lnTo>
                <a:lnTo>
                  <a:pt x="0" y="24697"/>
                </a:lnTo>
                <a:lnTo>
                  <a:pt x="9609" y="24697"/>
                </a:lnTo>
                <a:lnTo>
                  <a:pt x="9609" y="4465"/>
                </a:lnTo>
                <a:close/>
                <a:moveTo>
                  <a:pt x="2941" y="23211"/>
                </a:moveTo>
                <a:lnTo>
                  <a:pt x="1721" y="23211"/>
                </a:lnTo>
                <a:lnTo>
                  <a:pt x="1721" y="21992"/>
                </a:lnTo>
                <a:lnTo>
                  <a:pt x="2941" y="21992"/>
                </a:lnTo>
                <a:close/>
                <a:moveTo>
                  <a:pt x="2941" y="20536"/>
                </a:moveTo>
                <a:lnTo>
                  <a:pt x="1721" y="20536"/>
                </a:lnTo>
                <a:lnTo>
                  <a:pt x="1721" y="19317"/>
                </a:lnTo>
                <a:lnTo>
                  <a:pt x="2941" y="19317"/>
                </a:lnTo>
                <a:close/>
                <a:moveTo>
                  <a:pt x="2941" y="17861"/>
                </a:moveTo>
                <a:lnTo>
                  <a:pt x="1721" y="17861"/>
                </a:lnTo>
                <a:lnTo>
                  <a:pt x="1721" y="16641"/>
                </a:lnTo>
                <a:lnTo>
                  <a:pt x="2941" y="16641"/>
                </a:lnTo>
                <a:close/>
                <a:moveTo>
                  <a:pt x="2941" y="15186"/>
                </a:moveTo>
                <a:lnTo>
                  <a:pt x="1721" y="15186"/>
                </a:lnTo>
                <a:lnTo>
                  <a:pt x="1721" y="13976"/>
                </a:lnTo>
                <a:lnTo>
                  <a:pt x="2941" y="13976"/>
                </a:lnTo>
                <a:close/>
                <a:moveTo>
                  <a:pt x="2941" y="12520"/>
                </a:moveTo>
                <a:lnTo>
                  <a:pt x="1721" y="12520"/>
                </a:lnTo>
                <a:lnTo>
                  <a:pt x="1721" y="11301"/>
                </a:lnTo>
                <a:lnTo>
                  <a:pt x="2941" y="11301"/>
                </a:lnTo>
                <a:close/>
                <a:moveTo>
                  <a:pt x="2941" y="9845"/>
                </a:moveTo>
                <a:lnTo>
                  <a:pt x="1721" y="9845"/>
                </a:lnTo>
                <a:lnTo>
                  <a:pt x="1721" y="8626"/>
                </a:lnTo>
                <a:lnTo>
                  <a:pt x="2941" y="8626"/>
                </a:lnTo>
                <a:close/>
                <a:moveTo>
                  <a:pt x="2941" y="7170"/>
                </a:moveTo>
                <a:lnTo>
                  <a:pt x="1721" y="7170"/>
                </a:lnTo>
                <a:lnTo>
                  <a:pt x="1721" y="5951"/>
                </a:lnTo>
                <a:lnTo>
                  <a:pt x="2941" y="5951"/>
                </a:lnTo>
                <a:close/>
                <a:moveTo>
                  <a:pt x="5419" y="23211"/>
                </a:moveTo>
                <a:lnTo>
                  <a:pt x="4210" y="23211"/>
                </a:lnTo>
                <a:lnTo>
                  <a:pt x="4210" y="21992"/>
                </a:lnTo>
                <a:lnTo>
                  <a:pt x="5419" y="21992"/>
                </a:lnTo>
                <a:close/>
                <a:moveTo>
                  <a:pt x="5419" y="20536"/>
                </a:moveTo>
                <a:lnTo>
                  <a:pt x="4210" y="20536"/>
                </a:lnTo>
                <a:lnTo>
                  <a:pt x="4210" y="19317"/>
                </a:lnTo>
                <a:lnTo>
                  <a:pt x="5419" y="19317"/>
                </a:lnTo>
                <a:close/>
                <a:moveTo>
                  <a:pt x="5419" y="17861"/>
                </a:moveTo>
                <a:lnTo>
                  <a:pt x="4210" y="17861"/>
                </a:lnTo>
                <a:lnTo>
                  <a:pt x="4210" y="16641"/>
                </a:lnTo>
                <a:lnTo>
                  <a:pt x="5419" y="16641"/>
                </a:lnTo>
                <a:close/>
                <a:moveTo>
                  <a:pt x="5419" y="15186"/>
                </a:moveTo>
                <a:lnTo>
                  <a:pt x="4210" y="15186"/>
                </a:lnTo>
                <a:lnTo>
                  <a:pt x="4210" y="13976"/>
                </a:lnTo>
                <a:lnTo>
                  <a:pt x="5419" y="13976"/>
                </a:lnTo>
                <a:close/>
                <a:moveTo>
                  <a:pt x="5419" y="12520"/>
                </a:moveTo>
                <a:lnTo>
                  <a:pt x="4210" y="12520"/>
                </a:lnTo>
                <a:lnTo>
                  <a:pt x="4210" y="11301"/>
                </a:lnTo>
                <a:lnTo>
                  <a:pt x="5419" y="11301"/>
                </a:lnTo>
                <a:close/>
                <a:moveTo>
                  <a:pt x="5419" y="9845"/>
                </a:moveTo>
                <a:lnTo>
                  <a:pt x="4210" y="9845"/>
                </a:lnTo>
                <a:lnTo>
                  <a:pt x="4210" y="8626"/>
                </a:lnTo>
                <a:lnTo>
                  <a:pt x="5419" y="8626"/>
                </a:lnTo>
                <a:close/>
                <a:moveTo>
                  <a:pt x="5419" y="7170"/>
                </a:moveTo>
                <a:lnTo>
                  <a:pt x="4210" y="7170"/>
                </a:lnTo>
                <a:lnTo>
                  <a:pt x="4210" y="5951"/>
                </a:lnTo>
                <a:lnTo>
                  <a:pt x="5419" y="5951"/>
                </a:lnTo>
                <a:close/>
                <a:moveTo>
                  <a:pt x="7908" y="23211"/>
                </a:moveTo>
                <a:lnTo>
                  <a:pt x="6688" y="23211"/>
                </a:lnTo>
                <a:lnTo>
                  <a:pt x="6688" y="21992"/>
                </a:lnTo>
                <a:lnTo>
                  <a:pt x="7908" y="21992"/>
                </a:lnTo>
                <a:close/>
                <a:moveTo>
                  <a:pt x="7908" y="20536"/>
                </a:moveTo>
                <a:lnTo>
                  <a:pt x="6688" y="20536"/>
                </a:lnTo>
                <a:lnTo>
                  <a:pt x="6688" y="19317"/>
                </a:lnTo>
                <a:lnTo>
                  <a:pt x="7908" y="19317"/>
                </a:lnTo>
                <a:close/>
                <a:moveTo>
                  <a:pt x="7908" y="17861"/>
                </a:moveTo>
                <a:lnTo>
                  <a:pt x="6688" y="17861"/>
                </a:lnTo>
                <a:lnTo>
                  <a:pt x="6688" y="16641"/>
                </a:lnTo>
                <a:lnTo>
                  <a:pt x="7908" y="16641"/>
                </a:lnTo>
                <a:close/>
                <a:moveTo>
                  <a:pt x="7908" y="15186"/>
                </a:moveTo>
                <a:lnTo>
                  <a:pt x="6688" y="15186"/>
                </a:lnTo>
                <a:lnTo>
                  <a:pt x="6688" y="13976"/>
                </a:lnTo>
                <a:lnTo>
                  <a:pt x="7908" y="13976"/>
                </a:lnTo>
                <a:close/>
                <a:moveTo>
                  <a:pt x="7908" y="12520"/>
                </a:moveTo>
                <a:lnTo>
                  <a:pt x="6688" y="12520"/>
                </a:lnTo>
                <a:lnTo>
                  <a:pt x="6688" y="11301"/>
                </a:lnTo>
                <a:lnTo>
                  <a:pt x="7908" y="11301"/>
                </a:lnTo>
                <a:close/>
                <a:moveTo>
                  <a:pt x="7908" y="9845"/>
                </a:moveTo>
                <a:lnTo>
                  <a:pt x="6688" y="9845"/>
                </a:lnTo>
                <a:lnTo>
                  <a:pt x="6688" y="8626"/>
                </a:lnTo>
                <a:lnTo>
                  <a:pt x="7908" y="8626"/>
                </a:lnTo>
                <a:close/>
                <a:moveTo>
                  <a:pt x="7908" y="7170"/>
                </a:moveTo>
                <a:lnTo>
                  <a:pt x="6688" y="7170"/>
                </a:lnTo>
                <a:lnTo>
                  <a:pt x="6688" y="5951"/>
                </a:lnTo>
                <a:lnTo>
                  <a:pt x="7908" y="595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0" name="Google Shape;2420;p76"/>
          <p:cNvSpPr/>
          <p:nvPr/>
        </p:nvSpPr>
        <p:spPr>
          <a:xfrm>
            <a:off x="3819542" y="3046372"/>
            <a:ext cx="500510" cy="1180827"/>
          </a:xfrm>
          <a:custGeom>
            <a:avLst/>
            <a:gdLst/>
            <a:ahLst/>
            <a:cxnLst/>
            <a:rect l="l" t="t" r="r" b="b"/>
            <a:pathLst>
              <a:path w="9030" h="21304" extrusionOk="0">
                <a:moveTo>
                  <a:pt x="0" y="0"/>
                </a:moveTo>
                <a:lnTo>
                  <a:pt x="0" y="21303"/>
                </a:lnTo>
                <a:lnTo>
                  <a:pt x="9029" y="21303"/>
                </a:lnTo>
                <a:lnTo>
                  <a:pt x="9029" y="0"/>
                </a:lnTo>
                <a:close/>
                <a:moveTo>
                  <a:pt x="7279" y="18058"/>
                </a:moveTo>
                <a:lnTo>
                  <a:pt x="1751" y="18058"/>
                </a:lnTo>
                <a:lnTo>
                  <a:pt x="1751" y="17487"/>
                </a:lnTo>
                <a:lnTo>
                  <a:pt x="7279" y="17487"/>
                </a:lnTo>
                <a:close/>
                <a:moveTo>
                  <a:pt x="7279" y="15432"/>
                </a:moveTo>
                <a:lnTo>
                  <a:pt x="1751" y="15432"/>
                </a:lnTo>
                <a:lnTo>
                  <a:pt x="1751" y="14851"/>
                </a:lnTo>
                <a:lnTo>
                  <a:pt x="7279" y="14851"/>
                </a:lnTo>
                <a:close/>
                <a:moveTo>
                  <a:pt x="7279" y="12796"/>
                </a:moveTo>
                <a:lnTo>
                  <a:pt x="1751" y="12796"/>
                </a:lnTo>
                <a:lnTo>
                  <a:pt x="1751" y="12215"/>
                </a:lnTo>
                <a:lnTo>
                  <a:pt x="7279" y="12215"/>
                </a:lnTo>
                <a:close/>
                <a:moveTo>
                  <a:pt x="7279" y="10160"/>
                </a:moveTo>
                <a:lnTo>
                  <a:pt x="1751" y="10160"/>
                </a:lnTo>
                <a:lnTo>
                  <a:pt x="1751" y="9589"/>
                </a:lnTo>
                <a:lnTo>
                  <a:pt x="7279" y="9589"/>
                </a:lnTo>
                <a:close/>
                <a:moveTo>
                  <a:pt x="7279" y="7534"/>
                </a:moveTo>
                <a:lnTo>
                  <a:pt x="1751" y="7534"/>
                </a:lnTo>
                <a:lnTo>
                  <a:pt x="1751" y="6954"/>
                </a:lnTo>
                <a:lnTo>
                  <a:pt x="7279" y="6954"/>
                </a:lnTo>
                <a:close/>
                <a:moveTo>
                  <a:pt x="7279" y="4898"/>
                </a:moveTo>
                <a:lnTo>
                  <a:pt x="1751" y="4898"/>
                </a:lnTo>
                <a:lnTo>
                  <a:pt x="1751" y="4318"/>
                </a:lnTo>
                <a:lnTo>
                  <a:pt x="7279" y="4318"/>
                </a:lnTo>
                <a:close/>
                <a:moveTo>
                  <a:pt x="7279" y="2262"/>
                </a:moveTo>
                <a:lnTo>
                  <a:pt x="1751" y="2262"/>
                </a:lnTo>
                <a:lnTo>
                  <a:pt x="1751" y="1692"/>
                </a:lnTo>
                <a:lnTo>
                  <a:pt x="7279" y="169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1" name="Google Shape;2421;p76"/>
          <p:cNvSpPr/>
          <p:nvPr/>
        </p:nvSpPr>
        <p:spPr>
          <a:xfrm>
            <a:off x="1903421" y="2778444"/>
            <a:ext cx="650850" cy="1448571"/>
          </a:xfrm>
          <a:custGeom>
            <a:avLst/>
            <a:gdLst/>
            <a:ahLst/>
            <a:cxnLst/>
            <a:rect l="l" t="t" r="r" b="b"/>
            <a:pathLst>
              <a:path w="17606" h="39185" extrusionOk="0">
                <a:moveTo>
                  <a:pt x="15078" y="2499"/>
                </a:moveTo>
                <a:lnTo>
                  <a:pt x="15078" y="1"/>
                </a:lnTo>
                <a:lnTo>
                  <a:pt x="2528" y="1"/>
                </a:lnTo>
                <a:lnTo>
                  <a:pt x="2528" y="2499"/>
                </a:lnTo>
                <a:lnTo>
                  <a:pt x="1" y="2499"/>
                </a:lnTo>
                <a:lnTo>
                  <a:pt x="1" y="39184"/>
                </a:lnTo>
                <a:lnTo>
                  <a:pt x="17606" y="39184"/>
                </a:lnTo>
                <a:lnTo>
                  <a:pt x="17606" y="2499"/>
                </a:lnTo>
                <a:close/>
                <a:moveTo>
                  <a:pt x="5292" y="35427"/>
                </a:moveTo>
                <a:lnTo>
                  <a:pt x="3305" y="35427"/>
                </a:lnTo>
                <a:lnTo>
                  <a:pt x="3305" y="33431"/>
                </a:lnTo>
                <a:lnTo>
                  <a:pt x="5292" y="33431"/>
                </a:lnTo>
                <a:close/>
                <a:moveTo>
                  <a:pt x="5292" y="31159"/>
                </a:moveTo>
                <a:lnTo>
                  <a:pt x="3305" y="31159"/>
                </a:lnTo>
                <a:lnTo>
                  <a:pt x="3305" y="29172"/>
                </a:lnTo>
                <a:lnTo>
                  <a:pt x="5292" y="29172"/>
                </a:lnTo>
                <a:close/>
                <a:moveTo>
                  <a:pt x="5292" y="26900"/>
                </a:moveTo>
                <a:lnTo>
                  <a:pt x="3305" y="26900"/>
                </a:lnTo>
                <a:lnTo>
                  <a:pt x="3305" y="24913"/>
                </a:lnTo>
                <a:lnTo>
                  <a:pt x="5292" y="24913"/>
                </a:lnTo>
                <a:close/>
                <a:moveTo>
                  <a:pt x="5292" y="22641"/>
                </a:moveTo>
                <a:lnTo>
                  <a:pt x="3305" y="22641"/>
                </a:lnTo>
                <a:lnTo>
                  <a:pt x="3305" y="20655"/>
                </a:lnTo>
                <a:lnTo>
                  <a:pt x="5292" y="20655"/>
                </a:lnTo>
                <a:close/>
                <a:moveTo>
                  <a:pt x="5292" y="18383"/>
                </a:moveTo>
                <a:lnTo>
                  <a:pt x="3305" y="18383"/>
                </a:lnTo>
                <a:lnTo>
                  <a:pt x="3305" y="16386"/>
                </a:lnTo>
                <a:lnTo>
                  <a:pt x="5292" y="16386"/>
                </a:lnTo>
                <a:close/>
                <a:moveTo>
                  <a:pt x="5292" y="14114"/>
                </a:moveTo>
                <a:lnTo>
                  <a:pt x="3305" y="14114"/>
                </a:lnTo>
                <a:lnTo>
                  <a:pt x="3305" y="12128"/>
                </a:lnTo>
                <a:lnTo>
                  <a:pt x="5292" y="12128"/>
                </a:lnTo>
                <a:close/>
                <a:moveTo>
                  <a:pt x="5292" y="9856"/>
                </a:moveTo>
                <a:lnTo>
                  <a:pt x="3305" y="9856"/>
                </a:lnTo>
                <a:lnTo>
                  <a:pt x="3305" y="7869"/>
                </a:lnTo>
                <a:lnTo>
                  <a:pt x="5292" y="7869"/>
                </a:lnTo>
                <a:close/>
                <a:moveTo>
                  <a:pt x="9797" y="35427"/>
                </a:moveTo>
                <a:lnTo>
                  <a:pt x="7810" y="35427"/>
                </a:lnTo>
                <a:lnTo>
                  <a:pt x="7810" y="33431"/>
                </a:lnTo>
                <a:lnTo>
                  <a:pt x="9797" y="33431"/>
                </a:lnTo>
                <a:close/>
                <a:moveTo>
                  <a:pt x="9797" y="31169"/>
                </a:moveTo>
                <a:lnTo>
                  <a:pt x="7810" y="31169"/>
                </a:lnTo>
                <a:lnTo>
                  <a:pt x="7810" y="29172"/>
                </a:lnTo>
                <a:lnTo>
                  <a:pt x="9797" y="29172"/>
                </a:lnTo>
                <a:close/>
                <a:moveTo>
                  <a:pt x="9797" y="26900"/>
                </a:moveTo>
                <a:lnTo>
                  <a:pt x="7810" y="26900"/>
                </a:lnTo>
                <a:lnTo>
                  <a:pt x="7810" y="24913"/>
                </a:lnTo>
                <a:lnTo>
                  <a:pt x="9797" y="24913"/>
                </a:lnTo>
                <a:close/>
                <a:moveTo>
                  <a:pt x="9797" y="22641"/>
                </a:moveTo>
                <a:lnTo>
                  <a:pt x="7810" y="22641"/>
                </a:lnTo>
                <a:lnTo>
                  <a:pt x="7810" y="20655"/>
                </a:lnTo>
                <a:lnTo>
                  <a:pt x="9797" y="20655"/>
                </a:lnTo>
                <a:close/>
                <a:moveTo>
                  <a:pt x="9797" y="18383"/>
                </a:moveTo>
                <a:lnTo>
                  <a:pt x="7810" y="18383"/>
                </a:lnTo>
                <a:lnTo>
                  <a:pt x="7810" y="16386"/>
                </a:lnTo>
                <a:lnTo>
                  <a:pt x="9797" y="16386"/>
                </a:lnTo>
                <a:close/>
                <a:moveTo>
                  <a:pt x="9797" y="14114"/>
                </a:moveTo>
                <a:lnTo>
                  <a:pt x="7810" y="14114"/>
                </a:lnTo>
                <a:lnTo>
                  <a:pt x="7810" y="12128"/>
                </a:lnTo>
                <a:lnTo>
                  <a:pt x="9797" y="12128"/>
                </a:lnTo>
                <a:close/>
                <a:moveTo>
                  <a:pt x="9797" y="9856"/>
                </a:moveTo>
                <a:lnTo>
                  <a:pt x="7810" y="9856"/>
                </a:lnTo>
                <a:lnTo>
                  <a:pt x="7810" y="7869"/>
                </a:lnTo>
                <a:lnTo>
                  <a:pt x="9797" y="7869"/>
                </a:lnTo>
                <a:close/>
                <a:moveTo>
                  <a:pt x="14301" y="35427"/>
                </a:moveTo>
                <a:lnTo>
                  <a:pt x="12314" y="35427"/>
                </a:lnTo>
                <a:lnTo>
                  <a:pt x="12314" y="33431"/>
                </a:lnTo>
                <a:lnTo>
                  <a:pt x="14301" y="33431"/>
                </a:lnTo>
                <a:close/>
                <a:moveTo>
                  <a:pt x="14301" y="31169"/>
                </a:moveTo>
                <a:lnTo>
                  <a:pt x="12314" y="31169"/>
                </a:lnTo>
                <a:lnTo>
                  <a:pt x="12314" y="29172"/>
                </a:lnTo>
                <a:lnTo>
                  <a:pt x="14301" y="29172"/>
                </a:lnTo>
                <a:close/>
                <a:moveTo>
                  <a:pt x="14301" y="26900"/>
                </a:moveTo>
                <a:lnTo>
                  <a:pt x="12314" y="26900"/>
                </a:lnTo>
                <a:lnTo>
                  <a:pt x="12314" y="24913"/>
                </a:lnTo>
                <a:lnTo>
                  <a:pt x="14301" y="24913"/>
                </a:lnTo>
                <a:close/>
                <a:moveTo>
                  <a:pt x="14301" y="22641"/>
                </a:moveTo>
                <a:lnTo>
                  <a:pt x="12314" y="22641"/>
                </a:lnTo>
                <a:lnTo>
                  <a:pt x="12314" y="20655"/>
                </a:lnTo>
                <a:lnTo>
                  <a:pt x="14301" y="20655"/>
                </a:lnTo>
                <a:close/>
                <a:moveTo>
                  <a:pt x="14301" y="18383"/>
                </a:moveTo>
                <a:lnTo>
                  <a:pt x="12314" y="18383"/>
                </a:lnTo>
                <a:lnTo>
                  <a:pt x="12314" y="16386"/>
                </a:lnTo>
                <a:lnTo>
                  <a:pt x="14301" y="16386"/>
                </a:lnTo>
                <a:close/>
                <a:moveTo>
                  <a:pt x="14301" y="14124"/>
                </a:moveTo>
                <a:lnTo>
                  <a:pt x="12314" y="14124"/>
                </a:lnTo>
                <a:lnTo>
                  <a:pt x="12314" y="12128"/>
                </a:lnTo>
                <a:lnTo>
                  <a:pt x="14301" y="12128"/>
                </a:lnTo>
                <a:close/>
                <a:moveTo>
                  <a:pt x="14301" y="9856"/>
                </a:moveTo>
                <a:lnTo>
                  <a:pt x="12314" y="9856"/>
                </a:lnTo>
                <a:lnTo>
                  <a:pt x="12314" y="7869"/>
                </a:lnTo>
                <a:lnTo>
                  <a:pt x="14301" y="786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2" name="Google Shape;2422;p76"/>
          <p:cNvSpPr/>
          <p:nvPr/>
        </p:nvSpPr>
        <p:spPr>
          <a:xfrm>
            <a:off x="3167870" y="2598116"/>
            <a:ext cx="525419" cy="1628899"/>
          </a:xfrm>
          <a:custGeom>
            <a:avLst/>
            <a:gdLst/>
            <a:ahLst/>
            <a:cxnLst/>
            <a:rect l="l" t="t" r="r" b="b"/>
            <a:pathLst>
              <a:path w="14213" h="44063" extrusionOk="0">
                <a:moveTo>
                  <a:pt x="11104" y="2921"/>
                </a:moveTo>
                <a:lnTo>
                  <a:pt x="11104" y="0"/>
                </a:lnTo>
                <a:lnTo>
                  <a:pt x="3098" y="0"/>
                </a:lnTo>
                <a:lnTo>
                  <a:pt x="3098" y="2921"/>
                </a:lnTo>
                <a:lnTo>
                  <a:pt x="0" y="2921"/>
                </a:lnTo>
                <a:lnTo>
                  <a:pt x="0" y="44062"/>
                </a:lnTo>
                <a:lnTo>
                  <a:pt x="14212" y="44062"/>
                </a:lnTo>
                <a:lnTo>
                  <a:pt x="14212" y="2921"/>
                </a:lnTo>
                <a:close/>
                <a:moveTo>
                  <a:pt x="3452" y="41033"/>
                </a:moveTo>
                <a:lnTo>
                  <a:pt x="1594" y="41033"/>
                </a:lnTo>
                <a:lnTo>
                  <a:pt x="1594" y="39391"/>
                </a:lnTo>
                <a:lnTo>
                  <a:pt x="3462" y="39391"/>
                </a:lnTo>
                <a:close/>
                <a:moveTo>
                  <a:pt x="3452" y="36332"/>
                </a:moveTo>
                <a:lnTo>
                  <a:pt x="1594" y="36332"/>
                </a:lnTo>
                <a:lnTo>
                  <a:pt x="1594" y="34689"/>
                </a:lnTo>
                <a:lnTo>
                  <a:pt x="3462" y="34689"/>
                </a:lnTo>
                <a:close/>
                <a:moveTo>
                  <a:pt x="3452" y="31631"/>
                </a:moveTo>
                <a:lnTo>
                  <a:pt x="1594" y="31631"/>
                </a:lnTo>
                <a:lnTo>
                  <a:pt x="1594" y="29988"/>
                </a:lnTo>
                <a:lnTo>
                  <a:pt x="3462" y="29988"/>
                </a:lnTo>
                <a:close/>
                <a:moveTo>
                  <a:pt x="3452" y="26929"/>
                </a:moveTo>
                <a:lnTo>
                  <a:pt x="1594" y="26929"/>
                </a:lnTo>
                <a:lnTo>
                  <a:pt x="1594" y="25297"/>
                </a:lnTo>
                <a:lnTo>
                  <a:pt x="3462" y="25297"/>
                </a:lnTo>
                <a:close/>
                <a:moveTo>
                  <a:pt x="3452" y="22228"/>
                </a:moveTo>
                <a:lnTo>
                  <a:pt x="1594" y="22228"/>
                </a:lnTo>
                <a:lnTo>
                  <a:pt x="1594" y="20586"/>
                </a:lnTo>
                <a:lnTo>
                  <a:pt x="3462" y="20586"/>
                </a:lnTo>
                <a:close/>
                <a:moveTo>
                  <a:pt x="3452" y="17527"/>
                </a:moveTo>
                <a:lnTo>
                  <a:pt x="1594" y="17527"/>
                </a:lnTo>
                <a:lnTo>
                  <a:pt x="1594" y="15884"/>
                </a:lnTo>
                <a:lnTo>
                  <a:pt x="3462" y="15884"/>
                </a:lnTo>
                <a:close/>
                <a:moveTo>
                  <a:pt x="3452" y="12826"/>
                </a:moveTo>
                <a:lnTo>
                  <a:pt x="1594" y="12826"/>
                </a:lnTo>
                <a:lnTo>
                  <a:pt x="1594" y="11183"/>
                </a:lnTo>
                <a:lnTo>
                  <a:pt x="3462" y="11183"/>
                </a:lnTo>
                <a:close/>
                <a:moveTo>
                  <a:pt x="3452" y="8124"/>
                </a:moveTo>
                <a:lnTo>
                  <a:pt x="1594" y="8124"/>
                </a:lnTo>
                <a:lnTo>
                  <a:pt x="1594" y="6482"/>
                </a:lnTo>
                <a:lnTo>
                  <a:pt x="3462" y="6482"/>
                </a:lnTo>
                <a:close/>
                <a:moveTo>
                  <a:pt x="6482" y="41033"/>
                </a:moveTo>
                <a:lnTo>
                  <a:pt x="4613" y="41033"/>
                </a:lnTo>
                <a:lnTo>
                  <a:pt x="4613" y="39391"/>
                </a:lnTo>
                <a:lnTo>
                  <a:pt x="6482" y="39391"/>
                </a:lnTo>
                <a:close/>
                <a:moveTo>
                  <a:pt x="6482" y="36332"/>
                </a:moveTo>
                <a:lnTo>
                  <a:pt x="4613" y="36332"/>
                </a:lnTo>
                <a:lnTo>
                  <a:pt x="4613" y="34689"/>
                </a:lnTo>
                <a:lnTo>
                  <a:pt x="6482" y="34689"/>
                </a:lnTo>
                <a:close/>
                <a:moveTo>
                  <a:pt x="6482" y="31631"/>
                </a:moveTo>
                <a:lnTo>
                  <a:pt x="4613" y="31631"/>
                </a:lnTo>
                <a:lnTo>
                  <a:pt x="4613" y="29988"/>
                </a:lnTo>
                <a:lnTo>
                  <a:pt x="6482" y="29988"/>
                </a:lnTo>
                <a:close/>
                <a:moveTo>
                  <a:pt x="6482" y="26929"/>
                </a:moveTo>
                <a:lnTo>
                  <a:pt x="4613" y="26929"/>
                </a:lnTo>
                <a:lnTo>
                  <a:pt x="4613" y="25297"/>
                </a:lnTo>
                <a:lnTo>
                  <a:pt x="6482" y="25297"/>
                </a:lnTo>
                <a:close/>
                <a:moveTo>
                  <a:pt x="6482" y="22228"/>
                </a:moveTo>
                <a:lnTo>
                  <a:pt x="4613" y="22228"/>
                </a:lnTo>
                <a:lnTo>
                  <a:pt x="4613" y="20586"/>
                </a:lnTo>
                <a:lnTo>
                  <a:pt x="6482" y="20586"/>
                </a:lnTo>
                <a:close/>
                <a:moveTo>
                  <a:pt x="6482" y="17527"/>
                </a:moveTo>
                <a:lnTo>
                  <a:pt x="4613" y="17527"/>
                </a:lnTo>
                <a:lnTo>
                  <a:pt x="4613" y="15884"/>
                </a:lnTo>
                <a:lnTo>
                  <a:pt x="6482" y="15884"/>
                </a:lnTo>
                <a:close/>
                <a:moveTo>
                  <a:pt x="6482" y="12826"/>
                </a:moveTo>
                <a:lnTo>
                  <a:pt x="4613" y="12826"/>
                </a:lnTo>
                <a:lnTo>
                  <a:pt x="4613" y="11183"/>
                </a:lnTo>
                <a:lnTo>
                  <a:pt x="6482" y="11183"/>
                </a:lnTo>
                <a:close/>
                <a:moveTo>
                  <a:pt x="6482" y="8124"/>
                </a:moveTo>
                <a:lnTo>
                  <a:pt x="4613" y="8124"/>
                </a:lnTo>
                <a:lnTo>
                  <a:pt x="4613" y="6482"/>
                </a:lnTo>
                <a:lnTo>
                  <a:pt x="6482" y="6482"/>
                </a:lnTo>
                <a:close/>
                <a:moveTo>
                  <a:pt x="9590" y="41033"/>
                </a:moveTo>
                <a:lnTo>
                  <a:pt x="7721" y="41033"/>
                </a:lnTo>
                <a:lnTo>
                  <a:pt x="7721" y="39391"/>
                </a:lnTo>
                <a:lnTo>
                  <a:pt x="9590" y="39391"/>
                </a:lnTo>
                <a:close/>
                <a:moveTo>
                  <a:pt x="9590" y="36332"/>
                </a:moveTo>
                <a:lnTo>
                  <a:pt x="7721" y="36332"/>
                </a:lnTo>
                <a:lnTo>
                  <a:pt x="7721" y="34689"/>
                </a:lnTo>
                <a:lnTo>
                  <a:pt x="9590" y="34689"/>
                </a:lnTo>
                <a:close/>
                <a:moveTo>
                  <a:pt x="9590" y="31631"/>
                </a:moveTo>
                <a:lnTo>
                  <a:pt x="7721" y="31631"/>
                </a:lnTo>
                <a:lnTo>
                  <a:pt x="7721" y="29988"/>
                </a:lnTo>
                <a:lnTo>
                  <a:pt x="9590" y="29988"/>
                </a:lnTo>
                <a:close/>
                <a:moveTo>
                  <a:pt x="9590" y="26929"/>
                </a:moveTo>
                <a:lnTo>
                  <a:pt x="7721" y="26929"/>
                </a:lnTo>
                <a:lnTo>
                  <a:pt x="7721" y="25297"/>
                </a:lnTo>
                <a:lnTo>
                  <a:pt x="9590" y="25297"/>
                </a:lnTo>
                <a:close/>
                <a:moveTo>
                  <a:pt x="9590" y="22228"/>
                </a:moveTo>
                <a:lnTo>
                  <a:pt x="7721" y="22228"/>
                </a:lnTo>
                <a:lnTo>
                  <a:pt x="7721" y="20586"/>
                </a:lnTo>
                <a:lnTo>
                  <a:pt x="9590" y="20586"/>
                </a:lnTo>
                <a:close/>
                <a:moveTo>
                  <a:pt x="9590" y="17527"/>
                </a:moveTo>
                <a:lnTo>
                  <a:pt x="7721" y="17527"/>
                </a:lnTo>
                <a:lnTo>
                  <a:pt x="7721" y="15884"/>
                </a:lnTo>
                <a:lnTo>
                  <a:pt x="9590" y="15884"/>
                </a:lnTo>
                <a:close/>
                <a:moveTo>
                  <a:pt x="9590" y="12826"/>
                </a:moveTo>
                <a:lnTo>
                  <a:pt x="7721" y="12826"/>
                </a:lnTo>
                <a:lnTo>
                  <a:pt x="7721" y="11183"/>
                </a:lnTo>
                <a:lnTo>
                  <a:pt x="9590" y="11183"/>
                </a:lnTo>
                <a:close/>
                <a:moveTo>
                  <a:pt x="9590" y="8124"/>
                </a:moveTo>
                <a:lnTo>
                  <a:pt x="7721" y="8124"/>
                </a:lnTo>
                <a:lnTo>
                  <a:pt x="7721" y="6482"/>
                </a:lnTo>
                <a:lnTo>
                  <a:pt x="9590" y="6482"/>
                </a:lnTo>
                <a:close/>
                <a:moveTo>
                  <a:pt x="12609" y="41033"/>
                </a:moveTo>
                <a:lnTo>
                  <a:pt x="10750" y="41033"/>
                </a:lnTo>
                <a:lnTo>
                  <a:pt x="10750" y="39391"/>
                </a:lnTo>
                <a:lnTo>
                  <a:pt x="12609" y="39391"/>
                </a:lnTo>
                <a:close/>
                <a:moveTo>
                  <a:pt x="12609" y="36332"/>
                </a:moveTo>
                <a:lnTo>
                  <a:pt x="10750" y="36332"/>
                </a:lnTo>
                <a:lnTo>
                  <a:pt x="10750" y="34689"/>
                </a:lnTo>
                <a:lnTo>
                  <a:pt x="12609" y="34689"/>
                </a:lnTo>
                <a:close/>
                <a:moveTo>
                  <a:pt x="12609" y="31631"/>
                </a:moveTo>
                <a:lnTo>
                  <a:pt x="10750" y="31631"/>
                </a:lnTo>
                <a:lnTo>
                  <a:pt x="10750" y="29988"/>
                </a:lnTo>
                <a:lnTo>
                  <a:pt x="12609" y="29988"/>
                </a:lnTo>
                <a:close/>
                <a:moveTo>
                  <a:pt x="12609" y="26929"/>
                </a:moveTo>
                <a:lnTo>
                  <a:pt x="10750" y="26929"/>
                </a:lnTo>
                <a:lnTo>
                  <a:pt x="10750" y="25297"/>
                </a:lnTo>
                <a:lnTo>
                  <a:pt x="12609" y="25297"/>
                </a:lnTo>
                <a:close/>
                <a:moveTo>
                  <a:pt x="12609" y="22228"/>
                </a:moveTo>
                <a:lnTo>
                  <a:pt x="10750" y="22228"/>
                </a:lnTo>
                <a:lnTo>
                  <a:pt x="10750" y="20586"/>
                </a:lnTo>
                <a:lnTo>
                  <a:pt x="12609" y="20586"/>
                </a:lnTo>
                <a:close/>
                <a:moveTo>
                  <a:pt x="12609" y="17527"/>
                </a:moveTo>
                <a:lnTo>
                  <a:pt x="10750" y="17527"/>
                </a:lnTo>
                <a:lnTo>
                  <a:pt x="10750" y="15884"/>
                </a:lnTo>
                <a:lnTo>
                  <a:pt x="12609" y="15884"/>
                </a:lnTo>
                <a:close/>
                <a:moveTo>
                  <a:pt x="12609" y="12826"/>
                </a:moveTo>
                <a:lnTo>
                  <a:pt x="10750" y="12826"/>
                </a:lnTo>
                <a:lnTo>
                  <a:pt x="10750" y="11183"/>
                </a:lnTo>
                <a:lnTo>
                  <a:pt x="12609" y="11183"/>
                </a:lnTo>
                <a:close/>
                <a:moveTo>
                  <a:pt x="12609" y="8124"/>
                </a:moveTo>
                <a:lnTo>
                  <a:pt x="10750" y="8124"/>
                </a:lnTo>
                <a:lnTo>
                  <a:pt x="10750" y="6482"/>
                </a:lnTo>
                <a:lnTo>
                  <a:pt x="12609" y="64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3" name="Google Shape;2423;p76"/>
          <p:cNvSpPr/>
          <p:nvPr/>
        </p:nvSpPr>
        <p:spPr>
          <a:xfrm>
            <a:off x="1459277" y="2956258"/>
            <a:ext cx="394887" cy="1270758"/>
          </a:xfrm>
          <a:custGeom>
            <a:avLst/>
            <a:gdLst/>
            <a:ahLst/>
            <a:cxnLst/>
            <a:rect l="l" t="t" r="r" b="b"/>
            <a:pathLst>
              <a:path w="10682" h="34375" extrusionOk="0">
                <a:moveTo>
                  <a:pt x="0" y="0"/>
                </a:moveTo>
                <a:lnTo>
                  <a:pt x="0" y="34374"/>
                </a:lnTo>
                <a:lnTo>
                  <a:pt x="10681" y="34374"/>
                </a:lnTo>
                <a:lnTo>
                  <a:pt x="10681" y="0"/>
                </a:lnTo>
                <a:close/>
                <a:moveTo>
                  <a:pt x="8458" y="32240"/>
                </a:moveTo>
                <a:lnTo>
                  <a:pt x="2223" y="32240"/>
                </a:lnTo>
                <a:lnTo>
                  <a:pt x="2223" y="31139"/>
                </a:lnTo>
                <a:lnTo>
                  <a:pt x="8458" y="31139"/>
                </a:lnTo>
                <a:close/>
                <a:moveTo>
                  <a:pt x="8458" y="28857"/>
                </a:moveTo>
                <a:lnTo>
                  <a:pt x="2223" y="28857"/>
                </a:lnTo>
                <a:lnTo>
                  <a:pt x="2223" y="27755"/>
                </a:lnTo>
                <a:lnTo>
                  <a:pt x="8458" y="27755"/>
                </a:lnTo>
                <a:close/>
                <a:moveTo>
                  <a:pt x="8458" y="25473"/>
                </a:moveTo>
                <a:lnTo>
                  <a:pt x="2223" y="25473"/>
                </a:lnTo>
                <a:lnTo>
                  <a:pt x="2223" y="24372"/>
                </a:lnTo>
                <a:lnTo>
                  <a:pt x="8458" y="24372"/>
                </a:lnTo>
                <a:close/>
                <a:moveTo>
                  <a:pt x="8458" y="22100"/>
                </a:moveTo>
                <a:lnTo>
                  <a:pt x="2223" y="22100"/>
                </a:lnTo>
                <a:lnTo>
                  <a:pt x="2223" y="20989"/>
                </a:lnTo>
                <a:lnTo>
                  <a:pt x="8458" y="20989"/>
                </a:lnTo>
                <a:close/>
                <a:moveTo>
                  <a:pt x="8458" y="18717"/>
                </a:moveTo>
                <a:lnTo>
                  <a:pt x="2223" y="18717"/>
                </a:lnTo>
                <a:lnTo>
                  <a:pt x="2223" y="17605"/>
                </a:lnTo>
                <a:lnTo>
                  <a:pt x="8458" y="17605"/>
                </a:lnTo>
                <a:close/>
                <a:moveTo>
                  <a:pt x="8458" y="15333"/>
                </a:moveTo>
                <a:lnTo>
                  <a:pt x="2223" y="15333"/>
                </a:lnTo>
                <a:lnTo>
                  <a:pt x="2223" y="14232"/>
                </a:lnTo>
                <a:lnTo>
                  <a:pt x="8458" y="14232"/>
                </a:lnTo>
                <a:close/>
                <a:moveTo>
                  <a:pt x="8458" y="11950"/>
                </a:moveTo>
                <a:lnTo>
                  <a:pt x="2223" y="11950"/>
                </a:lnTo>
                <a:lnTo>
                  <a:pt x="2223" y="10848"/>
                </a:lnTo>
                <a:lnTo>
                  <a:pt x="8458" y="10848"/>
                </a:lnTo>
                <a:close/>
                <a:moveTo>
                  <a:pt x="8458" y="8567"/>
                </a:moveTo>
                <a:lnTo>
                  <a:pt x="2223" y="8567"/>
                </a:lnTo>
                <a:lnTo>
                  <a:pt x="2223" y="7465"/>
                </a:lnTo>
                <a:lnTo>
                  <a:pt x="8458" y="7465"/>
                </a:lnTo>
                <a:close/>
                <a:moveTo>
                  <a:pt x="8458" y="5193"/>
                </a:moveTo>
                <a:lnTo>
                  <a:pt x="2223" y="5193"/>
                </a:lnTo>
                <a:lnTo>
                  <a:pt x="2223" y="4082"/>
                </a:lnTo>
                <a:lnTo>
                  <a:pt x="8458" y="40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4" name="Google Shape;2424;p76"/>
          <p:cNvSpPr/>
          <p:nvPr/>
        </p:nvSpPr>
        <p:spPr>
          <a:xfrm>
            <a:off x="919158" y="2167998"/>
            <a:ext cx="490854" cy="2059016"/>
          </a:xfrm>
          <a:custGeom>
            <a:avLst/>
            <a:gdLst/>
            <a:ahLst/>
            <a:cxnLst/>
            <a:rect l="l" t="t" r="r" b="b"/>
            <a:pathLst>
              <a:path w="13278" h="55698" extrusionOk="0">
                <a:moveTo>
                  <a:pt x="10425" y="19228"/>
                </a:moveTo>
                <a:lnTo>
                  <a:pt x="10425" y="12737"/>
                </a:lnTo>
                <a:lnTo>
                  <a:pt x="9009" y="12737"/>
                </a:lnTo>
                <a:lnTo>
                  <a:pt x="9009" y="7406"/>
                </a:lnTo>
                <a:lnTo>
                  <a:pt x="6885" y="7406"/>
                </a:lnTo>
                <a:lnTo>
                  <a:pt x="6885" y="0"/>
                </a:lnTo>
                <a:lnTo>
                  <a:pt x="6403" y="0"/>
                </a:lnTo>
                <a:lnTo>
                  <a:pt x="6403" y="7406"/>
                </a:lnTo>
                <a:lnTo>
                  <a:pt x="4269" y="7406"/>
                </a:lnTo>
                <a:lnTo>
                  <a:pt x="4269" y="12737"/>
                </a:lnTo>
                <a:lnTo>
                  <a:pt x="2852" y="12737"/>
                </a:lnTo>
                <a:lnTo>
                  <a:pt x="2852" y="19228"/>
                </a:lnTo>
                <a:lnTo>
                  <a:pt x="0" y="19228"/>
                </a:lnTo>
                <a:lnTo>
                  <a:pt x="0" y="55697"/>
                </a:lnTo>
                <a:lnTo>
                  <a:pt x="13278" y="55697"/>
                </a:lnTo>
                <a:lnTo>
                  <a:pt x="13278" y="19228"/>
                </a:lnTo>
                <a:close/>
                <a:moveTo>
                  <a:pt x="5823" y="9265"/>
                </a:moveTo>
                <a:lnTo>
                  <a:pt x="7445" y="9265"/>
                </a:lnTo>
                <a:lnTo>
                  <a:pt x="7445" y="11183"/>
                </a:lnTo>
                <a:lnTo>
                  <a:pt x="5823" y="11183"/>
                </a:lnTo>
                <a:close/>
                <a:moveTo>
                  <a:pt x="4278" y="50455"/>
                </a:moveTo>
                <a:lnTo>
                  <a:pt x="2646" y="50455"/>
                </a:lnTo>
                <a:lnTo>
                  <a:pt x="2646" y="48537"/>
                </a:lnTo>
                <a:lnTo>
                  <a:pt x="4278" y="48537"/>
                </a:lnTo>
                <a:close/>
                <a:moveTo>
                  <a:pt x="4278" y="46000"/>
                </a:moveTo>
                <a:lnTo>
                  <a:pt x="2646" y="46000"/>
                </a:lnTo>
                <a:lnTo>
                  <a:pt x="2646" y="44082"/>
                </a:lnTo>
                <a:lnTo>
                  <a:pt x="4278" y="44082"/>
                </a:lnTo>
                <a:close/>
                <a:moveTo>
                  <a:pt x="4278" y="41554"/>
                </a:moveTo>
                <a:lnTo>
                  <a:pt x="2646" y="41554"/>
                </a:lnTo>
                <a:lnTo>
                  <a:pt x="2646" y="39636"/>
                </a:lnTo>
                <a:lnTo>
                  <a:pt x="4278" y="39636"/>
                </a:lnTo>
                <a:close/>
                <a:moveTo>
                  <a:pt x="4278" y="37099"/>
                </a:moveTo>
                <a:lnTo>
                  <a:pt x="2646" y="37099"/>
                </a:lnTo>
                <a:lnTo>
                  <a:pt x="2646" y="35191"/>
                </a:lnTo>
                <a:lnTo>
                  <a:pt x="4278" y="35191"/>
                </a:lnTo>
                <a:close/>
                <a:moveTo>
                  <a:pt x="4278" y="32653"/>
                </a:moveTo>
                <a:lnTo>
                  <a:pt x="2646" y="32653"/>
                </a:lnTo>
                <a:lnTo>
                  <a:pt x="2646" y="30735"/>
                </a:lnTo>
                <a:lnTo>
                  <a:pt x="4278" y="30735"/>
                </a:lnTo>
                <a:close/>
                <a:moveTo>
                  <a:pt x="4278" y="28198"/>
                </a:moveTo>
                <a:lnTo>
                  <a:pt x="2646" y="28198"/>
                </a:lnTo>
                <a:lnTo>
                  <a:pt x="2646" y="26290"/>
                </a:lnTo>
                <a:lnTo>
                  <a:pt x="4278" y="26290"/>
                </a:lnTo>
                <a:close/>
                <a:moveTo>
                  <a:pt x="4278" y="23752"/>
                </a:moveTo>
                <a:lnTo>
                  <a:pt x="2646" y="23752"/>
                </a:lnTo>
                <a:lnTo>
                  <a:pt x="2646" y="21835"/>
                </a:lnTo>
                <a:lnTo>
                  <a:pt x="4278" y="21835"/>
                </a:lnTo>
                <a:close/>
                <a:moveTo>
                  <a:pt x="5960" y="17222"/>
                </a:moveTo>
                <a:lnTo>
                  <a:pt x="4337" y="17222"/>
                </a:lnTo>
                <a:lnTo>
                  <a:pt x="4337" y="15304"/>
                </a:lnTo>
                <a:lnTo>
                  <a:pt x="5960" y="15304"/>
                </a:lnTo>
                <a:close/>
                <a:moveTo>
                  <a:pt x="6885" y="51763"/>
                </a:moveTo>
                <a:lnTo>
                  <a:pt x="6393" y="51763"/>
                </a:lnTo>
                <a:lnTo>
                  <a:pt x="6393" y="20782"/>
                </a:lnTo>
                <a:lnTo>
                  <a:pt x="6885" y="20782"/>
                </a:lnTo>
                <a:close/>
                <a:moveTo>
                  <a:pt x="8940" y="17222"/>
                </a:moveTo>
                <a:lnTo>
                  <a:pt x="7318" y="17222"/>
                </a:lnTo>
                <a:lnTo>
                  <a:pt x="7318" y="15304"/>
                </a:lnTo>
                <a:lnTo>
                  <a:pt x="8940" y="15304"/>
                </a:lnTo>
                <a:close/>
                <a:moveTo>
                  <a:pt x="10632" y="50455"/>
                </a:moveTo>
                <a:lnTo>
                  <a:pt x="8999" y="50455"/>
                </a:lnTo>
                <a:lnTo>
                  <a:pt x="8999" y="48537"/>
                </a:lnTo>
                <a:lnTo>
                  <a:pt x="10632" y="48537"/>
                </a:lnTo>
                <a:close/>
                <a:moveTo>
                  <a:pt x="10632" y="46000"/>
                </a:moveTo>
                <a:lnTo>
                  <a:pt x="8999" y="46000"/>
                </a:lnTo>
                <a:lnTo>
                  <a:pt x="8999" y="44082"/>
                </a:lnTo>
                <a:lnTo>
                  <a:pt x="10632" y="44082"/>
                </a:lnTo>
                <a:close/>
                <a:moveTo>
                  <a:pt x="10632" y="41554"/>
                </a:moveTo>
                <a:lnTo>
                  <a:pt x="8999" y="41554"/>
                </a:lnTo>
                <a:lnTo>
                  <a:pt x="8999" y="39636"/>
                </a:lnTo>
                <a:lnTo>
                  <a:pt x="10632" y="39636"/>
                </a:lnTo>
                <a:close/>
                <a:moveTo>
                  <a:pt x="10632" y="37099"/>
                </a:moveTo>
                <a:lnTo>
                  <a:pt x="8999" y="37099"/>
                </a:lnTo>
                <a:lnTo>
                  <a:pt x="8999" y="35191"/>
                </a:lnTo>
                <a:lnTo>
                  <a:pt x="10632" y="35191"/>
                </a:lnTo>
                <a:close/>
                <a:moveTo>
                  <a:pt x="10632" y="32653"/>
                </a:moveTo>
                <a:lnTo>
                  <a:pt x="8999" y="32653"/>
                </a:lnTo>
                <a:lnTo>
                  <a:pt x="8999" y="30735"/>
                </a:lnTo>
                <a:lnTo>
                  <a:pt x="10632" y="30735"/>
                </a:lnTo>
                <a:close/>
                <a:moveTo>
                  <a:pt x="10632" y="28198"/>
                </a:moveTo>
                <a:lnTo>
                  <a:pt x="8999" y="28198"/>
                </a:lnTo>
                <a:lnTo>
                  <a:pt x="8999" y="26290"/>
                </a:lnTo>
                <a:lnTo>
                  <a:pt x="10632" y="26290"/>
                </a:lnTo>
                <a:close/>
                <a:moveTo>
                  <a:pt x="10632" y="23752"/>
                </a:moveTo>
                <a:lnTo>
                  <a:pt x="8999" y="23752"/>
                </a:lnTo>
                <a:lnTo>
                  <a:pt x="8999" y="21835"/>
                </a:lnTo>
                <a:lnTo>
                  <a:pt x="10632" y="21835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5" name="Google Shape;2425;p76"/>
          <p:cNvSpPr/>
          <p:nvPr/>
        </p:nvSpPr>
        <p:spPr>
          <a:xfrm>
            <a:off x="2629458" y="2699185"/>
            <a:ext cx="463240" cy="1527830"/>
          </a:xfrm>
          <a:custGeom>
            <a:avLst/>
            <a:gdLst/>
            <a:ahLst/>
            <a:cxnLst/>
            <a:rect l="l" t="t" r="r" b="b"/>
            <a:pathLst>
              <a:path w="12531" h="41329" extrusionOk="0">
                <a:moveTo>
                  <a:pt x="1" y="12531"/>
                </a:moveTo>
                <a:lnTo>
                  <a:pt x="1" y="41328"/>
                </a:lnTo>
                <a:lnTo>
                  <a:pt x="12531" y="41328"/>
                </a:lnTo>
                <a:lnTo>
                  <a:pt x="12531" y="1"/>
                </a:lnTo>
                <a:close/>
                <a:moveTo>
                  <a:pt x="10564" y="38299"/>
                </a:moveTo>
                <a:lnTo>
                  <a:pt x="1594" y="38299"/>
                </a:lnTo>
                <a:lnTo>
                  <a:pt x="1594" y="37089"/>
                </a:lnTo>
                <a:lnTo>
                  <a:pt x="10564" y="37089"/>
                </a:lnTo>
                <a:close/>
                <a:moveTo>
                  <a:pt x="10564" y="34414"/>
                </a:moveTo>
                <a:lnTo>
                  <a:pt x="1594" y="34414"/>
                </a:lnTo>
                <a:lnTo>
                  <a:pt x="1594" y="33204"/>
                </a:lnTo>
                <a:lnTo>
                  <a:pt x="10564" y="33204"/>
                </a:lnTo>
                <a:close/>
                <a:moveTo>
                  <a:pt x="10564" y="30539"/>
                </a:moveTo>
                <a:lnTo>
                  <a:pt x="1594" y="30539"/>
                </a:lnTo>
                <a:lnTo>
                  <a:pt x="1594" y="29329"/>
                </a:lnTo>
                <a:lnTo>
                  <a:pt x="10564" y="29329"/>
                </a:lnTo>
                <a:close/>
                <a:moveTo>
                  <a:pt x="10564" y="26664"/>
                </a:moveTo>
                <a:lnTo>
                  <a:pt x="1594" y="26664"/>
                </a:lnTo>
                <a:lnTo>
                  <a:pt x="1594" y="25454"/>
                </a:lnTo>
                <a:lnTo>
                  <a:pt x="10564" y="25454"/>
                </a:lnTo>
                <a:close/>
                <a:moveTo>
                  <a:pt x="10564" y="22779"/>
                </a:moveTo>
                <a:lnTo>
                  <a:pt x="1594" y="22779"/>
                </a:lnTo>
                <a:lnTo>
                  <a:pt x="1594" y="21579"/>
                </a:lnTo>
                <a:lnTo>
                  <a:pt x="10564" y="21579"/>
                </a:lnTo>
                <a:close/>
                <a:moveTo>
                  <a:pt x="10564" y="18904"/>
                </a:moveTo>
                <a:lnTo>
                  <a:pt x="1594" y="18904"/>
                </a:lnTo>
                <a:lnTo>
                  <a:pt x="1594" y="17694"/>
                </a:lnTo>
                <a:lnTo>
                  <a:pt x="10564" y="17694"/>
                </a:lnTo>
                <a:close/>
                <a:moveTo>
                  <a:pt x="10564" y="15029"/>
                </a:moveTo>
                <a:lnTo>
                  <a:pt x="1594" y="15029"/>
                </a:lnTo>
                <a:lnTo>
                  <a:pt x="1594" y="13809"/>
                </a:lnTo>
                <a:lnTo>
                  <a:pt x="10564" y="1380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6" name="Google Shape;2426;p76"/>
          <p:cNvSpPr/>
          <p:nvPr/>
        </p:nvSpPr>
        <p:spPr>
          <a:xfrm>
            <a:off x="465787" y="2911157"/>
            <a:ext cx="398879" cy="1315858"/>
          </a:xfrm>
          <a:custGeom>
            <a:avLst/>
            <a:gdLst/>
            <a:ahLst/>
            <a:cxnLst/>
            <a:rect l="l" t="t" r="r" b="b"/>
            <a:pathLst>
              <a:path w="10790" h="35595" extrusionOk="0">
                <a:moveTo>
                  <a:pt x="0" y="10800"/>
                </a:moveTo>
                <a:lnTo>
                  <a:pt x="0" y="35594"/>
                </a:lnTo>
                <a:lnTo>
                  <a:pt x="10790" y="35594"/>
                </a:lnTo>
                <a:lnTo>
                  <a:pt x="10790" y="1"/>
                </a:lnTo>
                <a:close/>
                <a:moveTo>
                  <a:pt x="9098" y="32988"/>
                </a:moveTo>
                <a:lnTo>
                  <a:pt x="1377" y="32988"/>
                </a:lnTo>
                <a:lnTo>
                  <a:pt x="1377" y="31945"/>
                </a:lnTo>
                <a:lnTo>
                  <a:pt x="9088" y="31945"/>
                </a:lnTo>
                <a:close/>
                <a:moveTo>
                  <a:pt x="9098" y="29654"/>
                </a:moveTo>
                <a:lnTo>
                  <a:pt x="1377" y="29654"/>
                </a:lnTo>
                <a:lnTo>
                  <a:pt x="1377" y="28611"/>
                </a:lnTo>
                <a:lnTo>
                  <a:pt x="9088" y="28611"/>
                </a:lnTo>
                <a:close/>
                <a:moveTo>
                  <a:pt x="9098" y="26310"/>
                </a:moveTo>
                <a:lnTo>
                  <a:pt x="1377" y="26310"/>
                </a:lnTo>
                <a:lnTo>
                  <a:pt x="1377" y="25267"/>
                </a:lnTo>
                <a:lnTo>
                  <a:pt x="9088" y="25267"/>
                </a:lnTo>
                <a:close/>
                <a:moveTo>
                  <a:pt x="9098" y="22976"/>
                </a:moveTo>
                <a:lnTo>
                  <a:pt x="1377" y="22976"/>
                </a:lnTo>
                <a:lnTo>
                  <a:pt x="1377" y="21933"/>
                </a:lnTo>
                <a:lnTo>
                  <a:pt x="9088" y="21933"/>
                </a:lnTo>
                <a:close/>
                <a:moveTo>
                  <a:pt x="9098" y="19632"/>
                </a:moveTo>
                <a:lnTo>
                  <a:pt x="1377" y="19632"/>
                </a:lnTo>
                <a:lnTo>
                  <a:pt x="1377" y="18579"/>
                </a:lnTo>
                <a:lnTo>
                  <a:pt x="9088" y="18579"/>
                </a:lnTo>
                <a:close/>
                <a:moveTo>
                  <a:pt x="9098" y="16288"/>
                </a:moveTo>
                <a:lnTo>
                  <a:pt x="1377" y="16288"/>
                </a:lnTo>
                <a:lnTo>
                  <a:pt x="1377" y="15245"/>
                </a:lnTo>
                <a:lnTo>
                  <a:pt x="9088" y="15245"/>
                </a:lnTo>
                <a:close/>
                <a:moveTo>
                  <a:pt x="9098" y="12954"/>
                </a:moveTo>
                <a:lnTo>
                  <a:pt x="1377" y="12954"/>
                </a:lnTo>
                <a:lnTo>
                  <a:pt x="1377" y="11911"/>
                </a:lnTo>
                <a:lnTo>
                  <a:pt x="9088" y="1191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" name="Google Shape;2427;p76"/>
          <p:cNvSpPr/>
          <p:nvPr/>
        </p:nvSpPr>
        <p:spPr>
          <a:xfrm>
            <a:off x="7241525" y="3635313"/>
            <a:ext cx="1471747" cy="494103"/>
          </a:xfrm>
          <a:custGeom>
            <a:avLst/>
            <a:gdLst/>
            <a:ahLst/>
            <a:cxnLst/>
            <a:rect l="l" t="t" r="r" b="b"/>
            <a:pathLst>
              <a:path w="19367" h="6502" extrusionOk="0">
                <a:moveTo>
                  <a:pt x="19366" y="6492"/>
                </a:moveTo>
                <a:cubicBezTo>
                  <a:pt x="19002" y="5253"/>
                  <a:pt x="18058" y="4259"/>
                  <a:pt x="16838" y="3836"/>
                </a:cubicBezTo>
                <a:cubicBezTo>
                  <a:pt x="17419" y="2922"/>
                  <a:pt x="17153" y="1702"/>
                  <a:pt x="16239" y="1112"/>
                </a:cubicBezTo>
                <a:cubicBezTo>
                  <a:pt x="15324" y="522"/>
                  <a:pt x="14104" y="787"/>
                  <a:pt x="13514" y="1702"/>
                </a:cubicBezTo>
                <a:cubicBezTo>
                  <a:pt x="13111" y="1417"/>
                  <a:pt x="12639" y="1220"/>
                  <a:pt x="12147" y="1141"/>
                </a:cubicBezTo>
                <a:cubicBezTo>
                  <a:pt x="11095" y="0"/>
                  <a:pt x="9206" y="453"/>
                  <a:pt x="8793" y="1948"/>
                </a:cubicBezTo>
                <a:cubicBezTo>
                  <a:pt x="8656" y="1909"/>
                  <a:pt x="8518" y="1889"/>
                  <a:pt x="8380" y="1889"/>
                </a:cubicBezTo>
                <a:cubicBezTo>
                  <a:pt x="7525" y="1889"/>
                  <a:pt x="6836" y="2567"/>
                  <a:pt x="6816" y="3413"/>
                </a:cubicBezTo>
                <a:cubicBezTo>
                  <a:pt x="5872" y="3030"/>
                  <a:pt x="4800" y="3443"/>
                  <a:pt x="4338" y="4348"/>
                </a:cubicBezTo>
                <a:cubicBezTo>
                  <a:pt x="3108" y="3856"/>
                  <a:pt x="1741" y="4574"/>
                  <a:pt x="1437" y="5862"/>
                </a:cubicBezTo>
                <a:lnTo>
                  <a:pt x="1328" y="5862"/>
                </a:lnTo>
                <a:cubicBezTo>
                  <a:pt x="807" y="5862"/>
                  <a:pt x="325" y="6098"/>
                  <a:pt x="1" y="65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8" name="Google Shape;2428;p76"/>
          <p:cNvSpPr/>
          <p:nvPr/>
        </p:nvSpPr>
        <p:spPr>
          <a:xfrm>
            <a:off x="0" y="4074825"/>
            <a:ext cx="9144000" cy="99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9" name="Google Shape;2429;p76"/>
          <p:cNvGrpSpPr/>
          <p:nvPr/>
        </p:nvGrpSpPr>
        <p:grpSpPr>
          <a:xfrm>
            <a:off x="221400" y="3160750"/>
            <a:ext cx="2601906" cy="1443243"/>
            <a:chOff x="221400" y="3160750"/>
            <a:chExt cx="2601906" cy="1443243"/>
          </a:xfrm>
        </p:grpSpPr>
        <p:sp>
          <p:nvSpPr>
            <p:cNvPr id="2430" name="Google Shape;2430;p76"/>
            <p:cNvSpPr/>
            <p:nvPr/>
          </p:nvSpPr>
          <p:spPr>
            <a:xfrm>
              <a:off x="221400" y="3160750"/>
              <a:ext cx="2601906" cy="1443243"/>
            </a:xfrm>
            <a:custGeom>
              <a:avLst/>
              <a:gdLst/>
              <a:ahLst/>
              <a:cxnLst/>
              <a:rect l="l" t="t" r="r" b="b"/>
              <a:pathLst>
                <a:path w="41564" h="23055" extrusionOk="0">
                  <a:moveTo>
                    <a:pt x="41564" y="23055"/>
                  </a:moveTo>
                  <a:lnTo>
                    <a:pt x="22867" y="1702"/>
                  </a:lnTo>
                  <a:cubicBezTo>
                    <a:pt x="21382" y="1"/>
                    <a:pt x="19120" y="40"/>
                    <a:pt x="17664" y="1791"/>
                  </a:cubicBezTo>
                  <a:lnTo>
                    <a:pt x="0" y="230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221400" y="3164443"/>
              <a:ext cx="1554045" cy="1439550"/>
            </a:xfrm>
            <a:custGeom>
              <a:avLst/>
              <a:gdLst/>
              <a:ahLst/>
              <a:cxnLst/>
              <a:rect l="l" t="t" r="r" b="b"/>
              <a:pathLst>
                <a:path w="24825" h="22996" extrusionOk="0">
                  <a:moveTo>
                    <a:pt x="21716" y="22996"/>
                  </a:moveTo>
                  <a:cubicBezTo>
                    <a:pt x="23143" y="19888"/>
                    <a:pt x="23733" y="16357"/>
                    <a:pt x="20261" y="14823"/>
                  </a:cubicBezTo>
                  <a:cubicBezTo>
                    <a:pt x="13386" y="11784"/>
                    <a:pt x="24824" y="6954"/>
                    <a:pt x="21667" y="5214"/>
                  </a:cubicBezTo>
                  <a:cubicBezTo>
                    <a:pt x="19386" y="3955"/>
                    <a:pt x="21018" y="1978"/>
                    <a:pt x="22110" y="965"/>
                  </a:cubicBezTo>
                  <a:cubicBezTo>
                    <a:pt x="20684" y="1"/>
                    <a:pt x="18884" y="257"/>
                    <a:pt x="17664" y="1732"/>
                  </a:cubicBezTo>
                  <a:lnTo>
                    <a:pt x="0" y="22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2" name="Google Shape;2432;p76"/>
          <p:cNvGrpSpPr/>
          <p:nvPr/>
        </p:nvGrpSpPr>
        <p:grpSpPr>
          <a:xfrm>
            <a:off x="1763660" y="3163254"/>
            <a:ext cx="2601343" cy="1440739"/>
            <a:chOff x="1763660" y="3163254"/>
            <a:chExt cx="2601343" cy="1440739"/>
          </a:xfrm>
        </p:grpSpPr>
        <p:sp>
          <p:nvSpPr>
            <p:cNvPr id="2433" name="Google Shape;2433;p76"/>
            <p:cNvSpPr/>
            <p:nvPr/>
          </p:nvSpPr>
          <p:spPr>
            <a:xfrm>
              <a:off x="1763660" y="3163254"/>
              <a:ext cx="2601343" cy="1440739"/>
            </a:xfrm>
            <a:custGeom>
              <a:avLst/>
              <a:gdLst/>
              <a:ahLst/>
              <a:cxnLst/>
              <a:rect l="l" t="t" r="r" b="b"/>
              <a:pathLst>
                <a:path w="41555" h="23015" extrusionOk="0">
                  <a:moveTo>
                    <a:pt x="41554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2484" y="1279"/>
                    <a:pt x="22681" y="1456"/>
                    <a:pt x="22858" y="1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1763660" y="3163254"/>
              <a:ext cx="1607631" cy="1440739"/>
            </a:xfrm>
            <a:custGeom>
              <a:avLst/>
              <a:gdLst/>
              <a:ahLst/>
              <a:cxnLst/>
              <a:rect l="l" t="t" r="r" b="b"/>
              <a:pathLst>
                <a:path w="25681" h="23015" extrusionOk="0">
                  <a:moveTo>
                    <a:pt x="25680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0920" y="2341"/>
                    <a:pt x="19366" y="4554"/>
                    <a:pt x="21648" y="7072"/>
                  </a:cubicBezTo>
                  <a:cubicBezTo>
                    <a:pt x="25130" y="10927"/>
                    <a:pt x="19976" y="14773"/>
                    <a:pt x="23684" y="16986"/>
                  </a:cubicBezTo>
                  <a:cubicBezTo>
                    <a:pt x="25198" y="17891"/>
                    <a:pt x="25651" y="20438"/>
                    <a:pt x="25680" y="23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6" name="Google Shape;2436;p76"/>
          <p:cNvGrpSpPr/>
          <p:nvPr/>
        </p:nvGrpSpPr>
        <p:grpSpPr>
          <a:xfrm>
            <a:off x="0" y="4043600"/>
            <a:ext cx="9144000" cy="1176092"/>
            <a:chOff x="0" y="3510100"/>
            <a:chExt cx="9144000" cy="1176092"/>
          </a:xfrm>
        </p:grpSpPr>
        <p:sp>
          <p:nvSpPr>
            <p:cNvPr id="2437" name="Google Shape;2437;p76"/>
            <p:cNvSpPr/>
            <p:nvPr/>
          </p:nvSpPr>
          <p:spPr>
            <a:xfrm>
              <a:off x="0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3912433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9" name="Google Shape;2439;p76"/>
          <p:cNvGrpSpPr/>
          <p:nvPr/>
        </p:nvGrpSpPr>
        <p:grpSpPr>
          <a:xfrm>
            <a:off x="8279869" y="3378581"/>
            <a:ext cx="419368" cy="850526"/>
            <a:chOff x="3127650" y="4570800"/>
            <a:chExt cx="444575" cy="901650"/>
          </a:xfrm>
        </p:grpSpPr>
        <p:sp>
          <p:nvSpPr>
            <p:cNvPr id="2440" name="Google Shape;2440;p76"/>
            <p:cNvSpPr/>
            <p:nvPr/>
          </p:nvSpPr>
          <p:spPr>
            <a:xfrm>
              <a:off x="3127650" y="4570800"/>
              <a:ext cx="444575" cy="714550"/>
            </a:xfrm>
            <a:custGeom>
              <a:avLst/>
              <a:gdLst/>
              <a:ahLst/>
              <a:cxnLst/>
              <a:rect l="l" t="t" r="r" b="b"/>
              <a:pathLst>
                <a:path w="17783" h="28582" extrusionOk="0">
                  <a:moveTo>
                    <a:pt x="17783" y="14291"/>
                  </a:moveTo>
                  <a:cubicBezTo>
                    <a:pt x="17783" y="22188"/>
                    <a:pt x="13800" y="28581"/>
                    <a:pt x="8892" y="28581"/>
                  </a:cubicBezTo>
                  <a:cubicBezTo>
                    <a:pt x="3984" y="28581"/>
                    <a:pt x="1" y="22188"/>
                    <a:pt x="1" y="14291"/>
                  </a:cubicBezTo>
                  <a:cubicBezTo>
                    <a:pt x="1" y="6403"/>
                    <a:pt x="3984" y="0"/>
                    <a:pt x="8892" y="0"/>
                  </a:cubicBezTo>
                  <a:cubicBezTo>
                    <a:pt x="13800" y="0"/>
                    <a:pt x="17783" y="6403"/>
                    <a:pt x="17783" y="14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3194050" y="4769225"/>
              <a:ext cx="267775" cy="703225"/>
            </a:xfrm>
            <a:custGeom>
              <a:avLst/>
              <a:gdLst/>
              <a:ahLst/>
              <a:cxnLst/>
              <a:rect l="l" t="t" r="r" b="b"/>
              <a:pathLst>
                <a:path w="10711" h="28129" extrusionOk="0">
                  <a:moveTo>
                    <a:pt x="8754" y="4721"/>
                  </a:moveTo>
                  <a:lnTo>
                    <a:pt x="7318" y="6157"/>
                  </a:lnTo>
                  <a:lnTo>
                    <a:pt x="7318" y="905"/>
                  </a:lnTo>
                  <a:cubicBezTo>
                    <a:pt x="7337" y="413"/>
                    <a:pt x="6944" y="0"/>
                    <a:pt x="6452" y="0"/>
                  </a:cubicBezTo>
                  <a:cubicBezTo>
                    <a:pt x="5951" y="0"/>
                    <a:pt x="5557" y="413"/>
                    <a:pt x="5577" y="905"/>
                  </a:cubicBezTo>
                  <a:lnTo>
                    <a:pt x="5577" y="12747"/>
                  </a:lnTo>
                  <a:lnTo>
                    <a:pt x="1653" y="8822"/>
                  </a:lnTo>
                  <a:cubicBezTo>
                    <a:pt x="1328" y="8429"/>
                    <a:pt x="728" y="8399"/>
                    <a:pt x="364" y="8763"/>
                  </a:cubicBezTo>
                  <a:cubicBezTo>
                    <a:pt x="0" y="9127"/>
                    <a:pt x="30" y="9727"/>
                    <a:pt x="423" y="10052"/>
                  </a:cubicBezTo>
                  <a:lnTo>
                    <a:pt x="5587" y="15215"/>
                  </a:lnTo>
                  <a:lnTo>
                    <a:pt x="5587" y="27224"/>
                  </a:lnTo>
                  <a:cubicBezTo>
                    <a:pt x="5567" y="27716"/>
                    <a:pt x="5960" y="28129"/>
                    <a:pt x="6462" y="28129"/>
                  </a:cubicBezTo>
                  <a:cubicBezTo>
                    <a:pt x="6954" y="28129"/>
                    <a:pt x="7347" y="27716"/>
                    <a:pt x="7337" y="27224"/>
                  </a:cubicBezTo>
                  <a:lnTo>
                    <a:pt x="7337" y="8626"/>
                  </a:lnTo>
                  <a:lnTo>
                    <a:pt x="10003" y="5960"/>
                  </a:lnTo>
                  <a:cubicBezTo>
                    <a:pt x="10711" y="5134"/>
                    <a:pt x="9590" y="4023"/>
                    <a:pt x="8773" y="4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2" name="Google Shape;2442;p76"/>
          <p:cNvGrpSpPr/>
          <p:nvPr/>
        </p:nvGrpSpPr>
        <p:grpSpPr>
          <a:xfrm>
            <a:off x="6702500" y="3704100"/>
            <a:ext cx="616925" cy="804300"/>
            <a:chOff x="2454200" y="4607675"/>
            <a:chExt cx="616925" cy="804300"/>
          </a:xfrm>
        </p:grpSpPr>
        <p:sp>
          <p:nvSpPr>
            <p:cNvPr id="2443" name="Google Shape;2443;p76"/>
            <p:cNvSpPr/>
            <p:nvPr/>
          </p:nvSpPr>
          <p:spPr>
            <a:xfrm>
              <a:off x="2454200" y="4607675"/>
              <a:ext cx="616925" cy="582525"/>
            </a:xfrm>
            <a:custGeom>
              <a:avLst/>
              <a:gdLst/>
              <a:ahLst/>
              <a:cxnLst/>
              <a:rect l="l" t="t" r="r" b="b"/>
              <a:pathLst>
                <a:path w="24677" h="23301" extrusionOk="0">
                  <a:moveTo>
                    <a:pt x="24677" y="12462"/>
                  </a:moveTo>
                  <a:cubicBezTo>
                    <a:pt x="24677" y="9187"/>
                    <a:pt x="22424" y="6324"/>
                    <a:pt x="19238" y="5557"/>
                  </a:cubicBezTo>
                  <a:cubicBezTo>
                    <a:pt x="18441" y="2272"/>
                    <a:pt x="15451" y="0"/>
                    <a:pt x="12078" y="109"/>
                  </a:cubicBezTo>
                  <a:cubicBezTo>
                    <a:pt x="8704" y="207"/>
                    <a:pt x="5862" y="2666"/>
                    <a:pt x="5282" y="5990"/>
                  </a:cubicBezTo>
                  <a:cubicBezTo>
                    <a:pt x="1997" y="7111"/>
                    <a:pt x="0" y="10445"/>
                    <a:pt x="571" y="13878"/>
                  </a:cubicBezTo>
                  <a:cubicBezTo>
                    <a:pt x="1141" y="17301"/>
                    <a:pt x="4101" y="19818"/>
                    <a:pt x="7573" y="19818"/>
                  </a:cubicBezTo>
                  <a:lnTo>
                    <a:pt x="7583" y="19818"/>
                  </a:lnTo>
                  <a:cubicBezTo>
                    <a:pt x="10180" y="23300"/>
                    <a:pt x="15451" y="23172"/>
                    <a:pt x="17871" y="19563"/>
                  </a:cubicBezTo>
                  <a:cubicBezTo>
                    <a:pt x="21677" y="19396"/>
                    <a:pt x="24677" y="16268"/>
                    <a:pt x="24677" y="124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2941025" y="4748325"/>
              <a:ext cx="62975" cy="31975"/>
            </a:xfrm>
            <a:custGeom>
              <a:avLst/>
              <a:gdLst/>
              <a:ahLst/>
              <a:cxnLst/>
              <a:rect l="l" t="t" r="r" b="b"/>
              <a:pathLst>
                <a:path w="2519" h="127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9"/>
                    <a:pt x="30" y="89"/>
                    <a:pt x="40" y="138"/>
                  </a:cubicBezTo>
                  <a:cubicBezTo>
                    <a:pt x="925" y="354"/>
                    <a:pt x="1771" y="738"/>
                    <a:pt x="2519" y="1279"/>
                  </a:cubicBezTo>
                  <a:cubicBezTo>
                    <a:pt x="1771" y="689"/>
                    <a:pt x="915" y="24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2647700" y="5108275"/>
              <a:ext cx="31500" cy="29300"/>
            </a:xfrm>
            <a:custGeom>
              <a:avLst/>
              <a:gdLst/>
              <a:ahLst/>
              <a:cxnLst/>
              <a:rect l="l" t="t" r="r" b="b"/>
              <a:pathLst>
                <a:path w="1260" h="1172" extrusionOk="0">
                  <a:moveTo>
                    <a:pt x="0" y="1"/>
                  </a:moveTo>
                  <a:cubicBezTo>
                    <a:pt x="364" y="444"/>
                    <a:pt x="787" y="837"/>
                    <a:pt x="1259" y="1171"/>
                  </a:cubicBezTo>
                  <a:cubicBezTo>
                    <a:pt x="827" y="827"/>
                    <a:pt x="443" y="434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2458125" y="4610275"/>
              <a:ext cx="415550" cy="459925"/>
            </a:xfrm>
            <a:custGeom>
              <a:avLst/>
              <a:gdLst/>
              <a:ahLst/>
              <a:cxnLst/>
              <a:rect l="l" t="t" r="r" b="b"/>
              <a:pathLst>
                <a:path w="16622" h="18397" extrusionOk="0">
                  <a:moveTo>
                    <a:pt x="12169" y="0"/>
                  </a:moveTo>
                  <a:cubicBezTo>
                    <a:pt x="8901" y="0"/>
                    <a:pt x="5767" y="2254"/>
                    <a:pt x="5125" y="5886"/>
                  </a:cubicBezTo>
                  <a:cubicBezTo>
                    <a:pt x="2597" y="6752"/>
                    <a:pt x="768" y="8945"/>
                    <a:pt x="384" y="11581"/>
                  </a:cubicBezTo>
                  <a:cubicBezTo>
                    <a:pt x="0" y="14217"/>
                    <a:pt x="1122" y="16852"/>
                    <a:pt x="3295" y="18396"/>
                  </a:cubicBezTo>
                  <a:cubicBezTo>
                    <a:pt x="1584" y="17049"/>
                    <a:pt x="591" y="14993"/>
                    <a:pt x="591" y="12820"/>
                  </a:cubicBezTo>
                  <a:cubicBezTo>
                    <a:pt x="591" y="9781"/>
                    <a:pt x="2528" y="7076"/>
                    <a:pt x="5400" y="6093"/>
                  </a:cubicBezTo>
                  <a:cubicBezTo>
                    <a:pt x="6050" y="2484"/>
                    <a:pt x="9175" y="215"/>
                    <a:pt x="12448" y="215"/>
                  </a:cubicBezTo>
                  <a:cubicBezTo>
                    <a:pt x="13875" y="215"/>
                    <a:pt x="15331" y="647"/>
                    <a:pt x="16622" y="1588"/>
                  </a:cubicBezTo>
                  <a:cubicBezTo>
                    <a:pt x="15272" y="499"/>
                    <a:pt x="13706" y="0"/>
                    <a:pt x="1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2621625" y="4785450"/>
              <a:ext cx="276900" cy="626275"/>
            </a:xfrm>
            <a:custGeom>
              <a:avLst/>
              <a:gdLst/>
              <a:ahLst/>
              <a:cxnLst/>
              <a:rect l="l" t="t" r="r" b="b"/>
              <a:pathLst>
                <a:path w="11076" h="25051" extrusionOk="0">
                  <a:moveTo>
                    <a:pt x="9354" y="3089"/>
                  </a:moveTo>
                  <a:lnTo>
                    <a:pt x="6836" y="5597"/>
                  </a:lnTo>
                  <a:lnTo>
                    <a:pt x="6836" y="787"/>
                  </a:lnTo>
                  <a:cubicBezTo>
                    <a:pt x="6836" y="354"/>
                    <a:pt x="6482" y="0"/>
                    <a:pt x="6050" y="0"/>
                  </a:cubicBezTo>
                  <a:cubicBezTo>
                    <a:pt x="5617" y="0"/>
                    <a:pt x="5273" y="354"/>
                    <a:pt x="5273" y="787"/>
                  </a:cubicBezTo>
                  <a:lnTo>
                    <a:pt x="5273" y="7337"/>
                  </a:lnTo>
                  <a:cubicBezTo>
                    <a:pt x="5243" y="7455"/>
                    <a:pt x="5243" y="7573"/>
                    <a:pt x="5273" y="7682"/>
                  </a:cubicBezTo>
                  <a:lnTo>
                    <a:pt x="5273" y="9019"/>
                  </a:lnTo>
                  <a:lnTo>
                    <a:pt x="1722" y="5469"/>
                  </a:lnTo>
                  <a:cubicBezTo>
                    <a:pt x="984" y="4849"/>
                    <a:pt x="1" y="5842"/>
                    <a:pt x="611" y="6570"/>
                  </a:cubicBezTo>
                  <a:lnTo>
                    <a:pt x="5273" y="11232"/>
                  </a:lnTo>
                  <a:lnTo>
                    <a:pt x="5273" y="24264"/>
                  </a:lnTo>
                  <a:cubicBezTo>
                    <a:pt x="5273" y="24697"/>
                    <a:pt x="5627" y="25051"/>
                    <a:pt x="6059" y="25051"/>
                  </a:cubicBezTo>
                  <a:cubicBezTo>
                    <a:pt x="6492" y="25051"/>
                    <a:pt x="6846" y="24697"/>
                    <a:pt x="6846" y="24264"/>
                  </a:cubicBezTo>
                  <a:lnTo>
                    <a:pt x="6846" y="7819"/>
                  </a:lnTo>
                  <a:lnTo>
                    <a:pt x="10466" y="4200"/>
                  </a:lnTo>
                  <a:cubicBezTo>
                    <a:pt x="11075" y="3462"/>
                    <a:pt x="10092" y="2479"/>
                    <a:pt x="9354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2793500" y="4856825"/>
              <a:ext cx="81425" cy="78625"/>
            </a:xfrm>
            <a:custGeom>
              <a:avLst/>
              <a:gdLst/>
              <a:ahLst/>
              <a:cxnLst/>
              <a:rect l="l" t="t" r="r" b="b"/>
              <a:pathLst>
                <a:path w="3257" h="3145" extrusionOk="0">
                  <a:moveTo>
                    <a:pt x="3028" y="1"/>
                  </a:moveTo>
                  <a:cubicBezTo>
                    <a:pt x="2826" y="1"/>
                    <a:pt x="2629" y="83"/>
                    <a:pt x="2479" y="234"/>
                  </a:cubicBezTo>
                  <a:lnTo>
                    <a:pt x="1" y="2702"/>
                  </a:lnTo>
                  <a:lnTo>
                    <a:pt x="1" y="3145"/>
                  </a:lnTo>
                  <a:lnTo>
                    <a:pt x="2922" y="234"/>
                  </a:lnTo>
                  <a:cubicBezTo>
                    <a:pt x="3010" y="135"/>
                    <a:pt x="3128" y="66"/>
                    <a:pt x="3256" y="37"/>
                  </a:cubicBezTo>
                  <a:cubicBezTo>
                    <a:pt x="3181" y="13"/>
                    <a:pt x="310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2623950" y="4916500"/>
              <a:ext cx="154575" cy="495475"/>
            </a:xfrm>
            <a:custGeom>
              <a:avLst/>
              <a:gdLst/>
              <a:ahLst/>
              <a:cxnLst/>
              <a:rect l="l" t="t" r="r" b="b"/>
              <a:pathLst>
                <a:path w="6183" h="19819" extrusionOk="0">
                  <a:moveTo>
                    <a:pt x="1050" y="1"/>
                  </a:moveTo>
                  <a:cubicBezTo>
                    <a:pt x="405" y="1"/>
                    <a:pt x="0" y="830"/>
                    <a:pt x="518" y="1338"/>
                  </a:cubicBezTo>
                  <a:lnTo>
                    <a:pt x="5180" y="6000"/>
                  </a:lnTo>
                  <a:lnTo>
                    <a:pt x="5180" y="19032"/>
                  </a:lnTo>
                  <a:cubicBezTo>
                    <a:pt x="5180" y="19464"/>
                    <a:pt x="5534" y="19818"/>
                    <a:pt x="5966" y="19818"/>
                  </a:cubicBezTo>
                  <a:cubicBezTo>
                    <a:pt x="6035" y="19818"/>
                    <a:pt x="6114" y="19809"/>
                    <a:pt x="6183" y="19779"/>
                  </a:cubicBezTo>
                  <a:cubicBezTo>
                    <a:pt x="5848" y="19681"/>
                    <a:pt x="5622" y="19376"/>
                    <a:pt x="5622" y="19032"/>
                  </a:cubicBezTo>
                  <a:lnTo>
                    <a:pt x="5622" y="6000"/>
                  </a:lnTo>
                  <a:lnTo>
                    <a:pt x="960" y="1338"/>
                  </a:lnTo>
                  <a:cubicBezTo>
                    <a:pt x="655" y="1033"/>
                    <a:pt x="655" y="541"/>
                    <a:pt x="960" y="227"/>
                  </a:cubicBezTo>
                  <a:cubicBezTo>
                    <a:pt x="1049" y="138"/>
                    <a:pt x="1167" y="69"/>
                    <a:pt x="1295" y="40"/>
                  </a:cubicBezTo>
                  <a:cubicBezTo>
                    <a:pt x="1210" y="13"/>
                    <a:pt x="112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2752700" y="4785450"/>
              <a:ext cx="25825" cy="235825"/>
            </a:xfrm>
            <a:custGeom>
              <a:avLst/>
              <a:gdLst/>
              <a:ahLst/>
              <a:cxnLst/>
              <a:rect l="l" t="t" r="r" b="b"/>
              <a:pathLst>
                <a:path w="1033" h="9433" extrusionOk="0">
                  <a:moveTo>
                    <a:pt x="816" y="0"/>
                  </a:moveTo>
                  <a:cubicBezTo>
                    <a:pt x="384" y="0"/>
                    <a:pt x="30" y="354"/>
                    <a:pt x="30" y="787"/>
                  </a:cubicBezTo>
                  <a:lnTo>
                    <a:pt x="30" y="7347"/>
                  </a:lnTo>
                  <a:cubicBezTo>
                    <a:pt x="0" y="7455"/>
                    <a:pt x="0" y="7573"/>
                    <a:pt x="30" y="7682"/>
                  </a:cubicBezTo>
                  <a:lnTo>
                    <a:pt x="30" y="8990"/>
                  </a:lnTo>
                  <a:lnTo>
                    <a:pt x="472" y="9432"/>
                  </a:lnTo>
                  <a:lnTo>
                    <a:pt x="472" y="8105"/>
                  </a:lnTo>
                  <a:cubicBezTo>
                    <a:pt x="443" y="7573"/>
                    <a:pt x="443" y="7455"/>
                    <a:pt x="472" y="7347"/>
                  </a:cubicBezTo>
                  <a:lnTo>
                    <a:pt x="472" y="787"/>
                  </a:lnTo>
                  <a:cubicBezTo>
                    <a:pt x="472" y="433"/>
                    <a:pt x="698" y="128"/>
                    <a:pt x="1033" y="40"/>
                  </a:cubicBezTo>
                  <a:cubicBezTo>
                    <a:pt x="964" y="10"/>
                    <a:pt x="88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1" name="Google Shape;2451;p76"/>
          <p:cNvGrpSpPr/>
          <p:nvPr/>
        </p:nvGrpSpPr>
        <p:grpSpPr>
          <a:xfrm>
            <a:off x="5688150" y="3289816"/>
            <a:ext cx="805821" cy="1205539"/>
            <a:chOff x="4618125" y="2848679"/>
            <a:chExt cx="805821" cy="1205539"/>
          </a:xfrm>
        </p:grpSpPr>
        <p:sp>
          <p:nvSpPr>
            <p:cNvPr id="2452" name="Google Shape;2452;p76"/>
            <p:cNvSpPr/>
            <p:nvPr/>
          </p:nvSpPr>
          <p:spPr>
            <a:xfrm>
              <a:off x="5011464" y="3219775"/>
              <a:ext cx="30690" cy="834443"/>
            </a:xfrm>
            <a:custGeom>
              <a:avLst/>
              <a:gdLst/>
              <a:ahLst/>
              <a:cxnLst/>
              <a:rect l="l" t="t" r="r" b="b"/>
              <a:pathLst>
                <a:path w="327" h="8891" extrusionOk="0">
                  <a:moveTo>
                    <a:pt x="0" y="0"/>
                  </a:moveTo>
                  <a:lnTo>
                    <a:pt x="0" y="8891"/>
                  </a:lnTo>
                  <a:lnTo>
                    <a:pt x="326" y="889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4659702" y="3196124"/>
              <a:ext cx="373815" cy="238104"/>
            </a:xfrm>
            <a:custGeom>
              <a:avLst/>
              <a:gdLst/>
              <a:ahLst/>
              <a:cxnLst/>
              <a:rect l="l" t="t" r="r" b="b"/>
              <a:pathLst>
                <a:path w="3983" h="2537" extrusionOk="0">
                  <a:moveTo>
                    <a:pt x="3981" y="270"/>
                  </a:moveTo>
                  <a:lnTo>
                    <a:pt x="3981" y="270"/>
                  </a:lnTo>
                  <a:cubicBezTo>
                    <a:pt x="3979" y="271"/>
                    <a:pt x="3976" y="271"/>
                    <a:pt x="3974" y="272"/>
                  </a:cubicBezTo>
                  <a:lnTo>
                    <a:pt x="3974" y="272"/>
                  </a:lnTo>
                  <a:cubicBezTo>
                    <a:pt x="3976" y="272"/>
                    <a:pt x="3978" y="273"/>
                    <a:pt x="3979" y="273"/>
                  </a:cubicBezTo>
                  <a:cubicBezTo>
                    <a:pt x="3981" y="273"/>
                    <a:pt x="3982" y="272"/>
                    <a:pt x="3981" y="270"/>
                  </a:cubicBezTo>
                  <a:close/>
                  <a:moveTo>
                    <a:pt x="2767" y="1"/>
                  </a:moveTo>
                  <a:cubicBezTo>
                    <a:pt x="2601" y="1"/>
                    <a:pt x="2422" y="16"/>
                    <a:pt x="2233" y="55"/>
                  </a:cubicBezTo>
                  <a:cubicBezTo>
                    <a:pt x="1258" y="213"/>
                    <a:pt x="0" y="1042"/>
                    <a:pt x="57" y="2537"/>
                  </a:cubicBezTo>
                  <a:cubicBezTo>
                    <a:pt x="1060" y="1350"/>
                    <a:pt x="2446" y="550"/>
                    <a:pt x="3974" y="272"/>
                  </a:cubicBezTo>
                  <a:lnTo>
                    <a:pt x="3974" y="272"/>
                  </a:lnTo>
                  <a:cubicBezTo>
                    <a:pt x="3908" y="254"/>
                    <a:pt x="3440" y="1"/>
                    <a:pt x="2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618125" y="3060506"/>
              <a:ext cx="415860" cy="166682"/>
            </a:xfrm>
            <a:custGeom>
              <a:avLst/>
              <a:gdLst/>
              <a:ahLst/>
              <a:cxnLst/>
              <a:rect l="l" t="t" r="r" b="b"/>
              <a:pathLst>
                <a:path w="4431" h="1776" extrusionOk="0">
                  <a:moveTo>
                    <a:pt x="1772" y="1"/>
                  </a:moveTo>
                  <a:cubicBezTo>
                    <a:pt x="1150" y="1"/>
                    <a:pt x="503" y="225"/>
                    <a:pt x="0" y="825"/>
                  </a:cubicBezTo>
                  <a:cubicBezTo>
                    <a:pt x="299" y="785"/>
                    <a:pt x="599" y="764"/>
                    <a:pt x="898" y="764"/>
                  </a:cubicBezTo>
                  <a:cubicBezTo>
                    <a:pt x="2138" y="764"/>
                    <a:pt x="3360" y="1110"/>
                    <a:pt x="4423" y="1770"/>
                  </a:cubicBezTo>
                  <a:lnTo>
                    <a:pt x="4423" y="1770"/>
                  </a:lnTo>
                  <a:cubicBezTo>
                    <a:pt x="4376" y="1698"/>
                    <a:pt x="4111" y="937"/>
                    <a:pt x="3277" y="442"/>
                  </a:cubicBezTo>
                  <a:cubicBezTo>
                    <a:pt x="2882" y="186"/>
                    <a:pt x="2337" y="1"/>
                    <a:pt x="1772" y="1"/>
                  </a:cubicBezTo>
                  <a:close/>
                  <a:moveTo>
                    <a:pt x="4423" y="1770"/>
                  </a:moveTo>
                  <a:cubicBezTo>
                    <a:pt x="4426" y="1774"/>
                    <a:pt x="4428" y="1776"/>
                    <a:pt x="4429" y="1776"/>
                  </a:cubicBezTo>
                  <a:cubicBezTo>
                    <a:pt x="4430" y="1776"/>
                    <a:pt x="4430" y="1775"/>
                    <a:pt x="4430" y="1775"/>
                  </a:cubicBezTo>
                  <a:cubicBezTo>
                    <a:pt x="4428" y="1773"/>
                    <a:pt x="4426" y="1772"/>
                    <a:pt x="4423" y="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5010432" y="3200066"/>
              <a:ext cx="373815" cy="237916"/>
            </a:xfrm>
            <a:custGeom>
              <a:avLst/>
              <a:gdLst/>
              <a:ahLst/>
              <a:cxnLst/>
              <a:rect l="l" t="t" r="r" b="b"/>
              <a:pathLst>
                <a:path w="3983" h="2535" extrusionOk="0">
                  <a:moveTo>
                    <a:pt x="1" y="270"/>
                  </a:moveTo>
                  <a:cubicBezTo>
                    <a:pt x="1" y="271"/>
                    <a:pt x="1" y="272"/>
                    <a:pt x="4" y="272"/>
                  </a:cubicBezTo>
                  <a:cubicBezTo>
                    <a:pt x="5" y="272"/>
                    <a:pt x="7" y="272"/>
                    <a:pt x="9" y="271"/>
                  </a:cubicBezTo>
                  <a:lnTo>
                    <a:pt x="9" y="271"/>
                  </a:lnTo>
                  <a:cubicBezTo>
                    <a:pt x="7" y="271"/>
                    <a:pt x="4" y="270"/>
                    <a:pt x="1" y="270"/>
                  </a:cubicBezTo>
                  <a:close/>
                  <a:moveTo>
                    <a:pt x="1217" y="0"/>
                  </a:moveTo>
                  <a:cubicBezTo>
                    <a:pt x="543" y="0"/>
                    <a:pt x="76" y="253"/>
                    <a:pt x="9" y="271"/>
                  </a:cubicBezTo>
                  <a:lnTo>
                    <a:pt x="9" y="271"/>
                  </a:lnTo>
                  <a:cubicBezTo>
                    <a:pt x="1539" y="547"/>
                    <a:pt x="2922" y="1348"/>
                    <a:pt x="3925" y="2534"/>
                  </a:cubicBezTo>
                  <a:cubicBezTo>
                    <a:pt x="3983" y="1039"/>
                    <a:pt x="2725" y="212"/>
                    <a:pt x="1752" y="54"/>
                  </a:cubicBezTo>
                  <a:cubicBezTo>
                    <a:pt x="1563" y="16"/>
                    <a:pt x="138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08086" y="3069703"/>
              <a:ext cx="415860" cy="166776"/>
            </a:xfrm>
            <a:custGeom>
              <a:avLst/>
              <a:gdLst/>
              <a:ahLst/>
              <a:cxnLst/>
              <a:rect l="l" t="t" r="r" b="b"/>
              <a:pathLst>
                <a:path w="4431" h="1777" extrusionOk="0">
                  <a:moveTo>
                    <a:pt x="2660" y="1"/>
                  </a:moveTo>
                  <a:cubicBezTo>
                    <a:pt x="2094" y="1"/>
                    <a:pt x="1550" y="187"/>
                    <a:pt x="1154" y="442"/>
                  </a:cubicBezTo>
                  <a:cubicBezTo>
                    <a:pt x="319" y="938"/>
                    <a:pt x="54" y="1699"/>
                    <a:pt x="7" y="1771"/>
                  </a:cubicBezTo>
                  <a:lnTo>
                    <a:pt x="7" y="1771"/>
                  </a:lnTo>
                  <a:cubicBezTo>
                    <a:pt x="1071" y="1111"/>
                    <a:pt x="2292" y="765"/>
                    <a:pt x="3532" y="765"/>
                  </a:cubicBezTo>
                  <a:cubicBezTo>
                    <a:pt x="3831" y="765"/>
                    <a:pt x="4131" y="785"/>
                    <a:pt x="4431" y="826"/>
                  </a:cubicBezTo>
                  <a:cubicBezTo>
                    <a:pt x="3928" y="225"/>
                    <a:pt x="3281" y="1"/>
                    <a:pt x="2660" y="1"/>
                  </a:cubicBezTo>
                  <a:close/>
                  <a:moveTo>
                    <a:pt x="7" y="1771"/>
                  </a:moveTo>
                  <a:cubicBezTo>
                    <a:pt x="5" y="1773"/>
                    <a:pt x="3" y="1774"/>
                    <a:pt x="0" y="1775"/>
                  </a:cubicBezTo>
                  <a:cubicBezTo>
                    <a:pt x="1" y="1776"/>
                    <a:pt x="1" y="1777"/>
                    <a:pt x="2" y="1777"/>
                  </a:cubicBezTo>
                  <a:cubicBezTo>
                    <a:pt x="3" y="1777"/>
                    <a:pt x="5" y="1775"/>
                    <a:pt x="7" y="17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4848817" y="2848679"/>
              <a:ext cx="220178" cy="388080"/>
            </a:xfrm>
            <a:custGeom>
              <a:avLst/>
              <a:gdLst/>
              <a:ahLst/>
              <a:cxnLst/>
              <a:rect l="l" t="t" r="r" b="b"/>
              <a:pathLst>
                <a:path w="2346" h="4135" extrusionOk="0">
                  <a:moveTo>
                    <a:pt x="0" y="1"/>
                  </a:moveTo>
                  <a:lnTo>
                    <a:pt x="0" y="1"/>
                  </a:lnTo>
                  <a:cubicBezTo>
                    <a:pt x="1081" y="1118"/>
                    <a:pt x="1737" y="2577"/>
                    <a:pt x="1857" y="4127"/>
                  </a:cubicBezTo>
                  <a:lnTo>
                    <a:pt x="1857" y="4127"/>
                  </a:lnTo>
                  <a:cubicBezTo>
                    <a:pt x="1887" y="4048"/>
                    <a:pt x="2345" y="3383"/>
                    <a:pt x="2251" y="2416"/>
                  </a:cubicBezTo>
                  <a:cubicBezTo>
                    <a:pt x="2192" y="1429"/>
                    <a:pt x="1494" y="96"/>
                    <a:pt x="0" y="1"/>
                  </a:cubicBezTo>
                  <a:close/>
                  <a:moveTo>
                    <a:pt x="1857" y="4127"/>
                  </a:moveTo>
                  <a:cubicBezTo>
                    <a:pt x="1855" y="4132"/>
                    <a:pt x="1855" y="4134"/>
                    <a:pt x="1857" y="4134"/>
                  </a:cubicBezTo>
                  <a:cubicBezTo>
                    <a:pt x="1857" y="4134"/>
                    <a:pt x="1857" y="4134"/>
                    <a:pt x="1858" y="4134"/>
                  </a:cubicBezTo>
                  <a:cubicBezTo>
                    <a:pt x="1857" y="4132"/>
                    <a:pt x="1857" y="4129"/>
                    <a:pt x="1857" y="41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4795320" y="3211609"/>
              <a:ext cx="244955" cy="348662"/>
            </a:xfrm>
            <a:custGeom>
              <a:avLst/>
              <a:gdLst/>
              <a:ahLst/>
              <a:cxnLst/>
              <a:rect l="l" t="t" r="r" b="b"/>
              <a:pathLst>
                <a:path w="2610" h="3715" extrusionOk="0">
                  <a:moveTo>
                    <a:pt x="2608" y="0"/>
                  </a:moveTo>
                  <a:cubicBezTo>
                    <a:pt x="2606" y="2"/>
                    <a:pt x="2604" y="4"/>
                    <a:pt x="2602" y="6"/>
                  </a:cubicBezTo>
                  <a:lnTo>
                    <a:pt x="2602" y="6"/>
                  </a:lnTo>
                  <a:cubicBezTo>
                    <a:pt x="2608" y="4"/>
                    <a:pt x="2610" y="2"/>
                    <a:pt x="2608" y="0"/>
                  </a:cubicBezTo>
                  <a:close/>
                  <a:moveTo>
                    <a:pt x="2602" y="6"/>
                  </a:moveTo>
                  <a:cubicBezTo>
                    <a:pt x="2528" y="31"/>
                    <a:pt x="1798" y="101"/>
                    <a:pt x="1180" y="732"/>
                  </a:cubicBezTo>
                  <a:cubicBezTo>
                    <a:pt x="525" y="1349"/>
                    <a:pt x="1" y="2615"/>
                    <a:pt x="808" y="3715"/>
                  </a:cubicBezTo>
                  <a:cubicBezTo>
                    <a:pt x="958" y="2307"/>
                    <a:pt x="1593" y="996"/>
                    <a:pt x="260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44D0AA-0FAB-4055-BBF5-150C3CD73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2" y="2064624"/>
            <a:ext cx="6667843" cy="24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50842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1"/>
          <p:cNvSpPr txBox="1">
            <a:spLocks noGrp="1"/>
          </p:cNvSpPr>
          <p:nvPr>
            <p:ph type="subTitle" idx="2"/>
          </p:nvPr>
        </p:nvSpPr>
        <p:spPr>
          <a:xfrm>
            <a:off x="3015644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API, truy vấn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" name="Google Shape;1454;p51"/>
          <p:cNvSpPr txBox="1">
            <a:spLocks noGrp="1"/>
          </p:cNvSpPr>
          <p:nvPr>
            <p:ph type="subTitle" idx="5"/>
          </p:nvPr>
        </p:nvSpPr>
        <p:spPr>
          <a:xfrm>
            <a:off x="5127911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5" name="Google Shape;1455;p51"/>
          <p:cNvSpPr txBox="1">
            <a:spLocks noGrp="1"/>
          </p:cNvSpPr>
          <p:nvPr>
            <p:ph type="title"/>
          </p:nvPr>
        </p:nvSpPr>
        <p:spPr>
          <a:xfrm>
            <a:off x="531165" y="591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6" name="Google Shape;1456;p51"/>
          <p:cNvSpPr txBox="1">
            <a:spLocks noGrp="1"/>
          </p:cNvSpPr>
          <p:nvPr>
            <p:ph type="subTitle" idx="1"/>
          </p:nvPr>
        </p:nvSpPr>
        <p:spPr>
          <a:xfrm>
            <a:off x="545799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7" name="Google Shape;1457;p51"/>
          <p:cNvSpPr txBox="1">
            <a:spLocks noGrp="1"/>
          </p:cNvSpPr>
          <p:nvPr>
            <p:ph type="subTitle" idx="3"/>
          </p:nvPr>
        </p:nvSpPr>
        <p:spPr>
          <a:xfrm>
            <a:off x="545799" y="320871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thanh toán online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8" name="Google Shape;1458;p51"/>
          <p:cNvSpPr txBox="1">
            <a:spLocks noGrp="1"/>
          </p:cNvSpPr>
          <p:nvPr>
            <p:ph type="subTitle" idx="4"/>
          </p:nvPr>
        </p:nvSpPr>
        <p:spPr>
          <a:xfrm>
            <a:off x="3015644" y="320871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thực OTP, đăng nhập google facebook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9" name="Google Shape;1459;p51"/>
          <p:cNvSpPr txBox="1">
            <a:spLocks noGrp="1"/>
          </p:cNvSpPr>
          <p:nvPr>
            <p:ph type="subTitle" idx="6"/>
          </p:nvPr>
        </p:nvSpPr>
        <p:spPr>
          <a:xfrm>
            <a:off x="5126411" y="321626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thực API với json web token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0" name="Google Shape;1460;p51"/>
          <p:cNvSpPr txBox="1">
            <a:spLocks noGrp="1"/>
          </p:cNvSpPr>
          <p:nvPr>
            <p:ph type="subTitle" idx="7"/>
          </p:nvPr>
        </p:nvSpPr>
        <p:spPr>
          <a:xfrm>
            <a:off x="544299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1" name="Google Shape;1461;p51"/>
          <p:cNvSpPr txBox="1">
            <a:spLocks noGrp="1"/>
          </p:cNvSpPr>
          <p:nvPr>
            <p:ph type="subTitle" idx="8"/>
          </p:nvPr>
        </p:nvSpPr>
        <p:spPr>
          <a:xfrm>
            <a:off x="3014144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JS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2" name="Google Shape;1462;p51"/>
          <p:cNvSpPr txBox="1">
            <a:spLocks noGrp="1"/>
          </p:cNvSpPr>
          <p:nvPr>
            <p:ph type="subTitle" idx="9"/>
          </p:nvPr>
        </p:nvSpPr>
        <p:spPr>
          <a:xfrm>
            <a:off x="5126411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3" name="Google Shape;1463;p51"/>
          <p:cNvSpPr txBox="1">
            <a:spLocks noGrp="1"/>
          </p:cNvSpPr>
          <p:nvPr>
            <p:ph type="subTitle" idx="13"/>
          </p:nvPr>
        </p:nvSpPr>
        <p:spPr>
          <a:xfrm>
            <a:off x="275936" y="2907815"/>
            <a:ext cx="273670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PAYPAL &amp; VNPAY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" name="Google Shape;1464;p51"/>
          <p:cNvSpPr txBox="1">
            <a:spLocks noGrp="1"/>
          </p:cNvSpPr>
          <p:nvPr>
            <p:ph type="subTitle" idx="14"/>
          </p:nvPr>
        </p:nvSpPr>
        <p:spPr>
          <a:xfrm>
            <a:off x="3014144" y="290781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5" name="Google Shape;1465;p51"/>
          <p:cNvSpPr txBox="1">
            <a:spLocks noGrp="1"/>
          </p:cNvSpPr>
          <p:nvPr>
            <p:ph type="subTitle" idx="15"/>
          </p:nvPr>
        </p:nvSpPr>
        <p:spPr>
          <a:xfrm>
            <a:off x="5124911" y="2915367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6" name="Google Shape;1466;p51"/>
          <p:cNvSpPr/>
          <p:nvPr/>
        </p:nvSpPr>
        <p:spPr>
          <a:xfrm>
            <a:off x="1368399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7" name="Google Shape;1467;p51"/>
          <p:cNvSpPr/>
          <p:nvPr/>
        </p:nvSpPr>
        <p:spPr>
          <a:xfrm>
            <a:off x="3838244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8" name="Google Shape;1468;p51"/>
          <p:cNvSpPr/>
          <p:nvPr/>
        </p:nvSpPr>
        <p:spPr>
          <a:xfrm>
            <a:off x="5950511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9" name="Google Shape;1469;p51"/>
          <p:cNvSpPr/>
          <p:nvPr/>
        </p:nvSpPr>
        <p:spPr>
          <a:xfrm>
            <a:off x="1368399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0" name="Google Shape;1470;p51"/>
          <p:cNvSpPr/>
          <p:nvPr/>
        </p:nvSpPr>
        <p:spPr>
          <a:xfrm>
            <a:off x="3838244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1" name="Google Shape;1471;p51"/>
          <p:cNvSpPr/>
          <p:nvPr/>
        </p:nvSpPr>
        <p:spPr>
          <a:xfrm>
            <a:off x="5949011" y="2428802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459;p51">
            <a:extLst>
              <a:ext uri="{FF2B5EF4-FFF2-40B4-BE49-F238E27FC236}">
                <a16:creationId xmlns:a16="http://schemas.microsoft.com/office/drawing/2014/main" id="{4757107E-EC98-41C2-83F2-58BCE20D731A}"/>
              </a:ext>
            </a:extLst>
          </p:cNvPr>
          <p:cNvSpPr txBox="1">
            <a:spLocks/>
          </p:cNvSpPr>
          <p:nvPr/>
        </p:nvSpPr>
        <p:spPr>
          <a:xfrm>
            <a:off x="7109111" y="3208715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465;p51">
            <a:extLst>
              <a:ext uri="{FF2B5EF4-FFF2-40B4-BE49-F238E27FC236}">
                <a16:creationId xmlns:a16="http://schemas.microsoft.com/office/drawing/2014/main" id="{C99A19E6-4817-4EED-A54E-DBF86FD91F48}"/>
              </a:ext>
            </a:extLst>
          </p:cNvPr>
          <p:cNvSpPr txBox="1">
            <a:spLocks/>
          </p:cNvSpPr>
          <p:nvPr/>
        </p:nvSpPr>
        <p:spPr>
          <a:xfrm>
            <a:off x="7107611" y="2907815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sp>
        <p:nvSpPr>
          <p:cNvPr id="23" name="Google Shape;1471;p51">
            <a:extLst>
              <a:ext uri="{FF2B5EF4-FFF2-40B4-BE49-F238E27FC236}">
                <a16:creationId xmlns:a16="http://schemas.microsoft.com/office/drawing/2014/main" id="{2E8A1DEA-1A9A-4671-B5F7-D381AEBCC84D}"/>
              </a:ext>
            </a:extLst>
          </p:cNvPr>
          <p:cNvSpPr/>
          <p:nvPr/>
        </p:nvSpPr>
        <p:spPr>
          <a:xfrm>
            <a:off x="7931711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1459;p51">
            <a:extLst>
              <a:ext uri="{FF2B5EF4-FFF2-40B4-BE49-F238E27FC236}">
                <a16:creationId xmlns:a16="http://schemas.microsoft.com/office/drawing/2014/main" id="{AC76FC6B-F933-49C5-9ABC-DB87D76B7668}"/>
              </a:ext>
            </a:extLst>
          </p:cNvPr>
          <p:cNvSpPr txBox="1">
            <a:spLocks/>
          </p:cNvSpPr>
          <p:nvPr/>
        </p:nvSpPr>
        <p:spPr>
          <a:xfrm>
            <a:off x="7075178" y="1628759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1465;p51">
            <a:extLst>
              <a:ext uri="{FF2B5EF4-FFF2-40B4-BE49-F238E27FC236}">
                <a16:creationId xmlns:a16="http://schemas.microsoft.com/office/drawing/2014/main" id="{A38FD1BF-BEED-43EF-9597-D6AC60008AC8}"/>
              </a:ext>
            </a:extLst>
          </p:cNvPr>
          <p:cNvSpPr txBox="1">
            <a:spLocks/>
          </p:cNvSpPr>
          <p:nvPr/>
        </p:nvSpPr>
        <p:spPr>
          <a:xfrm>
            <a:off x="7073678" y="1327859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MARKDOWND</a:t>
            </a:r>
          </a:p>
        </p:txBody>
      </p:sp>
      <p:sp>
        <p:nvSpPr>
          <p:cNvPr id="26" name="Google Shape;1471;p51">
            <a:extLst>
              <a:ext uri="{FF2B5EF4-FFF2-40B4-BE49-F238E27FC236}">
                <a16:creationId xmlns:a16="http://schemas.microsoft.com/office/drawing/2014/main" id="{8902CCFB-5330-4766-971F-95132987A7F7}"/>
              </a:ext>
            </a:extLst>
          </p:cNvPr>
          <p:cNvSpPr/>
          <p:nvPr/>
        </p:nvSpPr>
        <p:spPr>
          <a:xfrm>
            <a:off x="7897778" y="841294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2876515" y="3230240"/>
            <a:ext cx="386538" cy="793713"/>
            <a:chOff x="8413426" y="3637196"/>
            <a:chExt cx="557855" cy="1145495"/>
          </a:xfrm>
        </p:grpSpPr>
        <p:sp>
          <p:nvSpPr>
            <p:cNvPr id="1334" name="Google Shape;1334;p50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1760726" y="11787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7" name="Google Shape;1337;p50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8" name="Google Shape;1338;p50"/>
          <p:cNvSpPr txBox="1">
            <a:spLocks noGrp="1"/>
          </p:cNvSpPr>
          <p:nvPr>
            <p:ph type="title" idx="2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9" name="Google Shape;1339;p50"/>
          <p:cNvSpPr txBox="1">
            <a:spLocks noGrp="1"/>
          </p:cNvSpPr>
          <p:nvPr>
            <p:ph type="subTitle" idx="1"/>
          </p:nvPr>
        </p:nvSpPr>
        <p:spPr>
          <a:xfrm>
            <a:off x="3209725" y="2537750"/>
            <a:ext cx="38792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sản phẩm thực tế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347565" y="1466547"/>
            <a:ext cx="1024079" cy="2557406"/>
            <a:chOff x="7086915" y="2451497"/>
            <a:chExt cx="1024079" cy="2557406"/>
          </a:xfrm>
        </p:grpSpPr>
        <p:sp>
          <p:nvSpPr>
            <p:cNvPr id="1341" name="Google Shape;1341;p50"/>
            <p:cNvSpPr/>
            <p:nvPr/>
          </p:nvSpPr>
          <p:spPr>
            <a:xfrm>
              <a:off x="7536832" y="2451497"/>
              <a:ext cx="135583" cy="594964"/>
            </a:xfrm>
            <a:custGeom>
              <a:avLst/>
              <a:gdLst/>
              <a:ahLst/>
              <a:cxnLst/>
              <a:rect l="l" t="t" r="r" b="b"/>
              <a:pathLst>
                <a:path w="2151" h="9439" extrusionOk="0">
                  <a:moveTo>
                    <a:pt x="1074" y="1"/>
                  </a:moveTo>
                  <a:lnTo>
                    <a:pt x="66" y="6280"/>
                  </a:lnTo>
                  <a:cubicBezTo>
                    <a:pt x="0" y="6682"/>
                    <a:pt x="52" y="7093"/>
                    <a:pt x="214" y="7467"/>
                  </a:cubicBezTo>
                  <a:lnTo>
                    <a:pt x="1076" y="9439"/>
                  </a:lnTo>
                  <a:lnTo>
                    <a:pt x="1939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086915" y="3037562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5" y="0"/>
                  </a:moveTo>
                  <a:lnTo>
                    <a:pt x="6035" y="240"/>
                  </a:lnTo>
                  <a:cubicBezTo>
                    <a:pt x="5631" y="287"/>
                    <a:pt x="5249" y="449"/>
                    <a:pt x="4935" y="707"/>
                  </a:cubicBezTo>
                  <a:lnTo>
                    <a:pt x="0" y="4722"/>
                  </a:lnTo>
                  <a:lnTo>
                    <a:pt x="0" y="4722"/>
                  </a:lnTo>
                  <a:lnTo>
                    <a:pt x="5944" y="2455"/>
                  </a:lnTo>
                  <a:cubicBezTo>
                    <a:pt x="6323" y="2311"/>
                    <a:pt x="6654" y="2059"/>
                    <a:pt x="6897" y="1733"/>
                  </a:cubicBezTo>
                  <a:lnTo>
                    <a:pt x="8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595640" y="3044054"/>
              <a:ext cx="515354" cy="297639"/>
            </a:xfrm>
            <a:custGeom>
              <a:avLst/>
              <a:gdLst/>
              <a:ahLst/>
              <a:cxnLst/>
              <a:rect l="l" t="t" r="r" b="b"/>
              <a:pathLst>
                <a:path w="8176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59"/>
                    <a:pt x="1852" y="2310"/>
                    <a:pt x="2232" y="2455"/>
                  </a:cubicBezTo>
                  <a:lnTo>
                    <a:pt x="8175" y="4721"/>
                  </a:lnTo>
                  <a:lnTo>
                    <a:pt x="3243" y="706"/>
                  </a:lnTo>
                  <a:cubicBezTo>
                    <a:pt x="2926" y="449"/>
                    <a:pt x="2544" y="287"/>
                    <a:pt x="2141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582341" y="3063720"/>
              <a:ext cx="33218" cy="1945183"/>
            </a:xfrm>
            <a:custGeom>
              <a:avLst/>
              <a:gdLst/>
              <a:ahLst/>
              <a:cxnLst/>
              <a:rect l="l" t="t" r="r" b="b"/>
              <a:pathLst>
                <a:path w="527" h="30860" extrusionOk="0">
                  <a:moveTo>
                    <a:pt x="0" y="1"/>
                  </a:moveTo>
                  <a:lnTo>
                    <a:pt x="0" y="30859"/>
                  </a:lnTo>
                  <a:lnTo>
                    <a:pt x="526" y="30859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541307" y="2993062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4" y="206"/>
                    <a:pt x="131" y="523"/>
                  </a:cubicBezTo>
                  <a:cubicBezTo>
                    <a:pt x="0" y="839"/>
                    <a:pt x="74" y="1205"/>
                    <a:pt x="315" y="1446"/>
                  </a:cubicBezTo>
                  <a:cubicBezTo>
                    <a:pt x="478" y="1609"/>
                    <a:pt x="694" y="1695"/>
                    <a:pt x="914" y="1695"/>
                  </a:cubicBezTo>
                  <a:cubicBezTo>
                    <a:pt x="1023" y="1695"/>
                    <a:pt x="1134" y="1673"/>
                    <a:pt x="1239" y="1630"/>
                  </a:cubicBezTo>
                  <a:cubicBezTo>
                    <a:pt x="1555" y="1500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888566" y="3142635"/>
            <a:ext cx="560422" cy="878478"/>
            <a:chOff x="5819041" y="3142635"/>
            <a:chExt cx="560422" cy="878478"/>
          </a:xfrm>
        </p:grpSpPr>
        <p:sp>
          <p:nvSpPr>
            <p:cNvPr id="1347" name="Google Shape;1347;p50"/>
            <p:cNvSpPr/>
            <p:nvPr/>
          </p:nvSpPr>
          <p:spPr>
            <a:xfrm>
              <a:off x="6082701" y="3450732"/>
              <a:ext cx="33092" cy="570381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819041" y="3142635"/>
              <a:ext cx="560422" cy="64337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7674042" y="2920825"/>
            <a:ext cx="1333751" cy="1103132"/>
            <a:chOff x="6192942" y="3543325"/>
            <a:chExt cx="1333751" cy="1103132"/>
          </a:xfrm>
        </p:grpSpPr>
        <p:sp>
          <p:nvSpPr>
            <p:cNvPr id="1350" name="Google Shape;1350;p50"/>
            <p:cNvSpPr/>
            <p:nvPr/>
          </p:nvSpPr>
          <p:spPr>
            <a:xfrm>
              <a:off x="6192942" y="3743701"/>
              <a:ext cx="860015" cy="902751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52878" y="3543325"/>
              <a:ext cx="473815" cy="1103132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92942" y="3543325"/>
              <a:ext cx="1096892" cy="200380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339175" y="3925168"/>
              <a:ext cx="149261" cy="108920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6720892" y="3925168"/>
              <a:ext cx="149387" cy="108920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5" name="Google Shape;1355;p50"/>
          <p:cNvSpPr/>
          <p:nvPr/>
        </p:nvSpPr>
        <p:spPr>
          <a:xfrm>
            <a:off x="7848325" y="3615314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6" name="Google Shape;1356;p50"/>
          <p:cNvGrpSpPr/>
          <p:nvPr/>
        </p:nvGrpSpPr>
        <p:grpSpPr>
          <a:xfrm>
            <a:off x="6214991" y="3464196"/>
            <a:ext cx="1284988" cy="559754"/>
            <a:chOff x="6779366" y="3638171"/>
            <a:chExt cx="1284988" cy="559754"/>
          </a:xfrm>
        </p:grpSpPr>
        <p:sp>
          <p:nvSpPr>
            <p:cNvPr id="1357" name="Google Shape;1357;p50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1" name="Google Shape;1381;p50"/>
          <p:cNvGrpSpPr/>
          <p:nvPr/>
        </p:nvGrpSpPr>
        <p:grpSpPr>
          <a:xfrm flipH="1">
            <a:off x="1552179" y="2537750"/>
            <a:ext cx="654428" cy="1620917"/>
            <a:chOff x="4845175" y="1664975"/>
            <a:chExt cx="241175" cy="597375"/>
          </a:xfrm>
        </p:grpSpPr>
        <p:sp>
          <p:nvSpPr>
            <p:cNvPr id="1382" name="Google Shape;1382;p50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1003265" y="3404825"/>
            <a:ext cx="1752278" cy="1282075"/>
            <a:chOff x="1089550" y="3418148"/>
            <a:chExt cx="1752278" cy="1282075"/>
          </a:xfrm>
        </p:grpSpPr>
        <p:sp>
          <p:nvSpPr>
            <p:cNvPr id="1402" name="Google Shape;1402;p50"/>
            <p:cNvSpPr/>
            <p:nvPr/>
          </p:nvSpPr>
          <p:spPr>
            <a:xfrm>
              <a:off x="1089550" y="3418148"/>
              <a:ext cx="573785" cy="1282067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663142" y="3418148"/>
              <a:ext cx="391054" cy="1282067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89552" y="3712627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63136" y="3712627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79308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501209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341046" y="3509792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089552" y="4059929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663136" y="4059929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79308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501209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341046" y="3857095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089552" y="4425574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63136" y="4425574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79308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501209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41046" y="4222739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970981" y="3563180"/>
              <a:ext cx="517938" cy="1137043"/>
            </a:xfrm>
            <a:custGeom>
              <a:avLst/>
              <a:gdLst/>
              <a:ahLst/>
              <a:cxnLst/>
              <a:rect l="l" t="t" r="r" b="b"/>
              <a:pathLst>
                <a:path w="8217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8216" y="1803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488846" y="3563180"/>
              <a:ext cx="352982" cy="1137043"/>
            </a:xfrm>
            <a:custGeom>
              <a:avLst/>
              <a:gdLst/>
              <a:ahLst/>
              <a:cxnLst/>
              <a:rect l="l" t="t" r="r" b="b"/>
              <a:pathLst>
                <a:path w="5600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5599" y="18038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067230" y="364902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76872" y="364902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067230" y="385986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276872" y="385986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067230" y="4070645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2276872" y="4070645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2067230" y="4281484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2276872" y="4281484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067230" y="4492387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276872" y="4492387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1" name="Google Shape;1431;p50"/>
          <p:cNvSpPr/>
          <p:nvPr/>
        </p:nvSpPr>
        <p:spPr>
          <a:xfrm>
            <a:off x="1888940" y="4276359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2" name="Google Shape;1432;p50"/>
          <p:cNvGrpSpPr/>
          <p:nvPr/>
        </p:nvGrpSpPr>
        <p:grpSpPr>
          <a:xfrm>
            <a:off x="2755540" y="3946140"/>
            <a:ext cx="697819" cy="740771"/>
            <a:chOff x="6443022" y="2174869"/>
            <a:chExt cx="592628" cy="629105"/>
          </a:xfrm>
        </p:grpSpPr>
        <p:sp>
          <p:nvSpPr>
            <p:cNvPr id="1433" name="Google Shape;1433;p50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1085925" y="1178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6" name="Google Shape;1446;p50"/>
          <p:cNvSpPr/>
          <p:nvPr/>
        </p:nvSpPr>
        <p:spPr>
          <a:xfrm>
            <a:off x="2702200" y="2607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7" name="Google Shape;1447;p50"/>
          <p:cNvSpPr/>
          <p:nvPr/>
        </p:nvSpPr>
        <p:spPr>
          <a:xfrm>
            <a:off x="7403725" y="1031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8" name="Google Shape;1448;p50"/>
          <p:cNvSpPr/>
          <p:nvPr/>
        </p:nvSpPr>
        <p:spPr>
          <a:xfrm>
            <a:off x="4267200" y="3380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739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06E61DA-E703-4721-9D35-7A28F3B6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645436"/>
            <a:ext cx="8067483" cy="4242448"/>
          </a:xfrm>
          <a:prstGeom prst="rect">
            <a:avLst/>
          </a:prstGeom>
        </p:spPr>
      </p:pic>
      <p:sp>
        <p:nvSpPr>
          <p:cNvPr id="7" name="Google Shape;2435;p76">
            <a:extLst>
              <a:ext uri="{FF2B5EF4-FFF2-40B4-BE49-F238E27FC236}">
                <a16:creationId xmlns:a16="http://schemas.microsoft.com/office/drawing/2014/main" id="{83C0AA28-DACC-4E3A-BBFB-0FB32A62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TỔNG QUÁT CHỨC NĂNG CHÍNH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180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35;p76">
            <a:extLst>
              <a:ext uri="{FF2B5EF4-FFF2-40B4-BE49-F238E27FC236}">
                <a16:creationId xmlns:a16="http://schemas.microsoft.com/office/drawing/2014/main" id="{83C0AA28-DACC-4E3A-BBFB-0FB32A62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QUẢN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CÁC DANH MỤC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image44.png" descr="Description: Diagram  Description automatically generated">
            <a:extLst>
              <a:ext uri="{FF2B5EF4-FFF2-40B4-BE49-F238E27FC236}">
                <a16:creationId xmlns:a16="http://schemas.microsoft.com/office/drawing/2014/main" id="{7FB7104E-8BBE-4328-99B5-CE77F55E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47" y="778439"/>
            <a:ext cx="6179906" cy="419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6584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>
            <a:spLocks noGrp="1"/>
          </p:cNvSpPr>
          <p:nvPr>
            <p:ph type="ctrTitle"/>
          </p:nvPr>
        </p:nvSpPr>
        <p:spPr>
          <a:xfrm>
            <a:off x="356206" y="520619"/>
            <a:ext cx="8290671" cy="18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  <a:r>
              <a:rPr lang="vi-V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5" name="Google Shape;1005;p40"/>
          <p:cNvSpPr/>
          <p:nvPr/>
        </p:nvSpPr>
        <p:spPr>
          <a:xfrm flipH="1">
            <a:off x="6327719" y="29437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037175" y="3112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7506850" y="1849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6821813" y="261838"/>
            <a:ext cx="2173800" cy="411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UTEHY</a:t>
            </a: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- CNTT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6460675" y="3269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1681125" y="3364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008;p40">
            <a:extLst>
              <a:ext uri="{FF2B5EF4-FFF2-40B4-BE49-F238E27FC236}">
                <a16:creationId xmlns:a16="http://schemas.microsoft.com/office/drawing/2014/main" id="{3F4BA584-5D70-4CDE-B781-9B6C574488AF}"/>
              </a:ext>
            </a:extLst>
          </p:cNvPr>
          <p:cNvSpPr/>
          <p:nvPr/>
        </p:nvSpPr>
        <p:spPr>
          <a:xfrm>
            <a:off x="585169" y="2464252"/>
            <a:ext cx="4619002" cy="215135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80000"/>
              </a:lnSpc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KẾT THÚC</a:t>
            </a:r>
          </a:p>
          <a:p>
            <a:pPr lvl="8">
              <a:lnSpc>
                <a:spcPct val="80000"/>
              </a:lnSpc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80000"/>
              </a:lnSpc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pilogue"/>
            </a:endParaRPr>
          </a:p>
          <a:p>
            <a:pPr lvl="8" algn="ctr">
              <a:lnSpc>
                <a:spcPct val="120000"/>
              </a:lnSpc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EM XIN CHÂN THÀNH CẢM ƠN THẦY CÔ ĐÃ LẮNG NGHE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915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2"/>
          <p:cNvSpPr/>
          <p:nvPr/>
        </p:nvSpPr>
        <p:spPr>
          <a:xfrm>
            <a:off x="4732473" y="2865213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4732473" y="1330438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Google Shape;1026;p42"/>
          <p:cNvSpPr/>
          <p:nvPr/>
        </p:nvSpPr>
        <p:spPr>
          <a:xfrm>
            <a:off x="1061673" y="2865213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1061673" y="1330438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Google Shape;102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1029;p42"/>
          <p:cNvSpPr txBox="1">
            <a:spLocks noGrp="1"/>
          </p:cNvSpPr>
          <p:nvPr>
            <p:ph type="subTitle" idx="3"/>
          </p:nvPr>
        </p:nvSpPr>
        <p:spPr>
          <a:xfrm>
            <a:off x="197802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6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Google Shape;1030;p42"/>
          <p:cNvSpPr txBox="1">
            <a:spLocks noGrp="1"/>
          </p:cNvSpPr>
          <p:nvPr>
            <p:ph type="subTitle" idx="1"/>
          </p:nvPr>
        </p:nvSpPr>
        <p:spPr>
          <a:xfrm>
            <a:off x="197802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1031;p42"/>
          <p:cNvSpPr txBox="1">
            <a:spLocks noGrp="1"/>
          </p:cNvSpPr>
          <p:nvPr>
            <p:ph type="subTitle" idx="2"/>
          </p:nvPr>
        </p:nvSpPr>
        <p:spPr>
          <a:xfrm>
            <a:off x="5661173" y="2035162"/>
            <a:ext cx="2806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1032;p42"/>
          <p:cNvSpPr txBox="1">
            <a:spLocks noGrp="1"/>
          </p:cNvSpPr>
          <p:nvPr>
            <p:ph type="subTitle" idx="4"/>
          </p:nvPr>
        </p:nvSpPr>
        <p:spPr>
          <a:xfrm>
            <a:off x="566117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Google Shape;1033;p42"/>
          <p:cNvSpPr txBox="1">
            <a:spLocks noGrp="1"/>
          </p:cNvSpPr>
          <p:nvPr>
            <p:ph type="title" idx="5"/>
          </p:nvPr>
        </p:nvSpPr>
        <p:spPr>
          <a:xfrm>
            <a:off x="995525" y="1455538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Google Shape;1034;p42"/>
          <p:cNvSpPr txBox="1">
            <a:spLocks noGrp="1"/>
          </p:cNvSpPr>
          <p:nvPr>
            <p:ph type="title" idx="6"/>
          </p:nvPr>
        </p:nvSpPr>
        <p:spPr>
          <a:xfrm>
            <a:off x="995525" y="2990301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Google Shape;1035;p42"/>
          <p:cNvSpPr txBox="1">
            <a:spLocks noGrp="1"/>
          </p:cNvSpPr>
          <p:nvPr>
            <p:ph type="title" idx="7"/>
          </p:nvPr>
        </p:nvSpPr>
        <p:spPr>
          <a:xfrm>
            <a:off x="4678382" y="1455538"/>
            <a:ext cx="83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Google Shape;1036;p42"/>
          <p:cNvSpPr txBox="1">
            <a:spLocks noGrp="1"/>
          </p:cNvSpPr>
          <p:nvPr>
            <p:ph type="title" idx="8"/>
          </p:nvPr>
        </p:nvSpPr>
        <p:spPr>
          <a:xfrm>
            <a:off x="4678382" y="2990301"/>
            <a:ext cx="83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Google Shape;1037;p42"/>
          <p:cNvSpPr txBox="1">
            <a:spLocks noGrp="1"/>
          </p:cNvSpPr>
          <p:nvPr>
            <p:ph type="subTitle" idx="9"/>
          </p:nvPr>
        </p:nvSpPr>
        <p:spPr>
          <a:xfrm>
            <a:off x="2035399" y="1139869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Google Shape;1038;p42"/>
          <p:cNvSpPr txBox="1">
            <a:spLocks noGrp="1"/>
          </p:cNvSpPr>
          <p:nvPr>
            <p:ph type="subTitle" idx="13"/>
          </p:nvPr>
        </p:nvSpPr>
        <p:spPr>
          <a:xfrm>
            <a:off x="5661175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Google Shape;1039;p42"/>
          <p:cNvSpPr txBox="1">
            <a:spLocks noGrp="1"/>
          </p:cNvSpPr>
          <p:nvPr>
            <p:ph type="subTitle" idx="14"/>
          </p:nvPr>
        </p:nvSpPr>
        <p:spPr>
          <a:xfrm>
            <a:off x="1978023" y="2906360"/>
            <a:ext cx="2820602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Google Shape;1040;p42"/>
          <p:cNvSpPr txBox="1">
            <a:spLocks noGrp="1"/>
          </p:cNvSpPr>
          <p:nvPr>
            <p:ph type="subTitle" idx="15"/>
          </p:nvPr>
        </p:nvSpPr>
        <p:spPr>
          <a:xfrm>
            <a:off x="5661175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8230649" y="539496"/>
            <a:ext cx="552648" cy="503536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Google Shape;1042;p42"/>
          <p:cNvSpPr/>
          <p:nvPr/>
        </p:nvSpPr>
        <p:spPr>
          <a:xfrm>
            <a:off x="7963987" y="9401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3" name="Google Shape;1043;p42"/>
          <p:cNvSpPr/>
          <p:nvPr/>
        </p:nvSpPr>
        <p:spPr>
          <a:xfrm>
            <a:off x="7496789" y="38665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4" name="Google Shape;1044;p42"/>
          <p:cNvGrpSpPr/>
          <p:nvPr/>
        </p:nvGrpSpPr>
        <p:grpSpPr>
          <a:xfrm>
            <a:off x="7633338" y="4399965"/>
            <a:ext cx="697819" cy="740771"/>
            <a:chOff x="6443022" y="2174869"/>
            <a:chExt cx="592628" cy="629105"/>
          </a:xfrm>
        </p:grpSpPr>
        <p:sp>
          <p:nvSpPr>
            <p:cNvPr id="1045" name="Google Shape;1045;p42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313000" y="2195177"/>
            <a:ext cx="3383448" cy="193991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5734200" y="6264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/>
          </p:nvPr>
        </p:nvSpPr>
        <p:spPr>
          <a:xfrm>
            <a:off x="4198950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 idx="2"/>
          </p:nvPr>
        </p:nvSpPr>
        <p:spPr>
          <a:xfrm>
            <a:off x="5713500" y="7673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4" name="Google Shape;1104;p44"/>
          <p:cNvSpPr txBox="1">
            <a:spLocks noGrp="1"/>
          </p:cNvSpPr>
          <p:nvPr>
            <p:ph type="subTitle" idx="1"/>
          </p:nvPr>
        </p:nvSpPr>
        <p:spPr>
          <a:xfrm>
            <a:off x="4198949" y="3498125"/>
            <a:ext cx="433822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0" y="3372476"/>
            <a:ext cx="3018909" cy="1316964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713213" y="3761265"/>
            <a:ext cx="1422828" cy="359266"/>
          </a:xfrm>
          <a:custGeom>
            <a:avLst/>
            <a:gdLst/>
            <a:ahLst/>
            <a:cxnLst/>
            <a:rect l="l" t="t" r="r" b="b"/>
            <a:pathLst>
              <a:path w="19326" h="4880" extrusionOk="0">
                <a:moveTo>
                  <a:pt x="8507" y="1"/>
                </a:moveTo>
                <a:cubicBezTo>
                  <a:pt x="7443" y="1"/>
                  <a:pt x="6503" y="339"/>
                  <a:pt x="5904" y="861"/>
                </a:cubicBezTo>
                <a:cubicBezTo>
                  <a:pt x="5427" y="1272"/>
                  <a:pt x="4846" y="1543"/>
                  <a:pt x="4225" y="1644"/>
                </a:cubicBezTo>
                <a:cubicBezTo>
                  <a:pt x="3359" y="1791"/>
                  <a:pt x="2698" y="2192"/>
                  <a:pt x="2296" y="2687"/>
                </a:cubicBezTo>
                <a:cubicBezTo>
                  <a:pt x="1998" y="3050"/>
                  <a:pt x="1634" y="3353"/>
                  <a:pt x="1221" y="3577"/>
                </a:cubicBezTo>
                <a:cubicBezTo>
                  <a:pt x="627" y="3907"/>
                  <a:pt x="192" y="4360"/>
                  <a:pt x="0" y="4876"/>
                </a:cubicBezTo>
                <a:lnTo>
                  <a:pt x="19326" y="4880"/>
                </a:lnTo>
                <a:cubicBezTo>
                  <a:pt x="18928" y="3808"/>
                  <a:pt x="17482" y="3013"/>
                  <a:pt x="15758" y="3013"/>
                </a:cubicBezTo>
                <a:lnTo>
                  <a:pt x="15752" y="3013"/>
                </a:lnTo>
                <a:cubicBezTo>
                  <a:pt x="15487" y="3013"/>
                  <a:pt x="15234" y="2906"/>
                  <a:pt x="15048" y="2716"/>
                </a:cubicBezTo>
                <a:cubicBezTo>
                  <a:pt x="14334" y="1992"/>
                  <a:pt x="13442" y="1711"/>
                  <a:pt x="12751" y="1609"/>
                </a:cubicBezTo>
                <a:cubicBezTo>
                  <a:pt x="12146" y="1518"/>
                  <a:pt x="11573" y="1270"/>
                  <a:pt x="11114" y="867"/>
                </a:cubicBezTo>
                <a:cubicBezTo>
                  <a:pt x="10516" y="341"/>
                  <a:pt x="9571" y="1"/>
                  <a:pt x="85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59850" y="2539985"/>
            <a:ext cx="394019" cy="84183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98373" y="3072998"/>
            <a:ext cx="475536" cy="1015858"/>
            <a:chOff x="798356" y="3383734"/>
            <a:chExt cx="330050" cy="705065"/>
          </a:xfrm>
        </p:grpSpPr>
        <p:sp>
          <p:nvSpPr>
            <p:cNvPr id="1111" name="Google Shape;1111;p44"/>
            <p:cNvSpPr/>
            <p:nvPr/>
          </p:nvSpPr>
          <p:spPr>
            <a:xfrm>
              <a:off x="953035" y="3718785"/>
              <a:ext cx="18700" cy="370014"/>
            </a:xfrm>
            <a:custGeom>
              <a:avLst/>
              <a:gdLst/>
              <a:ahLst/>
              <a:cxnLst/>
              <a:rect l="l" t="t" r="r" b="b"/>
              <a:pathLst>
                <a:path w="254" h="5026" extrusionOk="0">
                  <a:moveTo>
                    <a:pt x="0" y="0"/>
                  </a:moveTo>
                  <a:lnTo>
                    <a:pt x="0" y="5026"/>
                  </a:lnTo>
                  <a:lnTo>
                    <a:pt x="254" y="50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98356" y="3383734"/>
              <a:ext cx="330050" cy="503561"/>
            </a:xfrm>
            <a:custGeom>
              <a:avLst/>
              <a:gdLst/>
              <a:ahLst/>
              <a:cxnLst/>
              <a:rect l="l" t="t" r="r" b="b"/>
              <a:pathLst>
                <a:path w="4483" h="6840" extrusionOk="0">
                  <a:moveTo>
                    <a:pt x="2222" y="1"/>
                  </a:moveTo>
                  <a:cubicBezTo>
                    <a:pt x="919" y="1"/>
                    <a:pt x="1" y="1318"/>
                    <a:pt x="482" y="2555"/>
                  </a:cubicBezTo>
                  <a:cubicBezTo>
                    <a:pt x="614" y="2886"/>
                    <a:pt x="582" y="3260"/>
                    <a:pt x="396" y="3564"/>
                  </a:cubicBezTo>
                  <a:cubicBezTo>
                    <a:pt x="167" y="3938"/>
                    <a:pt x="56" y="4373"/>
                    <a:pt x="82" y="4810"/>
                  </a:cubicBezTo>
                  <a:cubicBezTo>
                    <a:pt x="141" y="5888"/>
                    <a:pt x="1016" y="6768"/>
                    <a:pt x="2091" y="6836"/>
                  </a:cubicBezTo>
                  <a:cubicBezTo>
                    <a:pt x="2138" y="6839"/>
                    <a:pt x="2184" y="6840"/>
                    <a:pt x="2229" y="6840"/>
                  </a:cubicBezTo>
                  <a:cubicBezTo>
                    <a:pt x="2979" y="6840"/>
                    <a:pt x="3678" y="6448"/>
                    <a:pt x="4067" y="5801"/>
                  </a:cubicBezTo>
                  <a:cubicBezTo>
                    <a:pt x="4483" y="5115"/>
                    <a:pt x="4481" y="4254"/>
                    <a:pt x="4063" y="3570"/>
                  </a:cubicBezTo>
                  <a:cubicBezTo>
                    <a:pt x="3877" y="3262"/>
                    <a:pt x="3846" y="2882"/>
                    <a:pt x="3978" y="2546"/>
                  </a:cubicBezTo>
                  <a:cubicBezTo>
                    <a:pt x="4069" y="2312"/>
                    <a:pt x="4111" y="2063"/>
                    <a:pt x="4103" y="1814"/>
                  </a:cubicBezTo>
                  <a:cubicBezTo>
                    <a:pt x="4071" y="853"/>
                    <a:pt x="3294" y="55"/>
                    <a:pt x="2333" y="4"/>
                  </a:cubicBezTo>
                  <a:cubicBezTo>
                    <a:pt x="2296" y="2"/>
                    <a:pt x="2259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3826500"/>
            <a:ext cx="5437476" cy="1316988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4" name="Google Shape;1114;p44"/>
          <p:cNvGrpSpPr/>
          <p:nvPr/>
        </p:nvGrpSpPr>
        <p:grpSpPr>
          <a:xfrm>
            <a:off x="2241762" y="2824891"/>
            <a:ext cx="580376" cy="1025076"/>
            <a:chOff x="2423837" y="2615804"/>
            <a:chExt cx="580376" cy="1025076"/>
          </a:xfrm>
        </p:grpSpPr>
        <p:sp>
          <p:nvSpPr>
            <p:cNvPr id="1115" name="Google Shape;1115;p44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903253" y="887761"/>
            <a:ext cx="1628080" cy="654644"/>
            <a:chOff x="3926150" y="1225650"/>
            <a:chExt cx="474825" cy="190925"/>
          </a:xfrm>
        </p:grpSpPr>
        <p:sp>
          <p:nvSpPr>
            <p:cNvPr id="1118" name="Google Shape;1118;p44"/>
            <p:cNvSpPr/>
            <p:nvPr/>
          </p:nvSpPr>
          <p:spPr>
            <a:xfrm>
              <a:off x="4080825" y="1225650"/>
              <a:ext cx="204775" cy="64600"/>
            </a:xfrm>
            <a:custGeom>
              <a:avLst/>
              <a:gdLst/>
              <a:ahLst/>
              <a:cxnLst/>
              <a:rect l="l" t="t" r="r" b="b"/>
              <a:pathLst>
                <a:path w="8191" h="2584" extrusionOk="0">
                  <a:moveTo>
                    <a:pt x="8191" y="0"/>
                  </a:moveTo>
                  <a:lnTo>
                    <a:pt x="5784" y="214"/>
                  </a:lnTo>
                  <a:lnTo>
                    <a:pt x="1" y="2583"/>
                  </a:lnTo>
                  <a:lnTo>
                    <a:pt x="3414" y="258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926150" y="1233950"/>
              <a:ext cx="474825" cy="114675"/>
            </a:xfrm>
            <a:custGeom>
              <a:avLst/>
              <a:gdLst/>
              <a:ahLst/>
              <a:cxnLst/>
              <a:rect l="l" t="t" r="r" b="b"/>
              <a:pathLst>
                <a:path w="18993" h="4587" extrusionOk="0">
                  <a:moveTo>
                    <a:pt x="17976" y="0"/>
                  </a:moveTo>
                  <a:cubicBezTo>
                    <a:pt x="17574" y="0"/>
                    <a:pt x="17188" y="159"/>
                    <a:pt x="16904" y="443"/>
                  </a:cubicBezTo>
                  <a:lnTo>
                    <a:pt x="16427" y="918"/>
                  </a:lnTo>
                  <a:cubicBezTo>
                    <a:pt x="15962" y="1383"/>
                    <a:pt x="15333" y="1644"/>
                    <a:pt x="14679" y="1644"/>
                  </a:cubicBezTo>
                  <a:lnTo>
                    <a:pt x="3126" y="1644"/>
                  </a:lnTo>
                  <a:cubicBezTo>
                    <a:pt x="2543" y="1644"/>
                    <a:pt x="1969" y="1778"/>
                    <a:pt x="1449" y="2041"/>
                  </a:cubicBezTo>
                  <a:cubicBezTo>
                    <a:pt x="1326" y="2103"/>
                    <a:pt x="1198" y="2172"/>
                    <a:pt x="1071" y="2251"/>
                  </a:cubicBezTo>
                  <a:cubicBezTo>
                    <a:pt x="802" y="2409"/>
                    <a:pt x="553" y="2597"/>
                    <a:pt x="327" y="2809"/>
                  </a:cubicBezTo>
                  <a:cubicBezTo>
                    <a:pt x="274" y="2858"/>
                    <a:pt x="224" y="2916"/>
                    <a:pt x="183" y="2975"/>
                  </a:cubicBezTo>
                  <a:cubicBezTo>
                    <a:pt x="124" y="3062"/>
                    <a:pt x="78" y="3157"/>
                    <a:pt x="48" y="3258"/>
                  </a:cubicBezTo>
                  <a:cubicBezTo>
                    <a:pt x="13" y="3373"/>
                    <a:pt x="1" y="3493"/>
                    <a:pt x="9" y="3612"/>
                  </a:cubicBezTo>
                  <a:cubicBezTo>
                    <a:pt x="11" y="3620"/>
                    <a:pt x="11" y="3628"/>
                    <a:pt x="11" y="3636"/>
                  </a:cubicBezTo>
                  <a:cubicBezTo>
                    <a:pt x="54" y="4132"/>
                    <a:pt x="458" y="4587"/>
                    <a:pt x="1047" y="4587"/>
                  </a:cubicBezTo>
                  <a:lnTo>
                    <a:pt x="13367" y="4587"/>
                  </a:lnTo>
                  <a:cubicBezTo>
                    <a:pt x="13370" y="4587"/>
                    <a:pt x="13372" y="4587"/>
                    <a:pt x="13374" y="4587"/>
                  </a:cubicBezTo>
                  <a:cubicBezTo>
                    <a:pt x="14268" y="4587"/>
                    <a:pt x="15119" y="4200"/>
                    <a:pt x="15707" y="3525"/>
                  </a:cubicBezTo>
                  <a:lnTo>
                    <a:pt x="17187" y="1828"/>
                  </a:lnTo>
                  <a:lnTo>
                    <a:pt x="17349" y="1644"/>
                  </a:lnTo>
                  <a:lnTo>
                    <a:pt x="18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926150" y="1279625"/>
              <a:ext cx="429675" cy="69000"/>
            </a:xfrm>
            <a:custGeom>
              <a:avLst/>
              <a:gdLst/>
              <a:ahLst/>
              <a:cxnLst/>
              <a:rect l="l" t="t" r="r" b="b"/>
              <a:pathLst>
                <a:path w="17187" h="2760" extrusionOk="0">
                  <a:moveTo>
                    <a:pt x="17187" y="1"/>
                  </a:moveTo>
                  <a:lnTo>
                    <a:pt x="17187" y="1"/>
                  </a:lnTo>
                  <a:cubicBezTo>
                    <a:pt x="16969" y="19"/>
                    <a:pt x="16755" y="74"/>
                    <a:pt x="16556" y="165"/>
                  </a:cubicBezTo>
                  <a:cubicBezTo>
                    <a:pt x="16306" y="278"/>
                    <a:pt x="16085" y="444"/>
                    <a:pt x="15905" y="650"/>
                  </a:cubicBezTo>
                  <a:lnTo>
                    <a:pt x="15707" y="875"/>
                  </a:lnTo>
                  <a:cubicBezTo>
                    <a:pt x="15118" y="1552"/>
                    <a:pt x="14263" y="1939"/>
                    <a:pt x="13367" y="1939"/>
                  </a:cubicBezTo>
                  <a:lnTo>
                    <a:pt x="1047" y="1939"/>
                  </a:lnTo>
                  <a:cubicBezTo>
                    <a:pt x="118" y="1939"/>
                    <a:pt x="179" y="1716"/>
                    <a:pt x="48" y="1431"/>
                  </a:cubicBezTo>
                  <a:cubicBezTo>
                    <a:pt x="13" y="1546"/>
                    <a:pt x="1" y="1664"/>
                    <a:pt x="9" y="1785"/>
                  </a:cubicBezTo>
                  <a:cubicBezTo>
                    <a:pt x="11" y="1791"/>
                    <a:pt x="11" y="1799"/>
                    <a:pt x="11" y="1807"/>
                  </a:cubicBezTo>
                  <a:cubicBezTo>
                    <a:pt x="54" y="2303"/>
                    <a:pt x="458" y="2760"/>
                    <a:pt x="1047" y="2760"/>
                  </a:cubicBezTo>
                  <a:lnTo>
                    <a:pt x="13367" y="2760"/>
                  </a:lnTo>
                  <a:cubicBezTo>
                    <a:pt x="14263" y="2760"/>
                    <a:pt x="15118" y="2372"/>
                    <a:pt x="15707" y="1696"/>
                  </a:cubicBezTo>
                  <a:lnTo>
                    <a:pt x="1718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59175" y="1326750"/>
              <a:ext cx="313850" cy="89825"/>
            </a:xfrm>
            <a:custGeom>
              <a:avLst/>
              <a:gdLst/>
              <a:ahLst/>
              <a:cxnLst/>
              <a:rect l="l" t="t" r="r" b="b"/>
              <a:pathLst>
                <a:path w="12554" h="3593" extrusionOk="0">
                  <a:moveTo>
                    <a:pt x="0" y="1"/>
                  </a:moveTo>
                  <a:lnTo>
                    <a:pt x="9502" y="3593"/>
                  </a:lnTo>
                  <a:lnTo>
                    <a:pt x="12554" y="3593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30700" y="1290225"/>
              <a:ext cx="64800" cy="18275"/>
            </a:xfrm>
            <a:custGeom>
              <a:avLst/>
              <a:gdLst/>
              <a:ahLst/>
              <a:cxnLst/>
              <a:rect l="l" t="t" r="r" b="b"/>
              <a:pathLst>
                <a:path w="2592" h="731" extrusionOk="0">
                  <a:moveTo>
                    <a:pt x="2367" y="0"/>
                  </a:moveTo>
                  <a:cubicBezTo>
                    <a:pt x="2366" y="0"/>
                    <a:pt x="2365" y="0"/>
                    <a:pt x="2364" y="0"/>
                  </a:cubicBezTo>
                  <a:lnTo>
                    <a:pt x="887" y="0"/>
                  </a:lnTo>
                  <a:cubicBezTo>
                    <a:pt x="620" y="158"/>
                    <a:pt x="371" y="344"/>
                    <a:pt x="145" y="558"/>
                  </a:cubicBezTo>
                  <a:cubicBezTo>
                    <a:pt x="90" y="609"/>
                    <a:pt x="42" y="665"/>
                    <a:pt x="1" y="726"/>
                  </a:cubicBezTo>
                  <a:cubicBezTo>
                    <a:pt x="307" y="728"/>
                    <a:pt x="725" y="731"/>
                    <a:pt x="1089" y="731"/>
                  </a:cubicBezTo>
                  <a:cubicBezTo>
                    <a:pt x="1415" y="731"/>
                    <a:pt x="1698" y="729"/>
                    <a:pt x="1817" y="722"/>
                  </a:cubicBezTo>
                  <a:cubicBezTo>
                    <a:pt x="2018" y="710"/>
                    <a:pt x="2287" y="485"/>
                    <a:pt x="2485" y="289"/>
                  </a:cubicBezTo>
                  <a:cubicBezTo>
                    <a:pt x="2591" y="183"/>
                    <a:pt x="2518" y="0"/>
                    <a:pt x="2367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141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0479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70" y="505"/>
                    <a:pt x="153" y="505"/>
                  </a:cubicBezTo>
                  <a:lnTo>
                    <a:pt x="265" y="505"/>
                  </a:lnTo>
                  <a:cubicBezTo>
                    <a:pt x="350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0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081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48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8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4115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9" y="505"/>
                    <a:pt x="152" y="505"/>
                  </a:cubicBezTo>
                  <a:lnTo>
                    <a:pt x="267" y="505"/>
                  </a:lnTo>
                  <a:cubicBezTo>
                    <a:pt x="350" y="505"/>
                    <a:pt x="417" y="438"/>
                    <a:pt x="417" y="353"/>
                  </a:cubicBezTo>
                  <a:lnTo>
                    <a:pt x="417" y="153"/>
                  </a:lnTo>
                  <a:cubicBezTo>
                    <a:pt x="417" y="70"/>
                    <a:pt x="350" y="1"/>
                    <a:pt x="26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41493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83125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70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70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42169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250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1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1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4284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2" name="Google Shape;1132;p44"/>
          <p:cNvSpPr/>
          <p:nvPr/>
        </p:nvSpPr>
        <p:spPr>
          <a:xfrm>
            <a:off x="6779162" y="8452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5062814" y="53950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4" name="Google Shape;1214;p47"/>
          <p:cNvSpPr txBox="1">
            <a:spLocks noGrp="1"/>
          </p:cNvSpPr>
          <p:nvPr>
            <p:ph type="subTitle" idx="1"/>
          </p:nvPr>
        </p:nvSpPr>
        <p:spPr>
          <a:xfrm>
            <a:off x="172224" y="1076376"/>
            <a:ext cx="6335164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000"/>
              </a:spcBef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Đây là một website giúp cho những người bán thiết bị công nghệ cao có thể quảng bá giới thiệu sản phẩm của cửa hàng với người tiêu dùng.</a:t>
            </a:r>
          </a:p>
          <a:p>
            <a:pPr indent="-330200">
              <a:spcBef>
                <a:spcPts val="1000"/>
              </a:spcBef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chủ cửa 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quản lý sản phẩm, đơn 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thống kê được doanh thu lợi nhuận rõ ràng. 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5" name="Google Shape;1215;p47"/>
          <p:cNvGrpSpPr/>
          <p:nvPr/>
        </p:nvGrpSpPr>
        <p:grpSpPr>
          <a:xfrm flipH="1">
            <a:off x="7865020" y="1546483"/>
            <a:ext cx="1131497" cy="2802585"/>
            <a:chOff x="4845175" y="1664975"/>
            <a:chExt cx="241175" cy="597375"/>
          </a:xfrm>
        </p:grpSpPr>
        <p:sp>
          <p:nvSpPr>
            <p:cNvPr id="1216" name="Google Shape;1216;p47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5" name="Google Shape;1235;p47"/>
          <p:cNvGrpSpPr/>
          <p:nvPr/>
        </p:nvGrpSpPr>
        <p:grpSpPr>
          <a:xfrm>
            <a:off x="6779366" y="3789321"/>
            <a:ext cx="1284988" cy="559754"/>
            <a:chOff x="6779366" y="3638171"/>
            <a:chExt cx="1284988" cy="559754"/>
          </a:xfrm>
        </p:grpSpPr>
        <p:sp>
          <p:nvSpPr>
            <p:cNvPr id="1236" name="Google Shape;1236;p47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0" name="Google Shape;1260;p47"/>
          <p:cNvSpPr/>
          <p:nvPr/>
        </p:nvSpPr>
        <p:spPr>
          <a:xfrm>
            <a:off x="6653180" y="1900047"/>
            <a:ext cx="561911" cy="511955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1" name="Google Shape;1261;p47"/>
          <p:cNvSpPr/>
          <p:nvPr/>
        </p:nvSpPr>
        <p:spPr>
          <a:xfrm>
            <a:off x="7056063" y="1995227"/>
            <a:ext cx="731607" cy="230299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2" name="Google Shape;1262;p47"/>
          <p:cNvSpPr/>
          <p:nvPr/>
        </p:nvSpPr>
        <p:spPr>
          <a:xfrm flipH="1">
            <a:off x="5983263" y="2412002"/>
            <a:ext cx="731607" cy="230299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3" name="Google Shape;1263;p47"/>
          <p:cNvSpPr/>
          <p:nvPr/>
        </p:nvSpPr>
        <p:spPr>
          <a:xfrm>
            <a:off x="7289275" y="2642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4" name="Google Shape;1264;p47"/>
          <p:cNvSpPr/>
          <p:nvPr/>
        </p:nvSpPr>
        <p:spPr>
          <a:xfrm>
            <a:off x="6474300" y="33423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6" name="Google Shape;1296;p49"/>
          <p:cNvSpPr txBox="1">
            <a:spLocks noGrp="1"/>
          </p:cNvSpPr>
          <p:nvPr>
            <p:ph type="subTitle" idx="1"/>
          </p:nvPr>
        </p:nvSpPr>
        <p:spPr>
          <a:xfrm>
            <a:off x="3536117" y="1625509"/>
            <a:ext cx="4813069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“online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8" name="Google Shape;1298;p49"/>
          <p:cNvSpPr txBox="1">
            <a:spLocks noGrp="1"/>
          </p:cNvSpPr>
          <p:nvPr>
            <p:ph type="subTitle" idx="3"/>
          </p:nvPr>
        </p:nvSpPr>
        <p:spPr>
          <a:xfrm>
            <a:off x="3536117" y="2494901"/>
            <a:ext cx="4887883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00" name="Google Shape;1300;p49"/>
          <p:cNvSpPr txBox="1">
            <a:spLocks noGrp="1"/>
          </p:cNvSpPr>
          <p:nvPr>
            <p:ph type="subTitle" idx="5"/>
          </p:nvPr>
        </p:nvSpPr>
        <p:spPr>
          <a:xfrm>
            <a:off x="1459636" y="1566737"/>
            <a:ext cx="2076482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HÓA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1" name="Google Shape;1301;p49"/>
          <p:cNvSpPr txBox="1">
            <a:spLocks noGrp="1"/>
          </p:cNvSpPr>
          <p:nvPr>
            <p:ph type="subTitle" idx="6"/>
          </p:nvPr>
        </p:nvSpPr>
        <p:spPr>
          <a:xfrm>
            <a:off x="1459636" y="2478987"/>
            <a:ext cx="1993354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4" name="Google Shape;1304;p49"/>
          <p:cNvSpPr/>
          <p:nvPr/>
        </p:nvSpPr>
        <p:spPr>
          <a:xfrm>
            <a:off x="609436" y="1550537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5" name="Google Shape;1305;p49"/>
          <p:cNvSpPr/>
          <p:nvPr/>
        </p:nvSpPr>
        <p:spPr>
          <a:xfrm>
            <a:off x="609436" y="2462787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0329;p88">
            <a:extLst>
              <a:ext uri="{FF2B5EF4-FFF2-40B4-BE49-F238E27FC236}">
                <a16:creationId xmlns:a16="http://schemas.microsoft.com/office/drawing/2014/main" id="{942FE0E7-A055-4102-B0E8-88F1AF53DE98}"/>
              </a:ext>
            </a:extLst>
          </p:cNvPr>
          <p:cNvSpPr/>
          <p:nvPr/>
        </p:nvSpPr>
        <p:spPr>
          <a:xfrm>
            <a:off x="812160" y="1725970"/>
            <a:ext cx="346278" cy="427758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oogle Shape;12081;p94">
            <a:extLst>
              <a:ext uri="{FF2B5EF4-FFF2-40B4-BE49-F238E27FC236}">
                <a16:creationId xmlns:a16="http://schemas.microsoft.com/office/drawing/2014/main" id="{EEB14B32-2B8B-4712-90C8-173139359194}"/>
              </a:ext>
            </a:extLst>
          </p:cNvPr>
          <p:cNvGrpSpPr/>
          <p:nvPr/>
        </p:nvGrpSpPr>
        <p:grpSpPr>
          <a:xfrm>
            <a:off x="774901" y="2633147"/>
            <a:ext cx="420796" cy="371887"/>
            <a:chOff x="-3137650" y="2787000"/>
            <a:chExt cx="291450" cy="257575"/>
          </a:xfrm>
          <a:solidFill>
            <a:srgbClr val="002060"/>
          </a:solidFill>
        </p:grpSpPr>
        <p:sp>
          <p:nvSpPr>
            <p:cNvPr id="33" name="Google Shape;12082;p94">
              <a:extLst>
                <a:ext uri="{FF2B5EF4-FFF2-40B4-BE49-F238E27FC236}">
                  <a16:creationId xmlns:a16="http://schemas.microsoft.com/office/drawing/2014/main" id="{05F83068-C718-41C5-B49D-4EEC15132B96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12083;p94">
              <a:extLst>
                <a:ext uri="{FF2B5EF4-FFF2-40B4-BE49-F238E27FC236}">
                  <a16:creationId xmlns:a16="http://schemas.microsoft.com/office/drawing/2014/main" id="{8C6E481A-B953-432A-A9B4-AD6D2589A6F4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12084;p94">
              <a:extLst>
                <a:ext uri="{FF2B5EF4-FFF2-40B4-BE49-F238E27FC236}">
                  <a16:creationId xmlns:a16="http://schemas.microsoft.com/office/drawing/2014/main" id="{086EECE4-E4F5-4D91-A845-C1C6863EAEA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12085;p94">
              <a:extLst>
                <a:ext uri="{FF2B5EF4-FFF2-40B4-BE49-F238E27FC236}">
                  <a16:creationId xmlns:a16="http://schemas.microsoft.com/office/drawing/2014/main" id="{8468CB25-182C-4548-B66B-7BBD8084FA7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12086;p94">
              <a:extLst>
                <a:ext uri="{FF2B5EF4-FFF2-40B4-BE49-F238E27FC236}">
                  <a16:creationId xmlns:a16="http://schemas.microsoft.com/office/drawing/2014/main" id="{069BAD2A-BB00-47C0-B565-D6164B80CE5A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12087;p94">
              <a:extLst>
                <a:ext uri="{FF2B5EF4-FFF2-40B4-BE49-F238E27FC236}">
                  <a16:creationId xmlns:a16="http://schemas.microsoft.com/office/drawing/2014/main" id="{5B0B2FF1-B2C0-41D9-B4F2-4D7CC9E8F90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12088;p94">
              <a:extLst>
                <a:ext uri="{FF2B5EF4-FFF2-40B4-BE49-F238E27FC236}">
                  <a16:creationId xmlns:a16="http://schemas.microsoft.com/office/drawing/2014/main" id="{CDAA82EC-BB7D-49BE-BEF3-80FB3CBFE7B1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12089;p94">
              <a:extLst>
                <a:ext uri="{FF2B5EF4-FFF2-40B4-BE49-F238E27FC236}">
                  <a16:creationId xmlns:a16="http://schemas.microsoft.com/office/drawing/2014/main" id="{D6F32032-2468-4209-B5A1-3A38BC40105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313000" y="2195177"/>
            <a:ext cx="3383448" cy="193991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5734200" y="6264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/>
          </p:nvPr>
        </p:nvSpPr>
        <p:spPr>
          <a:xfrm>
            <a:off x="4198950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HẢO SOÁT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 idx="2"/>
          </p:nvPr>
        </p:nvSpPr>
        <p:spPr>
          <a:xfrm>
            <a:off x="5713500" y="7673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4" name="Google Shape;1104;p44"/>
          <p:cNvSpPr txBox="1">
            <a:spLocks noGrp="1"/>
          </p:cNvSpPr>
          <p:nvPr>
            <p:ph type="subTitle" idx="1"/>
          </p:nvPr>
        </p:nvSpPr>
        <p:spPr>
          <a:xfrm>
            <a:off x="4198949" y="3498125"/>
            <a:ext cx="433822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0" y="3372476"/>
            <a:ext cx="3018909" cy="1316964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713213" y="3761265"/>
            <a:ext cx="1422828" cy="359266"/>
          </a:xfrm>
          <a:custGeom>
            <a:avLst/>
            <a:gdLst/>
            <a:ahLst/>
            <a:cxnLst/>
            <a:rect l="l" t="t" r="r" b="b"/>
            <a:pathLst>
              <a:path w="19326" h="4880" extrusionOk="0">
                <a:moveTo>
                  <a:pt x="8507" y="1"/>
                </a:moveTo>
                <a:cubicBezTo>
                  <a:pt x="7443" y="1"/>
                  <a:pt x="6503" y="339"/>
                  <a:pt x="5904" y="861"/>
                </a:cubicBezTo>
                <a:cubicBezTo>
                  <a:pt x="5427" y="1272"/>
                  <a:pt x="4846" y="1543"/>
                  <a:pt x="4225" y="1644"/>
                </a:cubicBezTo>
                <a:cubicBezTo>
                  <a:pt x="3359" y="1791"/>
                  <a:pt x="2698" y="2192"/>
                  <a:pt x="2296" y="2687"/>
                </a:cubicBezTo>
                <a:cubicBezTo>
                  <a:pt x="1998" y="3050"/>
                  <a:pt x="1634" y="3353"/>
                  <a:pt x="1221" y="3577"/>
                </a:cubicBezTo>
                <a:cubicBezTo>
                  <a:pt x="627" y="3907"/>
                  <a:pt x="192" y="4360"/>
                  <a:pt x="0" y="4876"/>
                </a:cubicBezTo>
                <a:lnTo>
                  <a:pt x="19326" y="4880"/>
                </a:lnTo>
                <a:cubicBezTo>
                  <a:pt x="18928" y="3808"/>
                  <a:pt x="17482" y="3013"/>
                  <a:pt x="15758" y="3013"/>
                </a:cubicBezTo>
                <a:lnTo>
                  <a:pt x="15752" y="3013"/>
                </a:lnTo>
                <a:cubicBezTo>
                  <a:pt x="15487" y="3013"/>
                  <a:pt x="15234" y="2906"/>
                  <a:pt x="15048" y="2716"/>
                </a:cubicBezTo>
                <a:cubicBezTo>
                  <a:pt x="14334" y="1992"/>
                  <a:pt x="13442" y="1711"/>
                  <a:pt x="12751" y="1609"/>
                </a:cubicBezTo>
                <a:cubicBezTo>
                  <a:pt x="12146" y="1518"/>
                  <a:pt x="11573" y="1270"/>
                  <a:pt x="11114" y="867"/>
                </a:cubicBezTo>
                <a:cubicBezTo>
                  <a:pt x="10516" y="341"/>
                  <a:pt x="9571" y="1"/>
                  <a:pt x="85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59850" y="2539985"/>
            <a:ext cx="394019" cy="84183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98373" y="3072998"/>
            <a:ext cx="475536" cy="1015858"/>
            <a:chOff x="798356" y="3383734"/>
            <a:chExt cx="330050" cy="705065"/>
          </a:xfrm>
        </p:grpSpPr>
        <p:sp>
          <p:nvSpPr>
            <p:cNvPr id="1111" name="Google Shape;1111;p44"/>
            <p:cNvSpPr/>
            <p:nvPr/>
          </p:nvSpPr>
          <p:spPr>
            <a:xfrm>
              <a:off x="953035" y="3718785"/>
              <a:ext cx="18700" cy="370014"/>
            </a:xfrm>
            <a:custGeom>
              <a:avLst/>
              <a:gdLst/>
              <a:ahLst/>
              <a:cxnLst/>
              <a:rect l="l" t="t" r="r" b="b"/>
              <a:pathLst>
                <a:path w="254" h="5026" extrusionOk="0">
                  <a:moveTo>
                    <a:pt x="0" y="0"/>
                  </a:moveTo>
                  <a:lnTo>
                    <a:pt x="0" y="5026"/>
                  </a:lnTo>
                  <a:lnTo>
                    <a:pt x="254" y="50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98356" y="3383734"/>
              <a:ext cx="330050" cy="503561"/>
            </a:xfrm>
            <a:custGeom>
              <a:avLst/>
              <a:gdLst/>
              <a:ahLst/>
              <a:cxnLst/>
              <a:rect l="l" t="t" r="r" b="b"/>
              <a:pathLst>
                <a:path w="4483" h="6840" extrusionOk="0">
                  <a:moveTo>
                    <a:pt x="2222" y="1"/>
                  </a:moveTo>
                  <a:cubicBezTo>
                    <a:pt x="919" y="1"/>
                    <a:pt x="1" y="1318"/>
                    <a:pt x="482" y="2555"/>
                  </a:cubicBezTo>
                  <a:cubicBezTo>
                    <a:pt x="614" y="2886"/>
                    <a:pt x="582" y="3260"/>
                    <a:pt x="396" y="3564"/>
                  </a:cubicBezTo>
                  <a:cubicBezTo>
                    <a:pt x="167" y="3938"/>
                    <a:pt x="56" y="4373"/>
                    <a:pt x="82" y="4810"/>
                  </a:cubicBezTo>
                  <a:cubicBezTo>
                    <a:pt x="141" y="5888"/>
                    <a:pt x="1016" y="6768"/>
                    <a:pt x="2091" y="6836"/>
                  </a:cubicBezTo>
                  <a:cubicBezTo>
                    <a:pt x="2138" y="6839"/>
                    <a:pt x="2184" y="6840"/>
                    <a:pt x="2229" y="6840"/>
                  </a:cubicBezTo>
                  <a:cubicBezTo>
                    <a:pt x="2979" y="6840"/>
                    <a:pt x="3678" y="6448"/>
                    <a:pt x="4067" y="5801"/>
                  </a:cubicBezTo>
                  <a:cubicBezTo>
                    <a:pt x="4483" y="5115"/>
                    <a:pt x="4481" y="4254"/>
                    <a:pt x="4063" y="3570"/>
                  </a:cubicBezTo>
                  <a:cubicBezTo>
                    <a:pt x="3877" y="3262"/>
                    <a:pt x="3846" y="2882"/>
                    <a:pt x="3978" y="2546"/>
                  </a:cubicBezTo>
                  <a:cubicBezTo>
                    <a:pt x="4069" y="2312"/>
                    <a:pt x="4111" y="2063"/>
                    <a:pt x="4103" y="1814"/>
                  </a:cubicBezTo>
                  <a:cubicBezTo>
                    <a:pt x="4071" y="853"/>
                    <a:pt x="3294" y="55"/>
                    <a:pt x="2333" y="4"/>
                  </a:cubicBezTo>
                  <a:cubicBezTo>
                    <a:pt x="2296" y="2"/>
                    <a:pt x="2259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3826500"/>
            <a:ext cx="5437476" cy="1316988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4" name="Google Shape;1114;p44"/>
          <p:cNvGrpSpPr/>
          <p:nvPr/>
        </p:nvGrpSpPr>
        <p:grpSpPr>
          <a:xfrm>
            <a:off x="2241762" y="2824891"/>
            <a:ext cx="580376" cy="1025076"/>
            <a:chOff x="2423837" y="2615804"/>
            <a:chExt cx="580376" cy="1025076"/>
          </a:xfrm>
        </p:grpSpPr>
        <p:sp>
          <p:nvSpPr>
            <p:cNvPr id="1115" name="Google Shape;1115;p44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903253" y="887761"/>
            <a:ext cx="1628080" cy="654644"/>
            <a:chOff x="3926150" y="1225650"/>
            <a:chExt cx="474825" cy="190925"/>
          </a:xfrm>
        </p:grpSpPr>
        <p:sp>
          <p:nvSpPr>
            <p:cNvPr id="1118" name="Google Shape;1118;p44"/>
            <p:cNvSpPr/>
            <p:nvPr/>
          </p:nvSpPr>
          <p:spPr>
            <a:xfrm>
              <a:off x="4080825" y="1225650"/>
              <a:ext cx="204775" cy="64600"/>
            </a:xfrm>
            <a:custGeom>
              <a:avLst/>
              <a:gdLst/>
              <a:ahLst/>
              <a:cxnLst/>
              <a:rect l="l" t="t" r="r" b="b"/>
              <a:pathLst>
                <a:path w="8191" h="2584" extrusionOk="0">
                  <a:moveTo>
                    <a:pt x="8191" y="0"/>
                  </a:moveTo>
                  <a:lnTo>
                    <a:pt x="5784" y="214"/>
                  </a:lnTo>
                  <a:lnTo>
                    <a:pt x="1" y="2583"/>
                  </a:lnTo>
                  <a:lnTo>
                    <a:pt x="3414" y="258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926150" y="1233950"/>
              <a:ext cx="474825" cy="114675"/>
            </a:xfrm>
            <a:custGeom>
              <a:avLst/>
              <a:gdLst/>
              <a:ahLst/>
              <a:cxnLst/>
              <a:rect l="l" t="t" r="r" b="b"/>
              <a:pathLst>
                <a:path w="18993" h="4587" extrusionOk="0">
                  <a:moveTo>
                    <a:pt x="17976" y="0"/>
                  </a:moveTo>
                  <a:cubicBezTo>
                    <a:pt x="17574" y="0"/>
                    <a:pt x="17188" y="159"/>
                    <a:pt x="16904" y="443"/>
                  </a:cubicBezTo>
                  <a:lnTo>
                    <a:pt x="16427" y="918"/>
                  </a:lnTo>
                  <a:cubicBezTo>
                    <a:pt x="15962" y="1383"/>
                    <a:pt x="15333" y="1644"/>
                    <a:pt x="14679" y="1644"/>
                  </a:cubicBezTo>
                  <a:lnTo>
                    <a:pt x="3126" y="1644"/>
                  </a:lnTo>
                  <a:cubicBezTo>
                    <a:pt x="2543" y="1644"/>
                    <a:pt x="1969" y="1778"/>
                    <a:pt x="1449" y="2041"/>
                  </a:cubicBezTo>
                  <a:cubicBezTo>
                    <a:pt x="1326" y="2103"/>
                    <a:pt x="1198" y="2172"/>
                    <a:pt x="1071" y="2251"/>
                  </a:cubicBezTo>
                  <a:cubicBezTo>
                    <a:pt x="802" y="2409"/>
                    <a:pt x="553" y="2597"/>
                    <a:pt x="327" y="2809"/>
                  </a:cubicBezTo>
                  <a:cubicBezTo>
                    <a:pt x="274" y="2858"/>
                    <a:pt x="224" y="2916"/>
                    <a:pt x="183" y="2975"/>
                  </a:cubicBezTo>
                  <a:cubicBezTo>
                    <a:pt x="124" y="3062"/>
                    <a:pt x="78" y="3157"/>
                    <a:pt x="48" y="3258"/>
                  </a:cubicBezTo>
                  <a:cubicBezTo>
                    <a:pt x="13" y="3373"/>
                    <a:pt x="1" y="3493"/>
                    <a:pt x="9" y="3612"/>
                  </a:cubicBezTo>
                  <a:cubicBezTo>
                    <a:pt x="11" y="3620"/>
                    <a:pt x="11" y="3628"/>
                    <a:pt x="11" y="3636"/>
                  </a:cubicBezTo>
                  <a:cubicBezTo>
                    <a:pt x="54" y="4132"/>
                    <a:pt x="458" y="4587"/>
                    <a:pt x="1047" y="4587"/>
                  </a:cubicBezTo>
                  <a:lnTo>
                    <a:pt x="13367" y="4587"/>
                  </a:lnTo>
                  <a:cubicBezTo>
                    <a:pt x="13370" y="4587"/>
                    <a:pt x="13372" y="4587"/>
                    <a:pt x="13374" y="4587"/>
                  </a:cubicBezTo>
                  <a:cubicBezTo>
                    <a:pt x="14268" y="4587"/>
                    <a:pt x="15119" y="4200"/>
                    <a:pt x="15707" y="3525"/>
                  </a:cubicBezTo>
                  <a:lnTo>
                    <a:pt x="17187" y="1828"/>
                  </a:lnTo>
                  <a:lnTo>
                    <a:pt x="17349" y="1644"/>
                  </a:lnTo>
                  <a:lnTo>
                    <a:pt x="18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926150" y="1279625"/>
              <a:ext cx="429675" cy="69000"/>
            </a:xfrm>
            <a:custGeom>
              <a:avLst/>
              <a:gdLst/>
              <a:ahLst/>
              <a:cxnLst/>
              <a:rect l="l" t="t" r="r" b="b"/>
              <a:pathLst>
                <a:path w="17187" h="2760" extrusionOk="0">
                  <a:moveTo>
                    <a:pt x="17187" y="1"/>
                  </a:moveTo>
                  <a:lnTo>
                    <a:pt x="17187" y="1"/>
                  </a:lnTo>
                  <a:cubicBezTo>
                    <a:pt x="16969" y="19"/>
                    <a:pt x="16755" y="74"/>
                    <a:pt x="16556" y="165"/>
                  </a:cubicBezTo>
                  <a:cubicBezTo>
                    <a:pt x="16306" y="278"/>
                    <a:pt x="16085" y="444"/>
                    <a:pt x="15905" y="650"/>
                  </a:cubicBezTo>
                  <a:lnTo>
                    <a:pt x="15707" y="875"/>
                  </a:lnTo>
                  <a:cubicBezTo>
                    <a:pt x="15118" y="1552"/>
                    <a:pt x="14263" y="1939"/>
                    <a:pt x="13367" y="1939"/>
                  </a:cubicBezTo>
                  <a:lnTo>
                    <a:pt x="1047" y="1939"/>
                  </a:lnTo>
                  <a:cubicBezTo>
                    <a:pt x="118" y="1939"/>
                    <a:pt x="179" y="1716"/>
                    <a:pt x="48" y="1431"/>
                  </a:cubicBezTo>
                  <a:cubicBezTo>
                    <a:pt x="13" y="1546"/>
                    <a:pt x="1" y="1664"/>
                    <a:pt x="9" y="1785"/>
                  </a:cubicBezTo>
                  <a:cubicBezTo>
                    <a:pt x="11" y="1791"/>
                    <a:pt x="11" y="1799"/>
                    <a:pt x="11" y="1807"/>
                  </a:cubicBezTo>
                  <a:cubicBezTo>
                    <a:pt x="54" y="2303"/>
                    <a:pt x="458" y="2760"/>
                    <a:pt x="1047" y="2760"/>
                  </a:cubicBezTo>
                  <a:lnTo>
                    <a:pt x="13367" y="2760"/>
                  </a:lnTo>
                  <a:cubicBezTo>
                    <a:pt x="14263" y="2760"/>
                    <a:pt x="15118" y="2372"/>
                    <a:pt x="15707" y="1696"/>
                  </a:cubicBezTo>
                  <a:lnTo>
                    <a:pt x="1718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59175" y="1326750"/>
              <a:ext cx="313850" cy="89825"/>
            </a:xfrm>
            <a:custGeom>
              <a:avLst/>
              <a:gdLst/>
              <a:ahLst/>
              <a:cxnLst/>
              <a:rect l="l" t="t" r="r" b="b"/>
              <a:pathLst>
                <a:path w="12554" h="3593" extrusionOk="0">
                  <a:moveTo>
                    <a:pt x="0" y="1"/>
                  </a:moveTo>
                  <a:lnTo>
                    <a:pt x="9502" y="3593"/>
                  </a:lnTo>
                  <a:lnTo>
                    <a:pt x="12554" y="3593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30700" y="1290225"/>
              <a:ext cx="64800" cy="18275"/>
            </a:xfrm>
            <a:custGeom>
              <a:avLst/>
              <a:gdLst/>
              <a:ahLst/>
              <a:cxnLst/>
              <a:rect l="l" t="t" r="r" b="b"/>
              <a:pathLst>
                <a:path w="2592" h="731" extrusionOk="0">
                  <a:moveTo>
                    <a:pt x="2367" y="0"/>
                  </a:moveTo>
                  <a:cubicBezTo>
                    <a:pt x="2366" y="0"/>
                    <a:pt x="2365" y="0"/>
                    <a:pt x="2364" y="0"/>
                  </a:cubicBezTo>
                  <a:lnTo>
                    <a:pt x="887" y="0"/>
                  </a:lnTo>
                  <a:cubicBezTo>
                    <a:pt x="620" y="158"/>
                    <a:pt x="371" y="344"/>
                    <a:pt x="145" y="558"/>
                  </a:cubicBezTo>
                  <a:cubicBezTo>
                    <a:pt x="90" y="609"/>
                    <a:pt x="42" y="665"/>
                    <a:pt x="1" y="726"/>
                  </a:cubicBezTo>
                  <a:cubicBezTo>
                    <a:pt x="307" y="728"/>
                    <a:pt x="725" y="731"/>
                    <a:pt x="1089" y="731"/>
                  </a:cubicBezTo>
                  <a:cubicBezTo>
                    <a:pt x="1415" y="731"/>
                    <a:pt x="1698" y="729"/>
                    <a:pt x="1817" y="722"/>
                  </a:cubicBezTo>
                  <a:cubicBezTo>
                    <a:pt x="2018" y="710"/>
                    <a:pt x="2287" y="485"/>
                    <a:pt x="2485" y="289"/>
                  </a:cubicBezTo>
                  <a:cubicBezTo>
                    <a:pt x="2591" y="183"/>
                    <a:pt x="2518" y="0"/>
                    <a:pt x="2367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141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0479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70" y="505"/>
                    <a:pt x="153" y="505"/>
                  </a:cubicBezTo>
                  <a:lnTo>
                    <a:pt x="265" y="505"/>
                  </a:lnTo>
                  <a:cubicBezTo>
                    <a:pt x="350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0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081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48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8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4115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9" y="505"/>
                    <a:pt x="152" y="505"/>
                  </a:cubicBezTo>
                  <a:lnTo>
                    <a:pt x="267" y="505"/>
                  </a:lnTo>
                  <a:cubicBezTo>
                    <a:pt x="350" y="505"/>
                    <a:pt x="417" y="438"/>
                    <a:pt x="417" y="353"/>
                  </a:cubicBezTo>
                  <a:lnTo>
                    <a:pt x="417" y="153"/>
                  </a:lnTo>
                  <a:cubicBezTo>
                    <a:pt x="417" y="70"/>
                    <a:pt x="350" y="1"/>
                    <a:pt x="26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41493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83125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70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70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42169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250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1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1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4284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2" name="Google Shape;1132;p44"/>
          <p:cNvSpPr/>
          <p:nvPr/>
        </p:nvSpPr>
        <p:spPr>
          <a:xfrm>
            <a:off x="6779162" y="8452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5062814" y="53950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35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529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1" y="940764"/>
            <a:ext cx="7007628" cy="385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25450" indent="-285750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688975" indent="-342900">
              <a:buAutoNum type="arabicPeriod" startAt="2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9D98-DA8F-4535-BB3D-8A1E0D04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3" y="847200"/>
            <a:ext cx="1828161" cy="3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01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869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591304" y="940764"/>
            <a:ext cx="7927856" cy="126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phẩm,Thêm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496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94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-289844" y="881168"/>
            <a:ext cx="4861844" cy="173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120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385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lat Style Environmental Function Theme for College by Slidesgo">
  <a:themeElements>
    <a:clrScheme name="Simple Light">
      <a:dk1>
        <a:srgbClr val="293B6D"/>
      </a:dk1>
      <a:lt1>
        <a:srgbClr val="B4EBF9"/>
      </a:lt1>
      <a:dk2>
        <a:srgbClr val="F97F23"/>
      </a:dk2>
      <a:lt2>
        <a:srgbClr val="FFB531"/>
      </a:lt2>
      <a:accent1>
        <a:srgbClr val="F4CD8E"/>
      </a:accent1>
      <a:accent2>
        <a:srgbClr val="FFE5C0"/>
      </a:accent2>
      <a:accent3>
        <a:srgbClr val="2E84AF"/>
      </a:accent3>
      <a:accent4>
        <a:srgbClr val="48A6CC"/>
      </a:accent4>
      <a:accent5>
        <a:srgbClr val="FFFFFF"/>
      </a:accent5>
      <a:accent6>
        <a:srgbClr val="FFFFFF"/>
      </a:accent6>
      <a:hlink>
        <a:srgbClr val="293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793</Words>
  <Application>Microsoft Office PowerPoint</Application>
  <PresentationFormat>On-screen Show (16:9)</PresentationFormat>
  <Paragraphs>108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Anaheim</vt:lpstr>
      <vt:lpstr>Times New Roman</vt:lpstr>
      <vt:lpstr>Wingdings</vt:lpstr>
      <vt:lpstr>Catamaran Light</vt:lpstr>
      <vt:lpstr>Epilogue</vt:lpstr>
      <vt:lpstr>Arial</vt:lpstr>
      <vt:lpstr>Nunito Light</vt:lpstr>
      <vt:lpstr>Catamaran</vt:lpstr>
      <vt:lpstr>Bebas Neue</vt:lpstr>
      <vt:lpstr>Flat Style Environmental Function Theme for College by Slidesgo</vt:lpstr>
      <vt:lpstr>BÁO CÁO ĐỒ ÁN 3  Xây dựng website bán thiết bị công nghệ cao</vt:lpstr>
      <vt:lpstr>04</vt:lpstr>
      <vt:lpstr>ĐỀ TÀI</vt:lpstr>
      <vt:lpstr>GIỚI THIỆU ĐỀ TÀI</vt:lpstr>
      <vt:lpstr>LÝ DO CHỌN ĐỀ TÀI</vt:lpstr>
      <vt:lpstr>KHẢO SOÁT HỆ THỐNG</vt:lpstr>
      <vt:lpstr>HIỆN TRẠNG</vt:lpstr>
      <vt:lpstr>HIỆN TRẠNG</vt:lpstr>
      <vt:lpstr>HIỆN TRẠNG</vt:lpstr>
      <vt:lpstr>SƠ ĐỒ USECASE TỔNG QUÁT</vt:lpstr>
      <vt:lpstr>SƠ ĐỒ DIAGRAM</vt:lpstr>
      <vt:lpstr>KIẾN TRÚC PHẦN MỀM</vt:lpstr>
      <vt:lpstr>KIẾN TRÚC PHẦN MỀM</vt:lpstr>
      <vt:lpstr>KIẾN TRÚC PHẦN MỀM</vt:lpstr>
      <vt:lpstr>CÔNG NGHỆ</vt:lpstr>
      <vt:lpstr>DEMO</vt:lpstr>
      <vt:lpstr>SƠ ĐỒ TỔNG QUÁT CHỨC NĂNG CHÍNH</vt:lpstr>
      <vt:lpstr>SƠ ĐỒ QUẢN LÝ CÁC DANH MỤC</vt:lpstr>
      <vt:lpstr>BÁO CÁO ĐỒ ÁN 3  Xây dựng website bán thiết bị công nghệ cao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   Xây dựng website kinh doanh lĩnh vực thời trang</dc:title>
  <cp:lastModifiedBy>Nguyen Hai Duong</cp:lastModifiedBy>
  <cp:revision>65</cp:revision>
  <dcterms:modified xsi:type="dcterms:W3CDTF">2024-06-23T18:27:08Z</dcterms:modified>
</cp:coreProperties>
</file>