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C9AFE-0200-4104-AEBD-4830FF1750A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E7139-01B8-4894-858B-8CA49961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0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E7139-01B8-4894-858B-8CA4996119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2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469B-59C9-E9E0-DDE6-186FA233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482E-F56A-2E35-62DF-A49C2689D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436D-A3FD-E51D-0B52-B7EBAE7B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C8F8-71D5-966B-2858-E30AA434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0838-0D24-4DBD-5219-4AC31BF8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8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B6EC-B133-29C4-77E2-D7035FDE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2E878-93D0-8C69-B04D-40D9A30A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7F18-2088-B9FF-EA68-D2172989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507B-6DDB-BA22-1C20-C3BD2900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DC25-EAEA-9846-EC4C-412C7AE0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1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BF5E1-F065-40AC-1F22-D3BA87D1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EF590-6D11-5CE2-BB7C-F7B7E53D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BDC8-D974-7D17-9004-EEF8D06F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29A4-8525-B711-BCF1-9F55D440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0BFC-9EA6-32C6-AA41-2C78F67E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E989-0037-8E5D-BDE0-6DF35569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B726-4AC9-87A9-0DA9-B41A4EEB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D5EE-D2BF-FBF0-E799-79CA8112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1C22-3657-44EB-E50D-89FD9C23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DFDB-D49F-4A95-9A2F-246EF631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8A7A-D128-1752-1EA8-1D5FB40A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02F2-6549-D00B-11B3-0EA1C335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CC37-7620-AAAF-8130-1A425A42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5D9A-FC8E-5A78-FDC0-02A94793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B969-A744-7E28-93BB-0ECB5488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8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71AB-5F4F-347F-055F-BDFF000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C954-549B-9CA0-A9EE-2D59B089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EAE2-3AF4-487C-B4B2-4A2E5FC2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0DB5-BE2B-A5A8-A779-61FD6308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6305B-3997-26F1-77FE-6B3335A8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417AF-D80A-10FE-95EA-D3D0021B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5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BD93-47A1-8426-FF6A-D3715841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DE3E8-A78D-DFBD-0A27-C4ABFDB57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E25B-4353-1EE7-7A60-275D446F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1118C-D16B-2BB8-C3D0-2EBC87572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7617C-5234-E746-CBB5-29A443D39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BFAB3-4736-FD39-965E-6810A3EC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077E7-348A-4268-A6DB-A9932566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9DBF9-FBB8-8838-AF4C-012B2A3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D8D4-73C7-8AA5-88A1-06B9E03E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C83CE-0ABA-05C1-CA20-14813673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4AA5-FC6F-9877-A1E4-CF549376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FE30-E8D3-DBD9-C1F2-3C91E458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FFC90-E605-7BCE-BC07-488D5D80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2683F-BF32-38D9-368B-5B5D531E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A8F9C-392E-BE06-1647-9DA22D3F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06DB-27C9-BC92-4B27-3939DAD9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8EDF-CE13-A9F7-B0B9-C78A0254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C4409-9A74-EBC2-B204-724BE522A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03706-DFC9-A25E-970B-B69F9BAE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A5DAD-088D-E241-A991-A1AA3970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688B-80CE-EA93-BAAE-A456F55B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1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42DD-8263-9B32-7E88-9DFBACFE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728AD-01E0-485B-8A18-086A724ED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26B4-51E1-AB1B-29A4-A8EA9816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411C4-E80A-386B-D13A-CDF87D7C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F8CFA-B87B-7C1F-9573-52493D16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B83BD-985F-759F-793E-FD0C60A0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0F497-0763-C1CF-944E-2892FA5D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B53C-D537-0CF5-3D4F-2384586FA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2C79-8C92-5C5C-303A-32DC0576B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84B55-19FB-4EE4-97A3-CD2E0A889B6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BC03-6F86-78EC-4C9C-0112F8EE0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E7B0-C031-5E94-A938-6AE0D2D50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7B9ED-F617-42AF-8775-EBF41AE4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C2DC83-77AA-FF29-BDDC-5E1779925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4F4AA-E5DE-F98A-1465-D9FCFF590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74AAE-B797-9337-F496-5D9B1ECD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1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46E3E-A824-0BDE-E31B-56B8AC12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0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6A06C-FA28-1A02-E127-3F2373A2E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CD03B-17A7-4FA1-9C1B-3AE512E39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753D9-F695-C4C3-DC10-4D0A53106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75C818-57B1-B00C-C14D-6B8621DB6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9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3B3CB-40BC-5BA4-98EC-C82332112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92BD0-1699-37ED-3A65-CB85B56D1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5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47A4B-0FDD-7710-D613-927BEE22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774EB4-083C-FEB6-0C39-968CD7D7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2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317FB-FD09-6E2C-591C-B5E906B68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937D0-06D4-6042-7E20-7C53170A9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9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5A38D-226D-A338-ABD3-37FDB3342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0670E-C1FA-7E13-5357-3DF60C461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4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A33A6-2DA5-E32B-E96F-6BC04C72C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ECB85-74E9-2814-BE15-B8F013563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Cao Nguyen Hoang Hai 20213609</dc:creator>
  <cp:lastModifiedBy>Cao Nguyen Hoang Hai 20213609</cp:lastModifiedBy>
  <cp:revision>10</cp:revision>
  <dcterms:created xsi:type="dcterms:W3CDTF">2025-05-28T06:41:41Z</dcterms:created>
  <dcterms:modified xsi:type="dcterms:W3CDTF">2025-05-28T06:46:15Z</dcterms:modified>
</cp:coreProperties>
</file>