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739" r:id="rId7"/>
  </p:sldMasterIdLst>
  <p:notesMasterIdLst>
    <p:notesMasterId r:id="rId26"/>
  </p:notesMasterIdLst>
  <p:sldIdLst>
    <p:sldId id="256" r:id="rId8"/>
    <p:sldId id="257" r:id="rId9"/>
    <p:sldId id="258" r:id="rId10"/>
    <p:sldId id="279" r:id="rId11"/>
    <p:sldId id="286" r:id="rId12"/>
    <p:sldId id="280" r:id="rId13"/>
    <p:sldId id="282" r:id="rId14"/>
    <p:sldId id="281" r:id="rId15"/>
    <p:sldId id="283" r:id="rId16"/>
    <p:sldId id="285" r:id="rId17"/>
    <p:sldId id="284" r:id="rId18"/>
    <p:sldId id="266" r:id="rId19"/>
    <p:sldId id="267" r:id="rId20"/>
    <p:sldId id="269" r:id="rId21"/>
    <p:sldId id="270" r:id="rId22"/>
    <p:sldId id="271" r:id="rId23"/>
    <p:sldId id="287" r:id="rId24"/>
    <p:sldId id="264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A771E-2EF9-4403-9C10-38D634E5ABFD}" v="1310" dt="2024-03-29T17:55:38.644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Huy Hoang 20213930" userId="95736f8b-66f7-4e15-ad87-b196ab42079c" providerId="ADAL" clId="{CECA771E-2EF9-4403-9C10-38D634E5ABFD}"/>
    <pc:docChg chg="undo custSel addSld delSld modSld sldOrd">
      <pc:chgData name="Bui Huy Hoang 20213930" userId="95736f8b-66f7-4e15-ad87-b196ab42079c" providerId="ADAL" clId="{CECA771E-2EF9-4403-9C10-38D634E5ABFD}" dt="2024-03-29T18:04:54.173" v="2687" actId="20577"/>
      <pc:docMkLst>
        <pc:docMk/>
      </pc:docMkLst>
      <pc:sldChg chg="modSp mod">
        <pc:chgData name="Bui Huy Hoang 20213930" userId="95736f8b-66f7-4e15-ad87-b196ab42079c" providerId="ADAL" clId="{CECA771E-2EF9-4403-9C10-38D634E5ABFD}" dt="2024-03-29T17:57:52.754" v="2583" actId="20577"/>
        <pc:sldMkLst>
          <pc:docMk/>
          <pc:sldMk cId="0" sldId="258"/>
        </pc:sldMkLst>
        <pc:spChg chg="mod">
          <ac:chgData name="Bui Huy Hoang 20213930" userId="95736f8b-66f7-4e15-ad87-b196ab42079c" providerId="ADAL" clId="{CECA771E-2EF9-4403-9C10-38D634E5ABFD}" dt="2024-03-29T17:57:52.754" v="2583" actId="20577"/>
          <ac:spMkLst>
            <pc:docMk/>
            <pc:sldMk cId="0" sldId="258"/>
            <ac:spMk id="3" creationId="{4CFE3548-A7C1-1694-9E24-673F785465E8}"/>
          </ac:spMkLst>
        </pc:spChg>
      </pc:sldChg>
      <pc:sldChg chg="modSp mod ord">
        <pc:chgData name="Bui Huy Hoang 20213930" userId="95736f8b-66f7-4e15-ad87-b196ab42079c" providerId="ADAL" clId="{CECA771E-2EF9-4403-9C10-38D634E5ABFD}" dt="2024-03-29T17:54:58.182" v="2558" actId="20577"/>
        <pc:sldMkLst>
          <pc:docMk/>
          <pc:sldMk cId="2031762171" sldId="266"/>
        </pc:sldMkLst>
        <pc:spChg chg="mod">
          <ac:chgData name="Bui Huy Hoang 20213930" userId="95736f8b-66f7-4e15-ad87-b196ab42079c" providerId="ADAL" clId="{CECA771E-2EF9-4403-9C10-38D634E5ABFD}" dt="2024-03-29T17:54:58.182" v="2558" actId="20577"/>
          <ac:spMkLst>
            <pc:docMk/>
            <pc:sldMk cId="2031762171" sldId="266"/>
            <ac:spMk id="74" creationId="{BCB2BEA1-33E5-5555-FA0B-F478454114F2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09:55.298" v="916" actId="20577"/>
        <pc:sldMkLst>
          <pc:docMk/>
          <pc:sldMk cId="4287587468" sldId="267"/>
        </pc:sldMkLst>
        <pc:spChg chg="mod">
          <ac:chgData name="Bui Huy Hoang 20213930" userId="95736f8b-66f7-4e15-ad87-b196ab42079c" providerId="ADAL" clId="{CECA771E-2EF9-4403-9C10-38D634E5ABFD}" dt="2024-03-29T17:09:55.298" v="916" actId="20577"/>
          <ac:spMkLst>
            <pc:docMk/>
            <pc:sldMk cId="4287587468" sldId="267"/>
            <ac:spMk id="6" creationId="{7E3EA622-5E5E-22C0-1CB2-51CBA62B1D00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56:25.965" v="2564" actId="20577"/>
        <pc:sldMkLst>
          <pc:docMk/>
          <pc:sldMk cId="3087680412" sldId="270"/>
        </pc:sldMkLst>
        <pc:spChg chg="mod">
          <ac:chgData name="Bui Huy Hoang 20213930" userId="95736f8b-66f7-4e15-ad87-b196ab42079c" providerId="ADAL" clId="{CECA771E-2EF9-4403-9C10-38D634E5ABFD}" dt="2024-03-29T16:51:26.250" v="438" actId="20577"/>
          <ac:spMkLst>
            <pc:docMk/>
            <pc:sldMk cId="3087680412" sldId="270"/>
            <ac:spMk id="4" creationId="{53C8FDDF-EBA2-0D3C-44DC-0543A44E65E3}"/>
          </ac:spMkLst>
        </pc:spChg>
        <pc:spChg chg="mod">
          <ac:chgData name="Bui Huy Hoang 20213930" userId="95736f8b-66f7-4e15-ad87-b196ab42079c" providerId="ADAL" clId="{CECA771E-2EF9-4403-9C10-38D634E5ABFD}" dt="2024-03-29T17:56:25.965" v="2564" actId="20577"/>
          <ac:spMkLst>
            <pc:docMk/>
            <pc:sldMk cId="3087680412" sldId="270"/>
            <ac:spMk id="6" creationId="{5AF9541E-AF8B-45D7-1B9B-E4B1828D8F1F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56:57.056" v="2565"/>
        <pc:sldMkLst>
          <pc:docMk/>
          <pc:sldMk cId="3880612859" sldId="271"/>
        </pc:sldMkLst>
        <pc:spChg chg="mod">
          <ac:chgData name="Bui Huy Hoang 20213930" userId="95736f8b-66f7-4e15-ad87-b196ab42079c" providerId="ADAL" clId="{CECA771E-2EF9-4403-9C10-38D634E5ABFD}" dt="2024-03-29T16:51:30.009" v="440" actId="20577"/>
          <ac:spMkLst>
            <pc:docMk/>
            <pc:sldMk cId="3880612859" sldId="271"/>
            <ac:spMk id="4" creationId="{868C5172-5034-2944-9D8B-E9A5AA854A94}"/>
          </ac:spMkLst>
        </pc:spChg>
        <pc:spChg chg="mod">
          <ac:chgData name="Bui Huy Hoang 20213930" userId="95736f8b-66f7-4e15-ad87-b196ab42079c" providerId="ADAL" clId="{CECA771E-2EF9-4403-9C10-38D634E5ABFD}" dt="2024-03-29T17:56:57.056" v="2565"/>
          <ac:spMkLst>
            <pc:docMk/>
            <pc:sldMk cId="3880612859" sldId="271"/>
            <ac:spMk id="6" creationId="{51C7A258-0A39-A38F-EB3D-5EA32C2BD33D}"/>
          </ac:spMkLst>
        </pc:spChg>
      </pc:sldChg>
      <pc:sldChg chg="modSp del">
        <pc:chgData name="Bui Huy Hoang 20213930" userId="95736f8b-66f7-4e15-ad87-b196ab42079c" providerId="ADAL" clId="{CECA771E-2EF9-4403-9C10-38D634E5ABFD}" dt="2024-03-29T17:55:32.052" v="2559" actId="2696"/>
        <pc:sldMkLst>
          <pc:docMk/>
          <pc:sldMk cId="1065011312" sldId="276"/>
        </pc:sldMkLst>
        <pc:spChg chg="mod">
          <ac:chgData name="Bui Huy Hoang 20213930" userId="95736f8b-66f7-4e15-ad87-b196ab42079c" providerId="ADAL" clId="{CECA771E-2EF9-4403-9C10-38D634E5ABFD}" dt="2024-03-29T17:12:05.696" v="965" actId="20578"/>
          <ac:spMkLst>
            <pc:docMk/>
            <pc:sldMk cId="1065011312" sldId="276"/>
            <ac:spMk id="2" creationId="{A637EB35-1AD1-96A5-831C-04F8711E0118}"/>
          </ac:spMkLst>
        </pc:spChg>
      </pc:sldChg>
      <pc:sldChg chg="del">
        <pc:chgData name="Bui Huy Hoang 20213930" userId="95736f8b-66f7-4e15-ad87-b196ab42079c" providerId="ADAL" clId="{CECA771E-2EF9-4403-9C10-38D634E5ABFD}" dt="2024-03-29T17:15:13.966" v="1052" actId="2696"/>
        <pc:sldMkLst>
          <pc:docMk/>
          <pc:sldMk cId="709579452" sldId="277"/>
        </pc:sldMkLst>
      </pc:sldChg>
      <pc:sldChg chg="add del">
        <pc:chgData name="Bui Huy Hoang 20213930" userId="95736f8b-66f7-4e15-ad87-b196ab42079c" providerId="ADAL" clId="{CECA771E-2EF9-4403-9C10-38D634E5ABFD}" dt="2024-03-29T17:55:59.483" v="2562" actId="2696"/>
        <pc:sldMkLst>
          <pc:docMk/>
          <pc:sldMk cId="2509183922" sldId="278"/>
        </pc:sldMkLst>
      </pc:sldChg>
      <pc:sldChg chg="del">
        <pc:chgData name="Bui Huy Hoang 20213930" userId="95736f8b-66f7-4e15-ad87-b196ab42079c" providerId="ADAL" clId="{CECA771E-2EF9-4403-9C10-38D634E5ABFD}" dt="2024-03-29T17:55:34.189" v="2560" actId="2696"/>
        <pc:sldMkLst>
          <pc:docMk/>
          <pc:sldMk cId="2997999706" sldId="278"/>
        </pc:sldMkLst>
      </pc:sldChg>
      <pc:sldChg chg="delSp modSp del mod">
        <pc:chgData name="Bui Huy Hoang 20213930" userId="95736f8b-66f7-4e15-ad87-b196ab42079c" providerId="ADAL" clId="{CECA771E-2EF9-4403-9C10-38D634E5ABFD}" dt="2024-03-29T16:39:51.687" v="305" actId="47"/>
        <pc:sldMkLst>
          <pc:docMk/>
          <pc:sldMk cId="143653911" sldId="279"/>
        </pc:sldMkLst>
        <pc:picChg chg="del">
          <ac:chgData name="Bui Huy Hoang 20213930" userId="95736f8b-66f7-4e15-ad87-b196ab42079c" providerId="ADAL" clId="{CECA771E-2EF9-4403-9C10-38D634E5ABFD}" dt="2024-03-29T16:39:43.049" v="301" actId="478"/>
          <ac:picMkLst>
            <pc:docMk/>
            <pc:sldMk cId="143653911" sldId="279"/>
            <ac:picMk id="6" creationId="{B93C6CE2-4424-5C1D-439E-384FDEC8EDBE}"/>
          </ac:picMkLst>
        </pc:picChg>
        <pc:picChg chg="del mod">
          <ac:chgData name="Bui Huy Hoang 20213930" userId="95736f8b-66f7-4e15-ad87-b196ab42079c" providerId="ADAL" clId="{CECA771E-2EF9-4403-9C10-38D634E5ABFD}" dt="2024-03-29T16:39:48.232" v="304" actId="478"/>
          <ac:picMkLst>
            <pc:docMk/>
            <pc:sldMk cId="143653911" sldId="279"/>
            <ac:picMk id="8" creationId="{FC92ECBB-A7DB-6D81-02C1-7B2268FB9776}"/>
          </ac:picMkLst>
        </pc:picChg>
      </pc:sldChg>
      <pc:sldChg chg="modSp add mod ord">
        <pc:chgData name="Bui Huy Hoang 20213930" userId="95736f8b-66f7-4e15-ad87-b196ab42079c" providerId="ADAL" clId="{CECA771E-2EF9-4403-9C10-38D634E5ABFD}" dt="2024-03-29T16:52:45.730" v="469"/>
        <pc:sldMkLst>
          <pc:docMk/>
          <pc:sldMk cId="2070505689" sldId="279"/>
        </pc:sldMkLst>
        <pc:spChg chg="mod">
          <ac:chgData name="Bui Huy Hoang 20213930" userId="95736f8b-66f7-4e15-ad87-b196ab42079c" providerId="ADAL" clId="{CECA771E-2EF9-4403-9C10-38D634E5ABFD}" dt="2024-03-29T16:52:18.382" v="468" actId="20577"/>
          <ac:spMkLst>
            <pc:docMk/>
            <pc:sldMk cId="2070505689" sldId="279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6:52:45.730" v="469"/>
          <ac:spMkLst>
            <pc:docMk/>
            <pc:sldMk cId="2070505689" sldId="279"/>
            <ac:spMk id="6" creationId="{7E533D2B-661D-26DF-480F-45B7034075E6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8:27.034" v="1968" actId="20577"/>
        <pc:sldMkLst>
          <pc:docMk/>
          <pc:sldMk cId="2011065165" sldId="280"/>
        </pc:sldMkLst>
        <pc:spChg chg="mod">
          <ac:chgData name="Bui Huy Hoang 20213930" userId="95736f8b-66f7-4e15-ad87-b196ab42079c" providerId="ADAL" clId="{CECA771E-2EF9-4403-9C10-38D634E5ABFD}" dt="2024-03-29T17:48:27.034" v="1968" actId="20577"/>
          <ac:spMkLst>
            <pc:docMk/>
            <pc:sldMk cId="2011065165" sldId="280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02:23.437" v="605" actId="255"/>
          <ac:spMkLst>
            <pc:docMk/>
            <pc:sldMk cId="2011065165" sldId="280"/>
            <ac:spMk id="6" creationId="{7E533D2B-661D-26DF-480F-45B7034075E6}"/>
          </ac:spMkLst>
        </pc:spChg>
      </pc:sldChg>
      <pc:sldChg chg="modSp add mod ord">
        <pc:chgData name="Bui Huy Hoang 20213930" userId="95736f8b-66f7-4e15-ad87-b196ab42079c" providerId="ADAL" clId="{CECA771E-2EF9-4403-9C10-38D634E5ABFD}" dt="2024-03-29T17:48:34.168" v="1972" actId="20577"/>
        <pc:sldMkLst>
          <pc:docMk/>
          <pc:sldMk cId="3207324330" sldId="281"/>
        </pc:sldMkLst>
        <pc:spChg chg="mod">
          <ac:chgData name="Bui Huy Hoang 20213930" userId="95736f8b-66f7-4e15-ad87-b196ab42079c" providerId="ADAL" clId="{CECA771E-2EF9-4403-9C10-38D634E5ABFD}" dt="2024-03-29T17:48:34.168" v="1972" actId="20577"/>
          <ac:spMkLst>
            <pc:docMk/>
            <pc:sldMk cId="3207324330" sldId="281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08:17.709" v="821" actId="20577"/>
          <ac:spMkLst>
            <pc:docMk/>
            <pc:sldMk cId="3207324330" sldId="281"/>
            <ac:spMk id="6" creationId="{7E533D2B-661D-26DF-480F-45B7034075E6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8:30.072" v="1970" actId="20577"/>
        <pc:sldMkLst>
          <pc:docMk/>
          <pc:sldMk cId="3274139298" sldId="282"/>
        </pc:sldMkLst>
        <pc:spChg chg="mod">
          <ac:chgData name="Bui Huy Hoang 20213930" userId="95736f8b-66f7-4e15-ad87-b196ab42079c" providerId="ADAL" clId="{CECA771E-2EF9-4403-9C10-38D634E5ABFD}" dt="2024-03-29T17:48:30.072" v="1970" actId="20577"/>
          <ac:spMkLst>
            <pc:docMk/>
            <pc:sldMk cId="3274139298" sldId="282"/>
            <ac:spMk id="4" creationId="{210DAA0C-004F-3743-FE98-F445B3FFBA3B}"/>
          </ac:spMkLst>
        </pc:spChg>
      </pc:sldChg>
      <pc:sldChg chg="addSp delSp modSp add mod">
        <pc:chgData name="Bui Huy Hoang 20213930" userId="95736f8b-66f7-4e15-ad87-b196ab42079c" providerId="ADAL" clId="{CECA771E-2EF9-4403-9C10-38D634E5ABFD}" dt="2024-03-29T17:48:37.464" v="1974" actId="20577"/>
        <pc:sldMkLst>
          <pc:docMk/>
          <pc:sldMk cId="1357597060" sldId="283"/>
        </pc:sldMkLst>
        <pc:spChg chg="add mod">
          <ac:chgData name="Bui Huy Hoang 20213930" userId="95736f8b-66f7-4e15-ad87-b196ab42079c" providerId="ADAL" clId="{CECA771E-2EF9-4403-9C10-38D634E5ABFD}" dt="2024-03-29T17:42:56.301" v="1816" actId="20577"/>
          <ac:spMkLst>
            <pc:docMk/>
            <pc:sldMk cId="1357597060" sldId="283"/>
            <ac:spMk id="2" creationId="{AA50DE9D-6925-6126-896E-270693C859EA}"/>
          </ac:spMkLst>
        </pc:spChg>
        <pc:spChg chg="mod">
          <ac:chgData name="Bui Huy Hoang 20213930" userId="95736f8b-66f7-4e15-ad87-b196ab42079c" providerId="ADAL" clId="{CECA771E-2EF9-4403-9C10-38D634E5ABFD}" dt="2024-03-29T17:48:37.464" v="1974" actId="20577"/>
          <ac:spMkLst>
            <pc:docMk/>
            <pc:sldMk cId="1357597060" sldId="283"/>
            <ac:spMk id="4" creationId="{210DAA0C-004F-3743-FE98-F445B3FFBA3B}"/>
          </ac:spMkLst>
        </pc:spChg>
        <pc:spChg chg="add mod">
          <ac:chgData name="Bui Huy Hoang 20213930" userId="95736f8b-66f7-4e15-ad87-b196ab42079c" providerId="ADAL" clId="{CECA771E-2EF9-4403-9C10-38D634E5ABFD}" dt="2024-03-29T17:41:54.294" v="1806" actId="1076"/>
          <ac:spMkLst>
            <pc:docMk/>
            <pc:sldMk cId="1357597060" sldId="283"/>
            <ac:spMk id="5" creationId="{ED2BDB68-D7B2-BC91-E433-A0D00EFB5331}"/>
          </ac:spMkLst>
        </pc:spChg>
        <pc:spChg chg="del mod">
          <ac:chgData name="Bui Huy Hoang 20213930" userId="95736f8b-66f7-4e15-ad87-b196ab42079c" providerId="ADAL" clId="{CECA771E-2EF9-4403-9C10-38D634E5ABFD}" dt="2024-03-29T17:09:28.429" v="860"/>
          <ac:spMkLst>
            <pc:docMk/>
            <pc:sldMk cId="1357597060" sldId="283"/>
            <ac:spMk id="6" creationId="{7E533D2B-661D-26DF-480F-45B7034075E6}"/>
          </ac:spMkLst>
        </pc:spChg>
      </pc:sldChg>
      <pc:sldChg chg="addSp delSp modSp add mod ord">
        <pc:chgData name="Bui Huy Hoang 20213930" userId="95736f8b-66f7-4e15-ad87-b196ab42079c" providerId="ADAL" clId="{CECA771E-2EF9-4403-9C10-38D634E5ABFD}" dt="2024-03-29T17:54:41.948" v="2556" actId="20577"/>
        <pc:sldMkLst>
          <pc:docMk/>
          <pc:sldMk cId="2771150311" sldId="284"/>
        </pc:sldMkLst>
        <pc:spChg chg="add mod">
          <ac:chgData name="Bui Huy Hoang 20213930" userId="95736f8b-66f7-4e15-ad87-b196ab42079c" providerId="ADAL" clId="{CECA771E-2EF9-4403-9C10-38D634E5ABFD}" dt="2024-03-29T17:50:05.574" v="2005" actId="1076"/>
          <ac:spMkLst>
            <pc:docMk/>
            <pc:sldMk cId="2771150311" sldId="284"/>
            <ac:spMk id="3" creationId="{992752E8-DB37-1612-2337-66B2DD68A66E}"/>
          </ac:spMkLst>
        </pc:spChg>
        <pc:spChg chg="mod">
          <ac:chgData name="Bui Huy Hoang 20213930" userId="95736f8b-66f7-4e15-ad87-b196ab42079c" providerId="ADAL" clId="{CECA771E-2EF9-4403-9C10-38D634E5ABFD}" dt="2024-03-29T17:48:45.627" v="1978" actId="20577"/>
          <ac:spMkLst>
            <pc:docMk/>
            <pc:sldMk cId="2771150311" sldId="284"/>
            <ac:spMk id="4" creationId="{210DAA0C-004F-3743-FE98-F445B3FFBA3B}"/>
          </ac:spMkLst>
        </pc:spChg>
        <pc:spChg chg="add mod">
          <ac:chgData name="Bui Huy Hoang 20213930" userId="95736f8b-66f7-4e15-ad87-b196ab42079c" providerId="ADAL" clId="{CECA771E-2EF9-4403-9C10-38D634E5ABFD}" dt="2024-03-29T17:54:41.948" v="2556" actId="20577"/>
          <ac:spMkLst>
            <pc:docMk/>
            <pc:sldMk cId="2771150311" sldId="284"/>
            <ac:spMk id="5" creationId="{17E8A385-B3D9-3BEF-1E2F-BC3E342687B0}"/>
          </ac:spMkLst>
        </pc:spChg>
        <pc:spChg chg="del mod">
          <ac:chgData name="Bui Huy Hoang 20213930" userId="95736f8b-66f7-4e15-ad87-b196ab42079c" providerId="ADAL" clId="{CECA771E-2EF9-4403-9C10-38D634E5ABFD}" dt="2024-03-29T17:11:37.760" v="964"/>
          <ac:spMkLst>
            <pc:docMk/>
            <pc:sldMk cId="2771150311" sldId="284"/>
            <ac:spMk id="6" creationId="{7E533D2B-661D-26DF-480F-45B7034075E6}"/>
          </ac:spMkLst>
        </pc:spChg>
      </pc:sldChg>
      <pc:sldChg chg="addSp delSp modSp add mod ord">
        <pc:chgData name="Bui Huy Hoang 20213930" userId="95736f8b-66f7-4e15-ad87-b196ab42079c" providerId="ADAL" clId="{CECA771E-2EF9-4403-9C10-38D634E5ABFD}" dt="2024-03-29T17:48:42.249" v="1976" actId="20577"/>
        <pc:sldMkLst>
          <pc:docMk/>
          <pc:sldMk cId="262101835" sldId="285"/>
        </pc:sldMkLst>
        <pc:spChg chg="add mod">
          <ac:chgData name="Bui Huy Hoang 20213930" userId="95736f8b-66f7-4e15-ad87-b196ab42079c" providerId="ADAL" clId="{CECA771E-2EF9-4403-9C10-38D634E5ABFD}" dt="2024-03-29T17:40:17.475" v="1798" actId="20577"/>
          <ac:spMkLst>
            <pc:docMk/>
            <pc:sldMk cId="262101835" sldId="285"/>
            <ac:spMk id="3" creationId="{7870C534-0D3F-5DE7-3608-66D1E9152718}"/>
          </ac:spMkLst>
        </pc:spChg>
        <pc:spChg chg="mod">
          <ac:chgData name="Bui Huy Hoang 20213930" userId="95736f8b-66f7-4e15-ad87-b196ab42079c" providerId="ADAL" clId="{CECA771E-2EF9-4403-9C10-38D634E5ABFD}" dt="2024-03-29T17:48:42.249" v="1976" actId="20577"/>
          <ac:spMkLst>
            <pc:docMk/>
            <pc:sldMk cId="262101835" sldId="285"/>
            <ac:spMk id="4" creationId="{210DAA0C-004F-3743-FE98-F445B3FFBA3B}"/>
          </ac:spMkLst>
        </pc:spChg>
        <pc:spChg chg="del mod">
          <ac:chgData name="Bui Huy Hoang 20213930" userId="95736f8b-66f7-4e15-ad87-b196ab42079c" providerId="ADAL" clId="{CECA771E-2EF9-4403-9C10-38D634E5ABFD}" dt="2024-03-29T17:11:34.778" v="961"/>
          <ac:spMkLst>
            <pc:docMk/>
            <pc:sldMk cId="262101835" sldId="285"/>
            <ac:spMk id="6" creationId="{7E533D2B-661D-26DF-480F-45B7034075E6}"/>
          </ac:spMkLst>
        </pc:spChg>
        <pc:spChg chg="add mod">
          <ac:chgData name="Bui Huy Hoang 20213930" userId="95736f8b-66f7-4e15-ad87-b196ab42079c" providerId="ADAL" clId="{CECA771E-2EF9-4403-9C10-38D634E5ABFD}" dt="2024-03-29T17:26:02.615" v="1308" actId="20577"/>
          <ac:spMkLst>
            <pc:docMk/>
            <pc:sldMk cId="262101835" sldId="285"/>
            <ac:spMk id="7" creationId="{24810FCA-A553-5084-FC5F-009AF6959E30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9:39.515" v="2002" actId="20577"/>
        <pc:sldMkLst>
          <pc:docMk/>
          <pc:sldMk cId="2093915999" sldId="286"/>
        </pc:sldMkLst>
        <pc:spChg chg="mod">
          <ac:chgData name="Bui Huy Hoang 20213930" userId="95736f8b-66f7-4e15-ad87-b196ab42079c" providerId="ADAL" clId="{CECA771E-2EF9-4403-9C10-38D634E5ABFD}" dt="2024-03-29T17:49:39.515" v="2002" actId="20577"/>
          <ac:spMkLst>
            <pc:docMk/>
            <pc:sldMk cId="2093915999" sldId="286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46:50.004" v="1895" actId="20577"/>
          <ac:spMkLst>
            <pc:docMk/>
            <pc:sldMk cId="2093915999" sldId="286"/>
            <ac:spMk id="6" creationId="{7E533D2B-661D-26DF-480F-45B7034075E6}"/>
          </ac:spMkLst>
        </pc:spChg>
      </pc:sldChg>
      <pc:sldChg chg="addSp modSp add mod">
        <pc:chgData name="Bui Huy Hoang 20213930" userId="95736f8b-66f7-4e15-ad87-b196ab42079c" providerId="ADAL" clId="{CECA771E-2EF9-4403-9C10-38D634E5ABFD}" dt="2024-03-29T18:04:54.173" v="2687" actId="20577"/>
        <pc:sldMkLst>
          <pc:docMk/>
          <pc:sldMk cId="2110027098" sldId="287"/>
        </pc:sldMkLst>
        <pc:spChg chg="add mod">
          <ac:chgData name="Bui Huy Hoang 20213930" userId="95736f8b-66f7-4e15-ad87-b196ab42079c" providerId="ADAL" clId="{CECA771E-2EF9-4403-9C10-38D634E5ABFD}" dt="2024-03-29T18:04:54.173" v="2687" actId="20577"/>
          <ac:spMkLst>
            <pc:docMk/>
            <pc:sldMk cId="2110027098" sldId="287"/>
            <ac:spMk id="3" creationId="{F66BE3AC-E64D-C08C-7073-08E188474605}"/>
          </ac:spMkLst>
        </pc:spChg>
        <pc:spChg chg="mod">
          <ac:chgData name="Bui Huy Hoang 20213930" userId="95736f8b-66f7-4e15-ad87-b196ab42079c" providerId="ADAL" clId="{CECA771E-2EF9-4403-9C10-38D634E5ABFD}" dt="2024-03-29T18:00:03.989" v="2643" actId="20577"/>
          <ac:spMkLst>
            <pc:docMk/>
            <pc:sldMk cId="2110027098" sldId="287"/>
            <ac:spMk id="4" creationId="{868C5172-5034-2944-9D8B-E9A5AA854A94}"/>
          </ac:spMkLst>
        </pc:spChg>
        <pc:spChg chg="mod">
          <ac:chgData name="Bui Huy Hoang 20213930" userId="95736f8b-66f7-4e15-ad87-b196ab42079c" providerId="ADAL" clId="{CECA771E-2EF9-4403-9C10-38D634E5ABFD}" dt="2024-03-29T18:02:15.306" v="2674" actId="20577"/>
          <ac:spMkLst>
            <pc:docMk/>
            <pc:sldMk cId="2110027098" sldId="287"/>
            <ac:spMk id="6" creationId="{51C7A258-0A39-A38F-EB3D-5EA32C2BD33D}"/>
          </ac:spMkLst>
        </pc:spChg>
      </pc:sldChg>
      <pc:sldChg chg="modSp new del mod">
        <pc:chgData name="Bui Huy Hoang 20213930" userId="95736f8b-66f7-4e15-ad87-b196ab42079c" providerId="ADAL" clId="{CECA771E-2EF9-4403-9C10-38D634E5ABFD}" dt="2024-03-29T17:58:06.410" v="2587" actId="2696"/>
        <pc:sldMkLst>
          <pc:docMk/>
          <pc:sldMk cId="3216654680" sldId="287"/>
        </pc:sldMkLst>
        <pc:spChg chg="mod">
          <ac:chgData name="Bui Huy Hoang 20213930" userId="95736f8b-66f7-4e15-ad87-b196ab42079c" providerId="ADAL" clId="{CECA771E-2EF9-4403-9C10-38D634E5ABFD}" dt="2024-03-29T17:58:01.336" v="2586" actId="20577"/>
          <ac:spMkLst>
            <pc:docMk/>
            <pc:sldMk cId="3216654680" sldId="287"/>
            <ac:spMk id="2" creationId="{102C8085-2721-C049-B526-BC84998A464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416 7 5697,'-10'-7'17913,"9"18"-17335,-1 0 0,0 0-1,-1-1 1,0 1 0,0-1-1,-1 1 1,-7 11 0,-8 25 258,-33 133 825,-28 189 0,66-280-1418,8-41-176,-21 75 0,26-119-67,-18 56 0,-27 60 0,29-81 0,1 0 0,2 1 0,2 0 0,-12 69 0,20-86 0,0 0 0,-15 42 0,19-65 0,0 0 0,-1 0 0,1 1 0,0-1 0,0 0 0,0 0 0,0 1 0,0-1 0,-1 0 0,1 0 0,0 0 0,0 1 0,0-1 0,0 0 0,0 0 0,0 1 0,0-1 0,0 0 0,0 0 0,0 1 0,0-1 0,0 0 0,0 0 0,0 1 0,0-1 0,0 0 0,0 0 0,0 1 0,1-1 0,-1 0 0,0 0 0,0 1 0,0-1 0,0 0 0,0 0 0,1 1 0,2-5-287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34 11875,'22'-18'16698,"15"10"-16722,-31 7 1075,36-3-491,1 2 0,-1 2 0,0 2 0,45 7 0,9 0-218,494 13-317,-193-6-25,-357-14 0,-30 0 0,0-2 0,-1 1 0,1-1 0,0 0 0,0-1 0,13-3 0,-23 4-15,1 0-1,-1 0 1,0 0 0,1 0-1,-1 0 1,0 0 0,1 0-1,-1 0 1,0 0 0,1 0-1,-1 0 1,1 1 0,-1-1-1,0 0 1,1 0 0,-1 0-1,0 0 1,1 1 0,-1-1-1,0 0 1,0 0 0,1 0-1,-1 1 1,0-1 0,0 0-1,1 1 1,-1-1 0,0 0-1,0 1 1,0-1 0,1 0-1,-1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382 49 7602,'10'-49'24862,"-11"50"-24849,0 0 0,0 0 0,0 0-1,0-1 1,0 1 0,1 0 0,-1 1-1,0-1 1,0 0 0,1 0 0,-1 0 0,1 0-1,-1 1 1,1-1 0,-1 0 0,1 0-1,0 1 1,-1-1 0,1 0 0,0 1 0,0 1-1,-2 5 10,-67 208-22,-14 192 0,68-313 0,-50 213 0,-11-80 0,51-151 0,19-55 0,-2 1 0,0-2 0,-11 23 0,17-23 20,2-20-24,-1-1 0,1 0 0,0 0 0,0 1 0,0-1 0,0 0 0,0 1 0,0-1 0,0 0 1,0 1-1,0-1 0,1 0 0,-1 0 0,0 1 0,0-1 0,0 0 0,0 0 0,0 1 0,0-1 0,1 0 0,-1 0 0,0 1 0,0-1 0,0 0 0,0 0 0,1 0 0,-1 1 0,0-1 0,0 0 0,1 0 0,-1 0 0,0 0 0,0 1 0,1-1 1,-1 0-1,0 0 0,1 0 0,-1 0 0,0 0 0,0 0 0,1 0 0,-1 0 0,0 0 0,1 0 0,-1 0 0,0 0 0,0 0 0,1 0 0,-1 0 0,0 0 0,1 0 0,-1-1 0,0 1 0,0 0 0,1 0 0,-1 0 0,0 0 0,0-1 0,1 1 0,-1 0 1,0 0-1,0-1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33 13947,'14'-15'19906,"13"10"-22306,-18 4 3714,53-6-1314,0 2 0,91 6 0,-92 1 0,525 26 0,-78-1 0,-473-26 0,25 1 0,1-1 0,97-14 0,-153 14-56,-10 4-465,-21 11-2780,-46 15-6072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349 17 6649,'20'-17'17849,"-19"17"-17704,0 0-1,0 0 1,1 1 0,-1-1 0,0 0-1,1 0 1,-1 1 0,0-1 0,0 0-1,0 1 1,1-1 0,-1 1 0,0 0-1,0-1 1,0 1 0,0 0 0,0 0-1,0 0 1,0-1 0,0 1 0,-1 0-1,1 0 1,0 0 0,0 2 0,1 4-10,0 1 0,-1 0-1,0-1 1,-1 1 0,0 0 0,0-1 0,0 1 0,-1 0 0,0-1 0,-1 1 0,-3 10 0,2-3 138,-150 590 1853,128-515-1525,12-36-584,-6 65-1,-3 18-18,14-110 2,0 0 0,-2-1 0,-1 0 0,-22 39 0,23-45 0,1 1 0,-11 38 0,-1 5 0,-6 17 0,33-70 0,-4 5-351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8386,'12'0'17974,"172"5"-12557,1 5-3842,334 1-2160,-274-14 585,-127 5 0,-84-1 0,46 9 0,-55-5 0,1-2 0,-1-1 0,50-2 0,-58-5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515 46 10834,'19'-46'22060,"-24"59"-22187,-75 266 127,22-83 0,-80 272 0,17-92 0,97-258 0,18-101 0,2 1 0,-4 33 0,6-41-45,0 1 0,0-1 0,-1 0 0,0 0 0,-7 14 0,-16 29-3863,22-47 3010,-33 65-6341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314 9 11779,'-3'-8'20046,"4"13"-20066,3 33 1046,-3-29-1039,1 0 0,-1 0 1,-1 0-1,0 11 0,-11 46 13,-2-1 0,-23 68 0,-3 15 0,3 13 0,-18 214 0,44-299 0,-26 99 0,23-115 0,4-26 0,-21 48 0,4-9 0,19-40 0,8-18 0,4-18 99,3-1-1151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5401,'15'15'24959,"-5"-14"-24550,0-1 0,0 1 0,1-2 0,-1 1 0,12-3 0,20-1-456,442 35 47,-483-31 0,333 23 0,-200-16 0,30-5 0,-94-3 0,-31-3 0,-33 3 0,0 0 0,0 0 0,0 1 0,0-1 0,0 1 0,0 1 0,-1-1 0,1 1 0,0 0 0,11 3 0,-114 53-15691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446 1 9282,'-11'-1'19376,"11"4"-19321,-18 141 4121,11-76-4217,-3-1 1,-28 102-1,-151 412 41,114-340 0,44-122 0,6-22-261,24-93-444,0 0 1,0 0-1,-1 0 1,1 0-1,-1 0 1,0 0-1,-2 3 1,-23 35-6410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 55 15419,'-4'-12'4523,"3"8"-3801,0 0 0,0 0 0,-1 1 0,0-1 0,1 0 0,-8-9 2165,3 7-2165,11 9-236,-1-1-1,1 1 0,-1-1 1,1 0-1,0 0 0,0 0 0,0-1 1,0 0-1,0 0 0,6 1 1,67 5-1340,-45-5 1253,47 5-399,215 13 0,-187-19 0,9 1 0,126 16 0,-151-11 0,-64-7 0,42 7 0,-69-7 0,0 1 0,-1-1 0,0 0 0,1 0 0,-1 1 0,1-1 0,0 0 0,-1 0 0,1 1 0,-1-1 0,1 0 0,-1 0 0,1 0 0,-1 0 0,1 0 0,0 0 0,-1 0 0,1 0 0,-1 0 0,1 0 0,-1 0 0,1-1 0,0 1 0,-1-2 0,-1 2-51,1 0 0,-1-1 0,0 1 0,1 0 0,-1 0 0,0 0 0,0 0 0,1 1 0,-1-1 0,0 0 0,1 0 0,-1 0 0,0 0 0,1 1 0,-1-1 0,0 0 0,1 1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393 17 4633,'-9'-16'25016,"-1"41"-23510,-3 8-700,-10 46 0,-12 46-806,19-73 0,-12 64 0,9 8 0,-40 210 0,31-204 0,-13 57 0,30-150 0,0-1 0,-2 0 0,-21 39 0,-8 26 0,42-98 0,0-3-26,1 0-1,0-1 1,-1 1 0,1 0-1,-1 0 1,1 0 0,0 0 0,-1 0-1,1-1 1,-1 1 0,1 0-1,0-1 1,-1 1 0,1 0-1,-1-1 1,1 1 0,-1 0 0,0-1-1,2 0 1,40-79-13683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458 15 14659,'-15'-15'18271,"13"16"-18283,0 0-1,0 0 0,1 1 1,-1-1-1,1 0 1,-1 1-1,1-1 1,-1 1-1,1 0 1,0-1-1,0 1 1,-2 3-1,-28 87 13,-39 187 0,24-77 0,-44 91 0,25-85 0,47-141 0,-13 39 0,-38 70 0,67-170 0,9-12 144,-3 2-333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23 12451,'23'-22'21469,"20"22"-23953,-28 0 3815,882 34-1331,-788-27 0,153 11 0,-223-14 0,140 8 0,-172-17 0,-24 16-1825,-21 1-3954,-70 16-7437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283 100 2937,'-1'-19'14881,"-1"1"-6433,-8-15-1759,9 31-6696,0 0 0,-1 0 0,1 0 0,-1 0 0,1 0 0,-1 0 0,0 1 0,0-1 0,0 0 1,0 1-1,0 0 0,0-1 0,-1 1 0,1 0 0,0 0 0,0 0 0,-1 1 0,1-1 0,-1 0 0,1 1 0,-1 0 0,1-1 0,-1 1 0,1 0 0,-1 0 0,-4 1 0,-3 0 7,1 0 0,-1 1 0,1 0 0,0 0 0,0 1 0,0 0 0,0 0 0,0 1 0,0 1 0,1-1 0,0 1 0,0 1 0,0-1 0,1 1 0,0 1 0,0 0 0,0-1 0,1 2 0,0-1 0,1 1 0,-1 0 0,1 0 0,1 1 0,0-1 0,0 1 0,0 0 0,1 0 0,1 0 0,0 1 0,0-1 0,0 0 0,1 1 0,1 10 0,0-17 0,0 0 0,0-1 0,0 1 0,0-1 0,0 1 0,1-1 0,0 1 0,-1-1 0,1 1 0,0-1 0,0 1 0,0-1 0,1 0 0,-1 0 0,0 1 0,1-1 0,-1 0 0,1 0 0,0 0 0,0-1 0,0 1 0,0 0 0,0-1 0,0 1 0,5 1 0,-3-1 0,0-1 0,0 0 0,0 0 0,1 0 0,-1 0 0,0-1 0,1 0 0,-1 0 0,1 0 0,-1 0 0,0-1 0,1 0 0,-1 0 0,5-1 0,5-3 0,1 0 0,-1-1 0,-1-1 0,1 0 0,-1-1 0,0-1 0,-1 0 0,0 0 0,0-1 0,-1 0 0,-1-1 0,0-1 0,0 0 0,-1 0 0,0-1 0,12-25 0,-17 29 0,-5 14 0,1 0 0,0 1 0,0-1 0,0 0 0,0 0 0,1 1 0,0-1 0,0 0 0,0 0 0,1 0 0,0 0 0,3 7 0,1 0 0,0-1 0,0 0 0,1 0 0,12 14 0,-15-21 9,0 0 0,1 0 0,-1-1-1,1 0 1,0 0 0,0 0 0,0-1 0,0 1 0,1-1-1,-1 0 1,1-1 0,-1 1 0,1-1 0,0 0 0,-1-1 0,1 1-1,0-1 1,0 0 0,9-2 0,12-1-632,0-2 0,48-14 0,-57 13-548,-15 6 917,8-3-1426,-1-1-1,0 1 1,13-8 0,66-43-10119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26 15763,'0'-16'10091,"0"7"-4205,0 19-4859,-2 82-1027,-4-1 0,-3 0 0,-5 0 0,-31 111 0,53-217 0,1 1 0,0 0 0,1 0 0,0 1 0,1 0 0,1 0 0,0 2 0,1-1 0,0 2 0,25-17 0,-34 26 0,2 0 0,-1 0 0,0 1 0,0-1 0,0 1 0,0 0 0,0 0 0,0 1 0,0-1 0,0 1 0,0 0 0,0 1 0,0-1 0,0 1 0,0 0 0,0 0 0,-1 1 0,0-1 0,1 1 0,4 4 0,-5-4 0,-1 0 0,1 0 0,-1 0 0,0 0 0,0 0 0,0 1 0,0 0 0,-1-1 0,1 1 0,2 7 0,-4-8 0,0-1 0,0 1 0,-1-1 0,1 1 0,-1 0 0,0-1 0,0 1 0,1 0 0,-2-1 0,1 1 0,0 0 0,0-1 0,-1 1 0,0-1 0,1 1 0,-1-1 0,0 1 0,-3 4 0,1-3 0,0 0 0,0 0 0,-1-1 0,1 1 0,-1-1 0,0 0 0,0 0 0,0 0 0,-1-1 0,1 0 0,-1 1 0,1-1 0,-1-1 0,0 1 0,1-1 0,-1 0 0,0 0 0,0 0 0,-5 0 0,0 0 0,1 0 0,0-1 0,0 0 0,0-1 0,-1 0 0,1 0 0,0-1 0,0 0 0,-13-5 0,11-6 556,9 11-1798,7 44-13683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225 31 13075,'-21'-16'13303,"5"4"-7990,15 11-5268,-1 1 0,1-1 0,0 1-1,-1 0 1,1 0 0,-1 0 0,1 0 0,-1 0 0,1 0-1,0 0 1,-1 0 0,1 0 0,-1 1 0,1-1 0,0 1-1,-1-1 1,1 1 0,0-1 0,0 1 0,-1 0 0,1 0-1,0-1 1,-2 3 0,-16 10-45,0 1 0,1 1 0,-20 20 0,32-28 0,-1 1 0,1-1 0,1 1 0,-1 0 0,1 1 0,1-1 0,-1 1 0,1 0 0,1 0 0,-4 14 0,6-19 0,1 0 0,-1 0 0,1 0 0,0 1 0,0-1 0,1 0 0,-1 0 0,1 0 0,0 0 0,0 0 0,0 0 0,0 0 0,1 0 0,0 0 0,0-1 0,0 1 0,0-1 0,0 1 0,1-1 0,0 0 0,-1 0 0,1 0 0,0 0 0,0 0 0,1-1 0,-1 1 0,1-1 0,-1 0 0,1 0 0,0 0 0,4 1 0,4 2 0,-1-1 0,1 0 0,1-1 0,-1 0 0,0-1 0,1 0 0,-1-1 0,1 0 0,13-2 0,3-3 0,0-1 0,0-2 0,39-15 0,-17 6 0,-51 16-12,1 0 0,0 0 0,-1-1 0,1 1 0,0 0 1,-1 0-1,1 0 0,-1 0 0,1 0 0,0 0 0,-1 1 0,1-1 0,-1 0 0,1 0 0,0 0 0,-1 1 1,1-1-1,-1 0 0,1 0 0,-1 1 0,1-1 0,-1 1 0,1-1 0,-1 0 0,2 2 0,-2-1-300,0 1 0,1-1 0,-1 1 0,0-1 0,0 1 0,0-1 0,0 1 0,0-1 0,-1 1 0,1 0 0,0-1 0,-1 0 0,1 1 0,-1-1 0,1 1 0,-1-1 0,0 1 0,0-1 0,1 0 0,-1 0 0,0 1 0,-2 1 0,-44 53-11862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309 598 16692,'-17'-15'8518,"0"2"-3386,-16-5-1975,27 15-3218,0 2 0,0-1 0,0 1 0,0 0 0,0 0 0,0 1 0,0-1 0,-1 1 0,1 1 0,0-1 0,-9 3 0,-1 0 61,0 1 0,0 1 0,-21 9 0,32-12 0,-1 0 0,1 1 0,0 0 0,0 0 0,0 0 0,0 1 0,1-1 0,-1 1 0,1 0 0,0 1 0,0-1 0,0 1 0,-3 5 0,7-9 0,-1 0 0,0 0 0,0 1 0,1-1 0,-1 1 0,0-1 0,1 0 0,-1 1 0,1-1 0,0 1 0,0-1 0,-1 1 0,1-1 0,0 1 0,0-1 0,0 1 0,1-1 0,-1 1 0,0-1 0,1 1 0,-1-1 0,0 1 0,1-1 0,0 1 0,-1-1 0,1 0 0,0 1 0,0-1 0,0 0 0,0 0 0,0 0 0,0 0 0,0 1 0,0-1 0,0-1 0,0 1 0,1 0 0,0 1 0,2-1 0,-1 1 0,1-1 0,0 0 0,-1 0 0,1 0 0,0 0 0,0-1 0,-1 0 0,1 0 0,0 0 0,0 0 0,0 0 0,6-2 0,7-3 0,0-1 0,0-1 0,0-1 0,-1 0 0,0-1 0,-1 0 0,1-2 0,-2 0 0,0 0 0,0-1 0,-1-1 0,-1 0 0,0-1 0,-1 0 0,0-1 0,-1-1 0,12-23 0,-10 15 0,-1 0 0,-1-1 0,-2 0 0,0 0 0,-1-1 0,-2 0 0,-1 0 0,0 0 0,-2-1 0,-1 1 0,-4-36 0,1 51 0,0-1 0,0 1 0,-2-1 0,1 1 0,-1 0 0,-1 0 0,0 1 0,-1-1 0,-7-10 0,6 52 0,-8 85 0,-29 315 0,32-290-1748,0-30-5906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37 334 14699,'2'-2'16885,"0"-1"-14948,11-10-2691,21-6 754,-14 8 0,-1-1 0,1 0 0,-2-2 0,26-23 0,-40 33 0,0-1 0,0 1 0,0-1 0,0 0 0,-1 0 0,0-1 0,0 1 0,0-1 0,-1 0 0,0 1 0,0-1 0,-1 0 0,1 0 0,-1 0 0,0 0 0,-1-1 0,0 1 0,0 0 0,0 0 0,-1 0 0,-1-10 0,1 12 0,0 0 0,0 0 0,0 1 0,0-1 0,-1 0 0,1 1 0,-1-1 0,0 1 0,0-1 0,0 1 0,-1 0 0,1 0 0,-1 0 0,0 0 0,0 1 0,0-1 0,0 1 0,0-1 0,0 1 0,-1 0 0,1 0 0,-1 1 0,1-1 0,-1 1 0,0 0 0,0 0 0,0 0 0,-4 0 0,1 0 0,1 1 0,-1 0 0,1 0 0,-1 1 0,1 0 0,-1 0 0,1 1 0,-1-1 0,1 1 0,0 1 0,0-1 0,0 1 0,0 0 0,0 1 0,1-1 0,-7 6 0,7-5 0,0 0 0,1 0 0,-1 1 0,1-1 0,0 1 0,1 0 0,-1 0 0,1 0 0,0 1 0,0-1 0,1 1 0,-1-1 0,1 1 0,0 0 0,1 0 0,0 0 0,-1 0 0,2 0 0,-1 0 0,1 1 0,0-1 0,0 0 0,1 0 0,0 0 0,0 0 0,0 0 0,1 0 0,0 0 0,0 0 0,0-1 0,7 11 0,-6-9 16,2 0 1,-1-1-1,1 1 0,0-1 1,0 0-1,1 0 0,0 0 1,0-1-1,0 0 0,0 0 1,1 0-1,0-1 1,0 0-1,0-1 0,10 4 1,-5-3-393,0 0 0,0-2 0,0 1 1,0-2-1,0 1 0,0-2 0,1 0 1,-1 0-1,0-1 0,20-4 1,87-26-7044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283 305 14675,'-3'-1'19574,"9"-6"-22560,-1-1 4490,-2 0-1504,0 1 0,-1 0 0,1-1 0,-1 1 0,-1-1 0,1 1 0,-1-1 0,-1 0 0,0 0 0,0 0 0,0 1 0,-1-1 0,0 0 0,0 0 0,-1 1 0,0-1 0,0 1 0,-6-13 0,3 9 0,0 1 0,-1 0 0,0 0 0,-1 0 0,0 0 0,0 1 0,-1 0 0,0 1 0,0-1 0,-1 2 0,-19-14 0,27 20 0,0 0 0,0 1 0,0-1 0,0 0 0,0 1 0,-1-1 0,1 1 0,0-1 0,0 1 0,-1-1 0,1 1 0,0 0 0,-1 0 0,1-1 0,0 1 0,-1 0 0,1 0 0,0 1 0,0-1 0,-1 0 0,1 0 0,0 1 0,-1-1 0,1 0 0,0 1 0,0-1 0,0 1 0,-1 0 0,1-1 0,0 1 0,0 0 0,0 0 0,0 0 0,0 0 0,0-1 0,-1 4 0,-2 2 0,1 0 0,0 1 0,0-1 0,1 1 0,-4 12 0,2-4 0,-15 60 0,4 0 0,3 1 0,-3 140 0,14-190 0,2 0 0,0 0 0,2 0 0,0 0 0,10 30 0,-15-61-97,1 1 0,-1 0 0,0 0 0,1 0 0,-2 0 0,1 0 0,0 1 0,-1-1 0,0 1 0,-5-7 0,-3 2-3696,-2 3-3303,-10-4-3553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38 6385,'-15'-22'24481,"16"21"-24395,0 1 1,-1 0-1,1-1 0,0 1 1,0 0-1,0 0 1,-1 0-1,1 0 0,0 0 1,0 0-1,0 0 1,0 0-1,0 0 1,-1 0-1,1 0 0,0 0 1,0 0-1,0 1 1,0-1-1,-1 0 1,2 1-1,11 1-86,0-1 0,0-1 0,1 0 0,-1-1 0,16-3 0,14 0 0,168 1 0,48-3 0,-257 6 6,1-1-1,-1 1 1,0 0 0,1 0-1,-1 0 1,1 0 0,-1 1-1,0-1 1,1 0 0,-1 1-1,0 0 1,1-1 0,-1 1-1,3 2 1,-3-1-298,0 0 0,-1 0 0,0 0 0,1 0-1,-1 0 1,0 0 0,0 0 0,0 1 0,0-1 0,-1 0 0,1 1 0,-1-1 0,1 1-1,-1-1 1,0 1 0,0-1 0,0 5 0,0 69-7490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625 136 12683,'-13'-20'9808,"2"0"-4179,7 12-4855,0 0 1,0 1-1,-1 0 1,0 0-1,-8-9 1,8 11-775,-1 1 0,0 0 0,0 0 0,0 0 0,0 1 0,-1-1 0,1 2 0,-1-1 0,0 1 0,0 0 0,0 0 0,0 1 0,0 0 0,0 0 0,0 0 0,-1 1 0,1 0 0,0 1 0,0 0 0,-14 3 0,13-3 0,0 2 0,0-1 0,0 1 0,0 0 0,1 0 0,-1 1 0,1 0 0,0 1 0,0-1 0,0 1 0,0 1 0,1-1 0,0 1 0,0 0 0,1 0 0,0 1 0,-8 12 0,11-16 0,1-1 0,0 1 0,0-1 0,0 1 0,0 0 0,0 0 0,0-1 0,1 1 0,-1 0 0,1 0 0,0 0 0,0 0 0,0 0 0,0 0 0,0 0 0,1-1 0,0 1 0,-1 0 0,1 0 0,0 0 0,0-1 0,0 1 0,3 4 0,-2-5 0,1 1 0,-1 0 0,1-1 0,0 1 0,0-1 0,-1 0 0,2 0 0,-1 0 0,0-1 0,0 1 0,1-1 0,-1 1 0,0-1 0,1 0 0,-1 0 0,1-1 0,0 1 0,5-1 0,3 1 0,0-1 0,0 0 0,0-1 0,0-1 0,0 0 0,-1 0 0,1-2 0,-1 1 0,13-6 0,-19 6 0,1 1 0,-1-1 0,1-1 0,-1 1 0,0-1 0,-1 1 0,1-1 0,-1-1 0,1 1 0,-1-1 0,-1 1 0,1-1 0,0 0 0,-1-1 0,0 1 0,-1 0 0,1-1 0,-1 0 0,3-9 0,-5 15 0,0 0 0,0 0 0,0 0 0,0 0 0,1 0 0,-1-1 0,0 1 0,0 0 0,0 0 0,0 0 0,0 0 0,0-1 0,0 1 0,0 0 0,0 0 0,0 0 0,0-1 0,0 1 0,0 0 0,0 0 0,0-1 0,0 1 0,0 0 0,0 0 0,0 0 0,0-1 0,0 1 0,0 0 0,0 0 0,0 0 0,0 0 0,0-1 0,0 1 0,0 0 0,-1 0 0,1 0 0,0 0 0,0-1 0,0 1 0,0 0 0,0 0 0,-1 0 0,1 0 0,0 0 0,0 0 0,0-1 0,-1 1 0,1 0 0,0 0 0,0 0 0,0 0 0,-1 0 0,1 0 0,0 0 0,0 0 0,0 0 0,-1 0 0,1 0 0,0 0 0,0 0 0,0 0 0,-1 0 0,1 0 0,0 0 0,0 0 0,-1 1 0,1-1 0,-1 1 0,0-1 0,1 1 0,-1 0 0,1-1 0,-1 1 0,1 0 0,-1 0 0,1-1 0,-1 1 0,1 0 0,0 0 0,-1 0 0,1-1 0,0 1 0,0 0 0,0 0 0,-1 0 0,1 0 0,0 1 0,-4 257 0,6-211 0,1-17 0,-2 1 0,-1-1 0,-2 0 0,-1 0 0,-7 33 0,10-63 0,-1 1 0,1-1 0,0 0 0,0 0 0,-1 0 0,1 1 0,-1-1 0,1 0 0,-1 0 0,1 0 0,-1 0 0,0 0 0,0 0 0,1 0 0,-1 0 0,0 0 0,0 0 0,0 0 0,0-1 0,0 1 0,0 0 0,0-1 0,0 1 0,0 0 0,-1-1 0,1 1 0,0-1 0,0 0 0,-2 1 0,0-2 0,-1 1 0,0-1 0,1 0 0,-1 0 0,1 0 0,-1 0 0,1 0 0,-4-3 0,-14-5 0,-234-83 0,248 90-162,0 0 1,0 1-1,0 0 0,0 0 0,-1 0 1,1 1-1,0 0 0,0 1 0,-1 0 1,1 0-1,0 0 0,0 1 1,0 0-1,-10 5 0,-62 20-8670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 6201,'20'-7'23579,"13"8"-24643,-25-1 2632,1123 3-188,-1050-5-1235,-36 1 174,0 1 1,75 9-1,11 22-1777,-129-30 1182,9 2-1160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57 8306,'22'-17'20847,"-21"15"-20675,1 1-1,0 0 1,-1-1-1,1 1 1,0 0-1,0 0 1,0 0-1,0 1 1,0-1 0,0 0-1,0 1 1,0-1-1,4 1 1,6 12 955,-11-11-1122,0 0 0,0 0 0,0 0 0,0 0 0,0 0 0,0 0 0,0 0 0,0 0 0,0 0 0,0 0 0,0 0 0,0-1 0,1 1 0,-1-1 0,0 1 0,2 0 0,40 5-5,0-1 0,0-2 0,73-6 0,-27 1 0,15-3 0,157-27 0,-213 25 0,66-1 0,-28 2 0,-42 4 0,1 1 0,48 7 0,23 0 0,200-10 0,-300 4 0,1-2 0,22-5 0,-152 23-14931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338 39 10194,'-11'-39'20545,"1"57"-18557,-9 56-1968,-16 114-1,16-70-18,9-64-1,-6 27 0,-5 95 0,18-143 0,-1-1 0,-1 0 0,-1-1 0,-2 1 0,-15 35 0,-1 6 0,-25 119 0,21-86 0,28-104 0,-3 13 0,3-15 0,0 0 0,0 0 0,0 1 0,0-1 0,0 0 0,0 0 0,0 0 0,0 0 0,0 1 0,0-1 0,0 0 0,0 0 0,-1 0 0,1 0 0,0 0 0,0 1 0,0-1 0,0 0 0,0 0 0,0 0 0,0 0 0,0 0 0,0 0 0,-1 0 0,1 0 0,0 1 0,0-1 0,0 0 0,0 0 0,0 0 0,-1 0 0,1 0 0,0 0 0,0 0 0,0 0 0,0 0 0,0 0 0,-1 0 0,1 0 0,0 0 0,0 0 0,0 0 0,0 0 0,0 0 0,-1 0 0,1 0 0,0 0 0,0 0 0,0 0 0,0 0 0,0 0 0,-1 0 0,1-1 0,0 1 0,-1 0-7,1 0-1,-1-1 1,0 1-1,0 0 1,0 0-1,1 0 1,-1 0 0,0 0-1,0 0 1,0 0-1,1 0 1,-1 0-1,0 0 1,0 1 0,1-1-1,-1 0 1,0 0-1,0 1 1,1-1-1,-1 0 1,0 1 0,1-1-1,-1 1 1,0-1-1,1 1 1,-1-1-1,1 1 1,-1 0 0,1-1-1,-1 1 1,1-1-1,-1 1 1,1 0-1,-1 1 1,-12 20-4753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36 15051,'19'-27'18259,"-14"26"-18473,0 0-1,1 0 0,-1 1 0,1-1 1,7 2-1,14-2 960,49-3-745,119 9 0,-34 0 0,139 9 0,4 0 0,62-8 0,-358-10 35,-8 3-46,-1 1 0,1 0 0,0 0 0,0 0 0,-1-1 0,1 1 1,0 0-1,0 0 0,-1 0 0,1 0 0,0 0 0,-1 0 0,1 0 0,0-1 1,0 1-1,-1 0 0,1 0 0,0 0 0,-1 0 0,1 0 0,0 0 1,-1 0-1,1 0 0,0 1 0,0-1 0,-1 0 0,1 0 0,0 0 0,-1 0 1,1 0-1,0 0 0,0 1 0,-1-1 0,1 0 0,0 0 0,0 0 1,-1 1-1,1-1 0,0 0 0,-35 15-3050,-69 21-4640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211 62 10154,'7'-62'16942,"-9"173"-11202,-2-29-5775,-17 93 1,-34 206 34,51-348 0,-3 26 0,2-7 0,-2-1 0,-3 1 0,-1-1 0,-24 64 0,-20 29 0,54-128 0,26-37-1732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56 10362,'5'9'16390,"36"-12"-10911,23-8-4798,3 1-826,315-11 145,-320 20 0,271 2 0,213-12 0,-533 12 0,-11-1 0,1 1 0,-1-1 0,0 0 0,0 0 0,0 0 0,1 0 0,-1 0 0,0 0 0,0-1 0,0 1 0,0-1 0,0 1 0,0-1 0,4-2 0,-7 1 120,-2 0-560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167 18 10754,'9'-18'17770,"-8"30"-15694,-39 489 191,4-146-2367,29-283 100,-4 150 0,8-185 0,-1 1 0,-2-1 0,-2 0 0,-1 0 0,-14 43 0,-17 72 0,28-104 0,9-46 0,0 2 0,13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31 5081,'16'-13'17416,"-3"10"-15814,0-1-581,0 1-1,0 0 1,1 1 0,-1 0 0,24 1 0,147 22 1483,480-5-2465,-550-16-39,166 22 0,-88-4 0,-183-19 124,-100 43-13899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324 72 6913,'0'-71'23852,"1"133"-22080,0-29-1726,-1 0 0,-1 0 0,-2 0 0,-10 52 0,-176 628-46,172-651 0,-19 78 0,27-104 0,-15 40 0,3-13 0,18-54 0,-6 31 0,9-40 0,0 0 0,0 0 0,1 0 0,-1 0 0,0 0 0,0 0 0,0 0 0,1 0 0,-1 0 0,0 0 0,0 0 0,1 0 0,-1 0 0,0 0 0,0 0 0,1 0 0,-1 0 0,0 0 0,0 0 0,1 0 0,-1 0 0,0 0 0,0-1 0,0 1 0,1 0 0,-1 0 0,0 0 0,0 0 0,0-1 0,0 1 0,1 0 0,-1 0 0,0 0 0,0-1 0,0 1 0,0 0 0,1-1 0,-1-3-43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303 123 11226,'-11'-30'9470,"-9"-38"382,23 49-7631,0 14-2228,-2 14 12,-5 69-5,-22 123 0,11-105 0,-95 560 0,96-575 0,11-56 0,-1-1 0,-1 1 0,-1-1 0,-17 43 0,-12 24 0,13-28 0,12-45 0,8-15 0,10-7 0,-2 0 0,-5 3-22,1 0-1,-1 0 1,0-1 0,1 1-1,-1 0 1,0-1 0,0 1 0,0-1-1,0 0 1,0 1 0,0-1-1,-1 0 1,2-2 0,5-10-544,35-75-3821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6457,'0'-1'26029,"11"4"-26256,564 39 735,-360-29-508,43 1 0,-196-14 0,200 7 0,-253-6-267,32 3 845,-28 1-1259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436 9 12507,'-7'-8'18604,"5"10"-18556,1 0 1,0 0 0,0 0 0,1 0 0,-1 0 0,0 0 0,1 0-1,-1 0 1,1 1 0,0-1 0,0 0 0,0 0 0,0 0-1,0 4 1,0 6 93,-11 48 243,-20 63-1,-2 10-371,10-11-13,-65 268 0,12-121 0,59-202 0,-3-2 0,-42 92 0,50-128 0,1 0 0,-9 36 0,5-12 0,15-52 8,0-1 0,-1 1 0,1 0 0,0-1 0,0 1 0,0 0 0,0-1 0,0 1 0,0 0 0,0-1 0,0 1 0,0 0-1,0-1 1,0 1 0,1 0 0,-1-1 0,0 1 0,0 0 0,1-1 0,-1 1 0,0-1 0,1 1 0,-1-1 0,1 1 0,-1 0 0,0-1 0,1 1 0,0 0 0,0-1-101,0 0 0,-1 0-1,1 0 1,0 0 0,-1 0 0,1 0 0,0 0 0,-1 0-1,1 0 1,0 0 0,0 0 0,-1 0 0,1-1 0,0 1-1,-1 0 1,1 0 0,0-1 0,-1 1 0,1 0 0,-1-1-1,1 1 1,-1-1 0,1 1 0,-1-1 0,1 1 0,-1-1 0,1 1-1,-1-1 1,1 0 0,-1 1 0,0-1 0,1 1 0,-1-2-1,19-33-6427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224 16 4057,'28'-16'23452,"-26"16"-23234,-1 0 0,1 0 0,0 0 0,0 1 0,0-1 0,0 0 0,-1 1 0,1-1 0,0 1 0,0 0 0,-1-1 0,1 1 0,0 0 0,-1 0 0,1 0 0,-1 0 0,0 1 0,3 1 0,-2 1-117,-1 0 0,1 0 1,-1 1-1,0-1 0,0 0 0,-1 0 1,1 1-1,-1-1 0,0 1 0,0-1 1,-1 6-1,-11 55-283,6-34 265,-87 347-83,-10 70 0,91-343 0,-8 50 0,16-130 0,-2-1 0,-1 0 0,-1 0 0,-11 23 0,17-28 140,1-6-758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 13651,'2'-1'12494,"14"-1"-9162,149 3 15,218 17-3404,267 28 57,-547-41 0,108-7 0,-153-8 0,-51 8-228,-16 0-1580,-17-2-2431,-75-24-6362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221 31 1880,'-6'-30'31121,"2"46"-31355,-21 184 234,2-7 0,-4 31 0,-62 252 0,72-367 0,13-73 0,-14 56 0,18-92 1,0 0 0,0 0 0,0 0 0,0 1 0,0-1 0,0 0 1,0 0-1,0 0 0,-1 0 0,1 0 0,0 0 0,0 0 0,0 0 0,0 0 0,0 0 0,0 1 0,0-1 0,0 0 0,0 0 1,0 0-1,0 0 0,0 0 0,0 0 0,0 0 0,0 0 0,0 0 0,0 1 0,0-1 0,0 0 0,0 0 0,0 0 1,0 0-1,0 0 0,0 0 0,1 0 0,-1 0 0,0 0 0,0 0 0,0 1 0,0-1 0,0 0 0,0 0 0,0 0 0,0 0 1,0 0-1,0 0 0,0 0 0,0 0 0,1 0 0,-1 0 0,0 0 0,0 0 0,0 0 0,0 0 0,0 0 0,0 0 0,0 0 1,0 0-1,0 0 0,1 0 0,-1 0 0,0 0 0,0 0 0,0 0 0,0 0 0,4 2-28,-17 54-11147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466 62 12627,'-14'-62'18944,"1"95"-17748,-96 482-1196,92-447 0,-3-2 0,-56 127 0,-51 50 0,98-184 0,13-28 0,1 2 0,-14 44 0,28-64 0,1-16 0,1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16540,'8'16'13732,"12"-6"-9696,34-1-6960,-34-7 4307,338 19-1383,-217-17 0,16 3 0,315-1 0,-470-6 0,0 0 0,-1 0 0,1-1 0,-1 1 0,1 0 0,-1-1 0,1 1 0,-1-1 0,1 1 0,-1-1 0,1 1 0,1-3 0,14-6 0,-7 7 0,0 0 0,0 1 0,0 0 0,15 0 0,-23 2-43,-2-1 1,1 0 0,-1 0 0,0 0 0,0 0 0,0 0 0,1 0 0,-1 0 0,0 0 0,0 0 0,0 0 0,1 0 0,-1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387 68 4465,'12'-67'28349,"-12"67"-28270,-10 13-205,-12 35 126,2 1 0,-22 89 0,-10 109 0,28-124 0,-23 170 0,-10 44 0,-16-47 0,59-240 0,9-32 0,0 1 0,-3 23 0,-1-4 0,7-30 0,-1 1 0,1 0 0,1 0 0,-1 0 0,1 9 0,9-28 0,7-40-3154,21-72-7143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12 6089,'4'-11'28118,"15"13"-29558,287 20 1440,275 8 0,-417-29 0,235-4 0,-353 2 0,0 2 0,76 13 0,-81-11 3,-33-3-59,-1 0 0,0 1 0,1 0 0,-1 0 0,0 1 0,0-1 1,1 2-1,5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358 53 5361,'-20'-48'21388,"20"43"-20438,1 26 3501,2 6-3337,3 50-1611,-9-4 497,-2 0 0,-4 0 0,-3-1 0,-4 0 0,-2-1 0,-29 72 0,12-47 0,-41 189 0,68-240 0,-2 0 0,-21 60 0,-20-2 0,40-86 0,-5 13 0,28-33-267,9-7-3810,35-27-6502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2072,'18'1'32051,"-1"3"-33723,1 0 1988,163 19-316,1-8 0,187-9 0,205-37 0,-317 31 0,-256 0 0,0 0 0,-1 0 0,0 0 0,0 0 0,0 0 0,0 0 0,0 0 0,0 0 0,0 0 0,1 0 0,-1 0 0,0 0 0,0 0 0,0 0 0,0 0 0,0 0 0,0 0 0,1 0 0,-1 0 0,0 0 0,0 0 0,0 0 0,0 0 0,0 0 0,0 0 0,0 0 0,1 0 0,-1-1 0,0 1 0,0 0 0,0 0 0,0 0 0,0 0 0,0 0 0,0 0 0,0 0 0,0 0 0,0-1 0,0 1 0,0 0 0,0 0 0,0 0 0,0 0 0,0 0 0,1 0 0,-1 0 0,0-1 0,0 1 0,0 0 0,-1 0 0,1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457 11 9746,'-14'-10'21809,"12"18"-22359,-55 188 2312,-161 582-1762,199-689 0,-39 154 0,55-234 0,-39 118 0,3-5 0,39-121 0,-1-1 0,1 1 0,0-1 0,-1 1 0,1-1 0,0 1 0,-1-1 0,1 1 0,0-1 0,0 1 0,-1-1 0,1 1 0,0 0 0,0-1 0,0 1 0,0-1 0,0 1 0,0 0 0,0-1 0,0 1 0,0 0 0,0-1 0,0 1 0,0-1 0,0 1 0,1 0 0,-1-1 0,1 2 0,11-12-519,20-66-15822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22 13947,'23'-13'11364,"6"7"-7035,32 4-3744,-46 2 497,422 21 479,-71-1-1662,-127-19 101,135 6 0,-326-4 0,-1-3 0,48-5 0,-85 5-513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385 106 7914,'4'-49'15761,"2"-8"-6669,-25 182-9092,-6-2 0,-6-1 0,-69 179 0,67-203 0,5 1 0,-22 130 0,33-144 0,-39 115 0,25-104 0,31-94-92,-1 0 0,0 0 0,0 0 0,1-1 0,0 1 0,-1 0-1,1 0 1,0 0 0,0 0 0,0 0 0,0 0 0,0 0 0,1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 50 14019,'-9'-30'16157,"10"28"-15949,0 1-1,0 0 1,0 0-1,0 0 1,0 0-1,0 0 0,0 0 1,0 0-1,1 0 1,-1 1-1,0-1 1,0 0-1,1 1 0,-1-1 1,1 1-1,-1-1 1,3 1-1,9-2-640,0 0 1,0 1-1,23 2 0,-31-1 1021,197 16-588,-40-2 0,179 11 0,120 6 0,-223-36 0,-61-2 0,121 10 0,-285-3 0,-5 1 0,0-1 0,0-1 0,0 1 0,11-3 0,-18 2 3,-1 1-1,1 0 1,0-1-1,-1 1 1,1-1 0,-1 1-1,1-1 1,-1 0-1,1 1 1,-1-1 0,1 1-1,-1-1 1,0 0-1,1 1 1,-1-1 0,0 0-1,1 0 1,-1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345 0 11226,'-8'7'19074,"8"-5"-18862,4 29 511,0-13-205,-3 31-391,-2 1 0,-2-1 0,-2 1-1,-3-1 1,-1-1 0,-3 1-1,-19 49 1,-20 70-127,29-91 0,-12 96 0,10-48 0,-6 60 0,18-102 0,-23 84 0,14-98 0,8-28 0,-11 59 0,24-93-63,1-11 219,-1-19-1516,-12-18-4975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377 0 6129,'-16'5'25444,"12"4"-24625,-7 93-444,-30 93-375,3-19 0,-11 166 0,42-287 0,-1-11 0,-2-1 0,-3 0 0,-1 0 0,-1-1 0,-35 62 0,-15 52 0,59-144 0,1-1 0,0 0 0,0 1 0,1 0 0,1 0 0,0 0 0,-1 15 0,21-14-1038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16 9874,'8'-15'22893,"258"32"-22893,-91-3 0,84 1 0,208 11 0,-169-18 0,-113 8 0,-108-7 0,-135-24-625,-35-2-3870,-111-31-6092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449 0 10658,'-29'9'23888,"27"-6"-23529,-13 52-4297,13-44 5738,-28 126-1800,-219 844 0,225-903 0,-43 119 0,61-184 0,2-4 0,0 0 0,0 0 0,1 1 0,0-1 0,1 1 0,0-1 0,0 11 0,2-19-1,0-1 0,0 0 1,0 0-1,0 1 0,0-1 0,0 0 0,0 0 1,0 1-1,0-1 0,0 0 0,0 0 1,0 1-1,0-1 0,0 0 0,1 0 0,-1 0 1,0 1-1,0-1 0,0 0 0,0 0 0,0 0 1,1 0-1,-1 1 0,0-1 0,0 0 0,0 0 1,1 0-1,-1 0 0,0 0 0,0 0 0,1 1 1,-1-1-1,0 0 0,0 0 0,0 0 1,1 0-1,-1 0 0,0 0 0,0 0 0,1 0 1,-1 0-1,0 0 0,0 0 0,1 0 0,-1 0 1,0-1-1,0 1 0,1 0 0,-1 0 0,0 0 1,0 0-1,0 0 0,1 0 0,-1 0 1,0-1-1,0 1 0,0 0 0,0 0 0,1 0 1,-1-1-1,3-1-398,0-1 0,-1 0 0,1 1 0,-1-1 0,0 0 1,0 0-1,0-1 0,3-4 0,40-87-9726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321 12 4049,'-7'-12'28718,"3"86"-28718,-3 0 0,-26 110 0,8-49 0,-19 74 0,12-63 0,-19 61 0,13-65 0,33-113 14,5-28-37,0 0-1,0 0 1,0 0 0,0 0-1,0 0 1,0 0 0,0 0-1,-1 0 1,1 0 0,0 0-1,-1 0 1,1 0 0,-1 0-1,1 0 1,-1 0 0,1-1-1,-1 1 1,-1 1 0,1-1-157,0-1 0,0 0 0,0 0 0,0 0 0,0 0 0,0 0 0,0 0 0,0 0 0,0 0 0,0-1 0,0 1 0,0 0 0,0-1 0,0 1 0,0 0 0,0-1 0,-1 0 0,-47-30-7857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67 4289,'14'-13'18778,"27"-10"-12163,-30 19-5830,-1 1 0,1 0 0,19-2-1,71 1-1046,-57 4 470,266 12-208,-80 0 0,299-20 0,-418 4 0,124 12 0,-148-2 0,1-3 0,167-18 0,-251 14 0,2 1 0,0-1 0,-1 0 0,1 0 0,0-1 0,-1 1 0,1-1 0,-1-1 0,0 1 0,7-5 0,-11 7 1,-1 0 0,0 0-1,0 0 1,0 0 0,0 0 0,0 0-1,0-1 1,0 1 0,0 0 0,0 0-1,0 0 1,0 0 0,0 0 0,0 0 0,0-1-1,0 1 1,0 0 0,0 0 0,0 0-1,0 0 1,0 0 0,0 0 0,0 0-1,0-1 1,0 1 0,0 0 0,0 0-1,0 0 1,0 0 0,0 0 0,0 0 0,-1 0-1,1-1 1,0 1 0,0 0 0,0 0-1,0 0 1,0 0 0,0 0 0,0 0-1,0 0 1,-1 0 0,1 0 0,0 0-1,0 0 1,0 0 0,0 0 0,0 0 0,0 0-1,0 0 1,-1 0 0,1 0 0,0 0-1,0 0 1,0 0 0,0 0 0,0 0-1,0 0 1,-1 0 0,1 0 0,-35 0-1028,-79 10-3874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273 35 9786,'51'-35'20532,"-52"37"-20216,0-1-1,1 1 1,-1 0 0,0-1 0,0 1-1,1 0 1,-1-1 0,0 4-1,-8 35-1038,6-21 1054,-11 52-331,-4 93 0,-7 45 0,-11-27 0,-82 243 0,108-396 0,-7 20 0,-25 50 0,27-54 0,6-16 0,22-28-209,-9 1-301,72-17-15911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9298,'0'10'22567,"1"-10"-22404,14 6-2,1-1 0,-1 0-1,1-1 1,32 3 0,65-1-226,125-6 65,113 4 0,-322-2 0,488 49 0,-475-46 0,78-1 0,-85-2 0,-26-1 0,0 0 0,0-1 0,0 0 0,0 0 0,0-1 0,-1 0 0,1 0 0,11-4 0,-14 2-58,-14 6-420,-23 7-1884,-76 18-5086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24 10306,'6'-3'20434,"17"-3"-19642,18-1-504,0 2 0,0 2 1,77 4-1,-47 0-206,299 17-82,-118-7 0,-102-6 0,127-2 0,-84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354 40 13459,'-14'-36'16870,"12"32"-16338,0 6-373,1 0 0,0-1 0,1 1 0,-1 0-1,0 0 1,1 0 0,-1-1 0,1 1 0,-1 0-1,1 0 1,-1 3 0,-39 252-159,11-92 0,10-67 0,-34 99 0,-4 20 0,-34 108 0,57-219 0,33-103-17,0-1 0,0 1 0,0 0 0,1 0 0,-1 0 0,1 0-1,0 0 1,-1 0 0,2 0 0,-1 0 0,0 0 0,1 0 0,-1 0 0,2 4 0,-1-2-176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0343B-B5D9-49F4-8FC2-DA3E96BD571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0E92-8037-4AAD-B0B6-5CCB2C4D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0E92-8037-4AAD-B0B6-5CCB2C4D73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0E92-8037-4AAD-B0B6-5CCB2C4D7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89" Type="http://schemas.openxmlformats.org/officeDocument/2006/relationships/customXml" Target="../ink/ink44.xml"/><Relationship Id="rId112" Type="http://schemas.openxmlformats.org/officeDocument/2006/relationships/image" Target="../media/image61.png"/><Relationship Id="rId16" Type="http://schemas.openxmlformats.org/officeDocument/2006/relationships/image" Target="../media/image1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image" Target="../media/image56.png"/><Relationship Id="rId5" Type="http://schemas.openxmlformats.org/officeDocument/2006/relationships/customXml" Target="../ink/ink2.xml"/><Relationship Id="rId90" Type="http://schemas.openxmlformats.org/officeDocument/2006/relationships/image" Target="../media/image50.png"/><Relationship Id="rId95" Type="http://schemas.openxmlformats.org/officeDocument/2006/relationships/customXml" Target="../ink/ink47.xml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9.png"/><Relationship Id="rId54" Type="http://schemas.openxmlformats.org/officeDocument/2006/relationships/image" Target="../media/image32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8.png"/><Relationship Id="rId114" Type="http://schemas.openxmlformats.org/officeDocument/2006/relationships/image" Target="../media/image62.png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Relationship Id="rId94" Type="http://schemas.openxmlformats.org/officeDocument/2006/relationships/image" Target="../media/image52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97" Type="http://schemas.openxmlformats.org/officeDocument/2006/relationships/customXml" Target="../ink/ink48.xml"/><Relationship Id="rId104" Type="http://schemas.openxmlformats.org/officeDocument/2006/relationships/image" Target="../media/image5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1.png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66" Type="http://schemas.openxmlformats.org/officeDocument/2006/relationships/image" Target="../media/image38.png"/><Relationship Id="rId87" Type="http://schemas.openxmlformats.org/officeDocument/2006/relationships/customXml" Target="../ink/ink43.xml"/><Relationship Id="rId110" Type="http://schemas.openxmlformats.org/officeDocument/2006/relationships/image" Target="../media/image60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56" Type="http://schemas.openxmlformats.org/officeDocument/2006/relationships/image" Target="../media/image33.png"/><Relationship Id="rId77" Type="http://schemas.openxmlformats.org/officeDocument/2006/relationships/customXml" Target="../ink/ink38.xml"/><Relationship Id="rId100" Type="http://schemas.openxmlformats.org/officeDocument/2006/relationships/image" Target="../media/image55.png"/><Relationship Id="rId105" Type="http://schemas.openxmlformats.org/officeDocument/2006/relationships/customXml" Target="../ink/ink52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93" Type="http://schemas.openxmlformats.org/officeDocument/2006/relationships/customXml" Target="../ink/ink46.xml"/><Relationship Id="rId98" Type="http://schemas.openxmlformats.org/officeDocument/2006/relationships/image" Target="../media/image54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8.png"/><Relationship Id="rId67" Type="http://schemas.openxmlformats.org/officeDocument/2006/relationships/customXml" Target="../ink/ink33.xml"/><Relationship Id="rId116" Type="http://schemas.openxmlformats.org/officeDocument/2006/relationships/image" Target="../media/image63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62" Type="http://schemas.openxmlformats.org/officeDocument/2006/relationships/image" Target="../media/image36.png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111" Type="http://schemas.openxmlformats.org/officeDocument/2006/relationships/customXml" Target="../ink/ink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7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tháng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0C534-0D3F-5DE7-3608-66D1E9152718}"/>
              </a:ext>
            </a:extLst>
          </p:cNvPr>
          <p:cNvSpPr txBox="1"/>
          <p:nvPr/>
        </p:nvSpPr>
        <p:spPr>
          <a:xfrm>
            <a:off x="1727439" y="2980427"/>
            <a:ext cx="7261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23h59p59s &amp;&amp;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chuẩn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12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+1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10FCA-A553-5084-FC5F-009AF6959E30}"/>
              </a:ext>
            </a:extLst>
          </p:cNvPr>
          <p:cNvSpPr txBox="1"/>
          <p:nvPr/>
        </p:nvSpPr>
        <p:spPr>
          <a:xfrm>
            <a:off x="1468645" y="1650377"/>
            <a:ext cx="8407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if (</a:t>
            </a:r>
            <a:r>
              <a:rPr lang="en-US" sz="1400" err="1"/>
              <a:t>giay</a:t>
            </a:r>
            <a:r>
              <a:rPr lang="en-US" sz="1400"/>
              <a:t> == 8'b01011001 &amp;&amp; phut == 8'b01011001 &amp;&amp; </a:t>
            </a:r>
            <a:r>
              <a:rPr lang="en-US" sz="1400" err="1"/>
              <a:t>gio</a:t>
            </a:r>
            <a:r>
              <a:rPr lang="en-US" sz="1400"/>
              <a:t> == 8'b00100011 &amp;&amp; </a:t>
            </a:r>
            <a:r>
              <a:rPr lang="en-US" sz="1400" err="1"/>
              <a:t>ngay</a:t>
            </a:r>
            <a:r>
              <a:rPr lang="en-US" sz="1400"/>
              <a:t> == 8'b00110001)</a:t>
            </a:r>
          </a:p>
          <a:p>
            <a:r>
              <a:rPr lang="en-US" sz="1400"/>
              <a:t>		if (thang == 8'b00010010) thang &lt;= 8'b00000001;</a:t>
            </a:r>
          </a:p>
          <a:p>
            <a:r>
              <a:rPr lang="en-US" sz="1400"/>
              <a:t>		else thang &lt;= thang_plus1;</a:t>
            </a:r>
          </a:p>
          <a:p>
            <a:r>
              <a:rPr lang="en-US" sz="1400"/>
              <a:t>else thang &lt;= thang;</a:t>
            </a:r>
          </a:p>
        </p:txBody>
      </p:sp>
    </p:spTree>
    <p:extLst>
      <p:ext uri="{BB962C8B-B14F-4D97-AF65-F5344CB8AC3E}">
        <p14:creationId xmlns:p14="http://schemas.microsoft.com/office/powerpoint/2010/main" val="26210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8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năm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752E8-DB37-1612-2337-66B2DD68A66E}"/>
              </a:ext>
            </a:extLst>
          </p:cNvPr>
          <p:cNvSpPr txBox="1"/>
          <p:nvPr/>
        </p:nvSpPr>
        <p:spPr>
          <a:xfrm>
            <a:off x="2003484" y="2690336"/>
            <a:ext cx="8407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giay</a:t>
            </a:r>
            <a:r>
              <a:rPr lang="en-US" dirty="0"/>
              <a:t> == 8'b01011001 &amp;&amp; phut == 8'b01011001 &amp;&amp; </a:t>
            </a:r>
            <a:r>
              <a:rPr lang="en-US" dirty="0" err="1"/>
              <a:t>gio</a:t>
            </a:r>
            <a:r>
              <a:rPr lang="en-US" dirty="0"/>
              <a:t> == 8'b00100011 &amp;&amp; </a:t>
            </a:r>
            <a:r>
              <a:rPr lang="en-US" dirty="0" err="1"/>
              <a:t>ngay</a:t>
            </a:r>
            <a:r>
              <a:rPr lang="en-US" dirty="0"/>
              <a:t> == 8'b00110001 &amp;&amp; thang == 8'b00010010)</a:t>
            </a:r>
          </a:p>
          <a:p>
            <a:r>
              <a:rPr lang="en-US" dirty="0"/>
              <a:t>			if (</a:t>
            </a:r>
            <a:r>
              <a:rPr lang="en-US" dirty="0" err="1"/>
              <a:t>nam</a:t>
            </a:r>
            <a:r>
              <a:rPr lang="en-US" dirty="0"/>
              <a:t> == 8'b10011001) </a:t>
            </a:r>
            <a:r>
              <a:rPr lang="en-US" dirty="0" err="1"/>
              <a:t>nam</a:t>
            </a:r>
            <a:r>
              <a:rPr lang="en-US" dirty="0"/>
              <a:t> &lt;= 8'b00000000;</a:t>
            </a:r>
          </a:p>
          <a:p>
            <a:r>
              <a:rPr lang="en-US" dirty="0"/>
              <a:t>			else </a:t>
            </a:r>
            <a:r>
              <a:rPr lang="en-US" dirty="0" err="1"/>
              <a:t>nam</a:t>
            </a:r>
            <a:r>
              <a:rPr lang="en-US" dirty="0"/>
              <a:t> &lt;= nam_plus1;</a:t>
            </a:r>
          </a:p>
          <a:p>
            <a:r>
              <a:rPr lang="en-US" dirty="0"/>
              <a:t>		else </a:t>
            </a:r>
            <a:r>
              <a:rPr lang="en-US" dirty="0" err="1"/>
              <a:t>nam</a:t>
            </a:r>
            <a:r>
              <a:rPr lang="en-US" dirty="0"/>
              <a:t> &lt;= </a:t>
            </a:r>
            <a:r>
              <a:rPr lang="en-US" dirty="0" err="1"/>
              <a:t>nam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8A385-B3D9-3BEF-1E2F-BC3E342687B0}"/>
              </a:ext>
            </a:extLst>
          </p:cNvPr>
          <p:cNvSpPr txBox="1"/>
          <p:nvPr/>
        </p:nvSpPr>
        <p:spPr>
          <a:xfrm>
            <a:off x="1889185" y="1121434"/>
            <a:ext cx="8540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23h59p59s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99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+1</a:t>
            </a: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ko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5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EF5E6-8DB3-09C4-B69F-0427328A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" y="1279878"/>
            <a:ext cx="1317544" cy="19198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35F05C-2BF9-EADE-4826-06DBCF8BAA48}"/>
              </a:ext>
            </a:extLst>
          </p:cNvPr>
          <p:cNvGrpSpPr/>
          <p:nvPr/>
        </p:nvGrpSpPr>
        <p:grpSpPr>
          <a:xfrm>
            <a:off x="3123944" y="1504370"/>
            <a:ext cx="290520" cy="1380240"/>
            <a:chOff x="3192770" y="363828"/>
            <a:chExt cx="290520" cy="13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18994-1F39-E775-6C60-61D20F11F798}"/>
                    </a:ext>
                  </a:extLst>
                </p14:cNvPr>
                <p14:cNvContentPartPr/>
                <p14:nvPr/>
              </p14:nvContentPartPr>
              <p14:xfrm>
                <a:off x="3333530" y="363828"/>
                <a:ext cx="149760" cy="54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18994-1F39-E775-6C60-61D20F11F7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7530" y="327852"/>
                  <a:ext cx="221400" cy="62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59F82D-2828-6AAA-75F2-4105EC5517EB}"/>
                    </a:ext>
                  </a:extLst>
                </p14:cNvPr>
                <p14:cNvContentPartPr/>
                <p14:nvPr/>
              </p14:nvContentPartPr>
              <p14:xfrm>
                <a:off x="3192770" y="1206228"/>
                <a:ext cx="141840" cy="53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59F82D-2828-6AAA-75F2-4105EC5517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6678" y="1170228"/>
                  <a:ext cx="213662" cy="60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372D-3D28-CE59-03FE-2BE22950B0E5}"/>
              </a:ext>
            </a:extLst>
          </p:cNvPr>
          <p:cNvGrpSpPr/>
          <p:nvPr/>
        </p:nvGrpSpPr>
        <p:grpSpPr>
          <a:xfrm>
            <a:off x="4447664" y="1424810"/>
            <a:ext cx="997560" cy="1573200"/>
            <a:chOff x="4516490" y="284268"/>
            <a:chExt cx="997560" cy="157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8B5873-5F65-327C-93D1-9BCDDD0B00A8}"/>
                    </a:ext>
                  </a:extLst>
                </p14:cNvPr>
                <p14:cNvContentPartPr/>
                <p14:nvPr/>
              </p14:nvContentPartPr>
              <p14:xfrm>
                <a:off x="4845530" y="284268"/>
                <a:ext cx="586440" cy="1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8B5873-5F65-327C-93D1-9BCDDD0B00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9508" y="248268"/>
                  <a:ext cx="658124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7FD5E5-6D4F-9792-1DFD-EE67A4C21A95}"/>
                    </a:ext>
                  </a:extLst>
                </p14:cNvPr>
                <p14:cNvContentPartPr/>
                <p14:nvPr/>
              </p14:nvContentPartPr>
              <p14:xfrm>
                <a:off x="5357090" y="404148"/>
                <a:ext cx="156960" cy="58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7FD5E5-6D4F-9792-1DFD-EE67A4C21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1090" y="368126"/>
                  <a:ext cx="228600" cy="658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A7B7EF-3AF9-6695-3C57-851A18BACAE8}"/>
                    </a:ext>
                  </a:extLst>
                </p14:cNvPr>
                <p14:cNvContentPartPr/>
                <p14:nvPr/>
              </p14:nvContentPartPr>
              <p14:xfrm>
                <a:off x="4685330" y="1062228"/>
                <a:ext cx="628200" cy="1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A7B7EF-3AF9-6695-3C57-851A18BACA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9330" y="1026228"/>
                  <a:ext cx="699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A18773-43BE-FBB1-F607-EF21BDEE4546}"/>
                    </a:ext>
                  </a:extLst>
                </p14:cNvPr>
                <p14:cNvContentPartPr/>
                <p14:nvPr/>
              </p14:nvContentPartPr>
              <p14:xfrm>
                <a:off x="4516490" y="1174908"/>
                <a:ext cx="116640" cy="497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A18773-43BE-FBB1-F607-EF21BDEE45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80490" y="1138934"/>
                  <a:ext cx="188280" cy="56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A1E29A-B7A4-B853-9522-7506EDADFE8C}"/>
                    </a:ext>
                  </a:extLst>
                </p14:cNvPr>
                <p14:cNvContentPartPr/>
                <p14:nvPr/>
              </p14:nvContentPartPr>
              <p14:xfrm>
                <a:off x="4633130" y="1805628"/>
                <a:ext cx="595440" cy="5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1E29A-B7A4-B853-9522-7506EDADFE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7130" y="1769628"/>
                  <a:ext cx="6670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B63EF-7C50-8DE9-270C-5A9DC4FEE975}"/>
              </a:ext>
            </a:extLst>
          </p:cNvPr>
          <p:cNvGrpSpPr/>
          <p:nvPr/>
        </p:nvGrpSpPr>
        <p:grpSpPr>
          <a:xfrm>
            <a:off x="6668144" y="1437770"/>
            <a:ext cx="933120" cy="1533240"/>
            <a:chOff x="6736970" y="297228"/>
            <a:chExt cx="933120" cy="153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C8A7DD-88E3-A497-32CC-D017BCB66EA0}"/>
                    </a:ext>
                  </a:extLst>
                </p14:cNvPr>
                <p14:cNvContentPartPr/>
                <p14:nvPr/>
              </p14:nvContentPartPr>
              <p14:xfrm>
                <a:off x="6997610" y="297228"/>
                <a:ext cx="570240" cy="1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C8A7DD-88E3-A497-32CC-D017BCB66E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1610" y="261994"/>
                  <a:ext cx="641880" cy="86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FC01B8-8DDD-2C62-A82C-320E57CD3F25}"/>
                    </a:ext>
                  </a:extLst>
                </p14:cNvPr>
                <p14:cNvContentPartPr/>
                <p14:nvPr/>
              </p14:nvContentPartPr>
              <p14:xfrm>
                <a:off x="7542290" y="401988"/>
                <a:ext cx="127800" cy="51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FC01B8-8DDD-2C62-A82C-320E57CD3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06290" y="365988"/>
                  <a:ext cx="1994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1FED51-C904-A743-F2A9-368496AB62C7}"/>
                    </a:ext>
                  </a:extLst>
                </p14:cNvPr>
                <p14:cNvContentPartPr/>
                <p14:nvPr/>
              </p14:nvContentPartPr>
              <p14:xfrm>
                <a:off x="6861170" y="1030188"/>
                <a:ext cx="552960" cy="23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1FED51-C904-A743-F2A9-368496AB62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25193" y="994188"/>
                  <a:ext cx="624553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1C50B-5568-E444-45CA-6486DE47A4A1}"/>
                    </a:ext>
                  </a:extLst>
                </p14:cNvPr>
                <p14:cNvContentPartPr/>
                <p14:nvPr/>
              </p14:nvContentPartPr>
              <p14:xfrm>
                <a:off x="7399370" y="1184628"/>
                <a:ext cx="141480" cy="542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1C50B-5568-E444-45CA-6486DE47A4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3370" y="1148628"/>
                  <a:ext cx="2131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3006BA-8D96-8A6C-5E4B-1591DC6D63B6}"/>
                    </a:ext>
                  </a:extLst>
                </p14:cNvPr>
                <p14:cNvContentPartPr/>
                <p14:nvPr/>
              </p14:nvContentPartPr>
              <p14:xfrm>
                <a:off x="6736970" y="1793748"/>
                <a:ext cx="648360" cy="3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3006BA-8D96-8A6C-5E4B-1591DC6D63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0990" y="1758098"/>
                  <a:ext cx="719960" cy="1076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32696C-E269-7D1E-87D8-FE05B314F5F8}"/>
              </a:ext>
            </a:extLst>
          </p:cNvPr>
          <p:cNvGrpSpPr/>
          <p:nvPr/>
        </p:nvGrpSpPr>
        <p:grpSpPr>
          <a:xfrm>
            <a:off x="8796824" y="1488170"/>
            <a:ext cx="920160" cy="1401480"/>
            <a:chOff x="8865650" y="347628"/>
            <a:chExt cx="920160" cy="14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4AF51-2F5F-D839-5B2F-C36E72FD4A25}"/>
                    </a:ext>
                  </a:extLst>
                </p14:cNvPr>
                <p14:cNvContentPartPr/>
                <p14:nvPr/>
              </p14:nvContentPartPr>
              <p14:xfrm>
                <a:off x="8865650" y="347628"/>
                <a:ext cx="145080" cy="569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4AF51-2F5F-D839-5B2F-C36E72FD4A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29560" y="311651"/>
                  <a:ext cx="216898" cy="640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46A433-536F-5B27-3136-C2811A6E61E8}"/>
                    </a:ext>
                  </a:extLst>
                </p14:cNvPr>
                <p14:cNvContentPartPr/>
                <p14:nvPr/>
              </p14:nvContentPartPr>
              <p14:xfrm>
                <a:off x="8981210" y="1063308"/>
                <a:ext cx="556560" cy="16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46A433-536F-5B27-3136-C2811A6E61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45210" y="1027308"/>
                  <a:ext cx="62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4B1E72-D735-B271-987A-59E27320DAFB}"/>
                    </a:ext>
                  </a:extLst>
                </p14:cNvPr>
                <p14:cNvContentPartPr/>
                <p14:nvPr/>
              </p14:nvContentPartPr>
              <p14:xfrm>
                <a:off x="9593210" y="404508"/>
                <a:ext cx="192600" cy="62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4B1E72-D735-B271-987A-59E27320DA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7143" y="368529"/>
                  <a:ext cx="264374" cy="698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073AA0-1FDB-C0D8-8C66-3A14537F2811}"/>
                    </a:ext>
                  </a:extLst>
                </p14:cNvPr>
                <p14:cNvContentPartPr/>
                <p14:nvPr/>
              </p14:nvContentPartPr>
              <p14:xfrm>
                <a:off x="9538850" y="1174548"/>
                <a:ext cx="115560" cy="57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073AA0-1FDB-C0D8-8C66-3A14537F28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2850" y="1138548"/>
                  <a:ext cx="18720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91A673-EE6A-F40B-7199-7E3C7B1BE8D3}"/>
              </a:ext>
            </a:extLst>
          </p:cNvPr>
          <p:cNvGrpSpPr/>
          <p:nvPr/>
        </p:nvGrpSpPr>
        <p:grpSpPr>
          <a:xfrm>
            <a:off x="10919024" y="1432730"/>
            <a:ext cx="779400" cy="1545120"/>
            <a:chOff x="10987850" y="292188"/>
            <a:chExt cx="779400" cy="15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48E63C-4C32-F7D9-E661-463CE2AF0113}"/>
                    </a:ext>
                  </a:extLst>
                </p14:cNvPr>
                <p14:cNvContentPartPr/>
                <p14:nvPr/>
              </p14:nvContentPartPr>
              <p14:xfrm>
                <a:off x="11217530" y="292188"/>
                <a:ext cx="515880" cy="4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48E63C-4C32-F7D9-E661-463CE2AF01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81530" y="256188"/>
                  <a:ext cx="587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D2514E-F131-D5F0-0A2E-0B5F02DD356E}"/>
                    </a:ext>
                  </a:extLst>
                </p14:cNvPr>
                <p14:cNvContentPartPr/>
                <p14:nvPr/>
              </p14:nvContentPartPr>
              <p14:xfrm>
                <a:off x="10987850" y="394788"/>
                <a:ext cx="160560" cy="56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D2514E-F131-D5F0-0A2E-0B5F02DD35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51850" y="358788"/>
                  <a:ext cx="2322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84FAA8-DACB-F669-7119-570BE4BD3033}"/>
                    </a:ext>
                  </a:extLst>
                </p14:cNvPr>
                <p14:cNvContentPartPr/>
                <p14:nvPr/>
              </p14:nvContentPartPr>
              <p14:xfrm>
                <a:off x="11159570" y="1046028"/>
                <a:ext cx="438480" cy="34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84FAA8-DACB-F669-7119-570BE4BD30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23570" y="1010028"/>
                  <a:ext cx="510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E49B05-50D5-403C-C40E-3B12F57435E0}"/>
                    </a:ext>
                  </a:extLst>
                </p14:cNvPr>
                <p14:cNvContentPartPr/>
                <p14:nvPr/>
              </p14:nvContentPartPr>
              <p14:xfrm>
                <a:off x="11602010" y="1195788"/>
                <a:ext cx="165240" cy="522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E49B05-50D5-403C-C40E-3B12F57435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66010" y="1159788"/>
                  <a:ext cx="2368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2C52C1-5EBF-9643-89C6-A943A2768025}"/>
                    </a:ext>
                  </a:extLst>
                </p14:cNvPr>
                <p14:cNvContentPartPr/>
                <p14:nvPr/>
              </p14:nvContentPartPr>
              <p14:xfrm>
                <a:off x="10995410" y="1793028"/>
                <a:ext cx="567000" cy="44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2C52C1-5EBF-9643-89C6-A943A27680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59410" y="1756733"/>
                  <a:ext cx="638640" cy="11650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CAEB41-693B-5771-AC9B-4FAB81A2D9C0}"/>
                  </a:ext>
                </a:extLst>
              </p14:cNvPr>
              <p14:cNvContentPartPr/>
              <p14:nvPr/>
            </p14:nvContentPartPr>
            <p14:xfrm>
              <a:off x="850184" y="1327610"/>
              <a:ext cx="281880" cy="104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CAEB41-693B-5771-AC9B-4FAB81A2D9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1184" y="1318610"/>
                <a:ext cx="29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4532A0-600B-34FB-294A-CA30D4EFB9A4}"/>
                  </a:ext>
                </a:extLst>
              </p14:cNvPr>
              <p14:cNvContentPartPr/>
              <p14:nvPr/>
            </p14:nvContentPartPr>
            <p14:xfrm>
              <a:off x="1258784" y="1678610"/>
              <a:ext cx="105480" cy="218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4532A0-600B-34FB-294A-CA30D4EFB9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49815" y="1669595"/>
                <a:ext cx="123060" cy="236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E58B67-7193-D8D6-8D64-55070DBCE206}"/>
                  </a:ext>
                </a:extLst>
              </p14:cNvPr>
              <p14:cNvContentPartPr/>
              <p14:nvPr/>
            </p14:nvContentPartPr>
            <p14:xfrm>
              <a:off x="1105784" y="2530370"/>
              <a:ext cx="153000" cy="132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E58B67-7193-D8D6-8D64-55070DBCE20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6784" y="2521370"/>
                <a:ext cx="17064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68E5E97-32FA-31A1-612B-0FB2D74BDA56}"/>
              </a:ext>
            </a:extLst>
          </p:cNvPr>
          <p:cNvGrpSpPr/>
          <p:nvPr/>
        </p:nvGrpSpPr>
        <p:grpSpPr>
          <a:xfrm>
            <a:off x="245744" y="2549810"/>
            <a:ext cx="453240" cy="542880"/>
            <a:chOff x="314570" y="1409268"/>
            <a:chExt cx="453240" cy="5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FD6807-A156-9E3A-8C0D-BAA4AA55E5DA}"/>
                    </a:ext>
                  </a:extLst>
                </p14:cNvPr>
                <p14:cNvContentPartPr/>
                <p14:nvPr/>
              </p14:nvContentPartPr>
              <p14:xfrm>
                <a:off x="618770" y="1652988"/>
                <a:ext cx="149040" cy="29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FD6807-A156-9E3A-8C0D-BAA4AA55E5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9792" y="1643988"/>
                  <a:ext cx="166637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AA5BE7-0ADD-D4C7-12B1-297CA60AD2AA}"/>
                    </a:ext>
                  </a:extLst>
                </p14:cNvPr>
                <p14:cNvContentPartPr/>
                <p14:nvPr/>
              </p14:nvContentPartPr>
              <p14:xfrm>
                <a:off x="314570" y="1409268"/>
                <a:ext cx="142560" cy="12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AA5BE7-0ADD-D4C7-12B1-297CA60AD2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5570" y="1400241"/>
                  <a:ext cx="160200" cy="1382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C6534E-4C4A-1D9A-5276-4023D04B8B03}"/>
              </a:ext>
            </a:extLst>
          </p:cNvPr>
          <p:cNvGrpSpPr/>
          <p:nvPr/>
        </p:nvGrpSpPr>
        <p:grpSpPr>
          <a:xfrm>
            <a:off x="289664" y="1690850"/>
            <a:ext cx="245160" cy="254880"/>
            <a:chOff x="358490" y="550308"/>
            <a:chExt cx="2451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2DF2DF-8BBB-9209-E45F-3BDDFE964BAE}"/>
                    </a:ext>
                  </a:extLst>
                </p14:cNvPr>
                <p14:cNvContentPartPr/>
                <p14:nvPr/>
              </p14:nvContentPartPr>
              <p14:xfrm>
                <a:off x="461810" y="550308"/>
                <a:ext cx="111240" cy="25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2DF2DF-8BBB-9209-E45F-3BDDFE964B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2810" y="541321"/>
                  <a:ext cx="128880" cy="27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2044FF-C67D-91F3-18AF-7567AD994934}"/>
                    </a:ext>
                  </a:extLst>
                </p14:cNvPr>
                <p14:cNvContentPartPr/>
                <p14:nvPr/>
              </p14:nvContentPartPr>
              <p14:xfrm>
                <a:off x="358490" y="730308"/>
                <a:ext cx="245160" cy="4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2044FF-C67D-91F3-18AF-7567AD9949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9490" y="721308"/>
                  <a:ext cx="2628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90FE96-7BA4-A776-AF23-254E1331DADE}"/>
                  </a:ext>
                </a:extLst>
              </p14:cNvPr>
              <p14:cNvContentPartPr/>
              <p14:nvPr/>
            </p14:nvContentPartPr>
            <p14:xfrm>
              <a:off x="647504" y="2144090"/>
              <a:ext cx="225000" cy="232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90FE96-7BA4-A776-AF23-254E1331DA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8518" y="2135090"/>
                <a:ext cx="242612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5C706B8-8E78-007E-01B8-6BD6E94F5341}"/>
              </a:ext>
            </a:extLst>
          </p:cNvPr>
          <p:cNvGrpSpPr/>
          <p:nvPr/>
        </p:nvGrpSpPr>
        <p:grpSpPr>
          <a:xfrm>
            <a:off x="2388464" y="3617570"/>
            <a:ext cx="940320" cy="1503720"/>
            <a:chOff x="2457290" y="2477028"/>
            <a:chExt cx="940320" cy="15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3FD61C-938B-F513-CD71-858511193853}"/>
                    </a:ext>
                  </a:extLst>
                </p14:cNvPr>
                <p14:cNvContentPartPr/>
                <p14:nvPr/>
              </p14:nvContentPartPr>
              <p14:xfrm>
                <a:off x="2779130" y="2477028"/>
                <a:ext cx="618480" cy="2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3FD61C-938B-F513-CD71-8585111938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43130" y="2441028"/>
                  <a:ext cx="690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31E5CA-271F-FD9A-14B7-49211143AAB3}"/>
                    </a:ext>
                  </a:extLst>
                </p14:cNvPr>
                <p14:cNvContentPartPr/>
                <p14:nvPr/>
              </p14:nvContentPartPr>
              <p14:xfrm>
                <a:off x="2589410" y="2604108"/>
                <a:ext cx="121680" cy="489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31E5CA-271F-FD9A-14B7-49211143AA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53410" y="2568134"/>
                  <a:ext cx="193320" cy="561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32BF25-03AD-30A2-E808-98408B18AE61}"/>
                    </a:ext>
                  </a:extLst>
                </p14:cNvPr>
                <p14:cNvContentPartPr/>
                <p14:nvPr/>
              </p14:nvContentPartPr>
              <p14:xfrm>
                <a:off x="2729450" y="3200988"/>
                <a:ext cx="538560" cy="3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32BF25-03AD-30A2-E808-98408B18AE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93474" y="3164988"/>
                  <a:ext cx="610152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95D804-290F-C0A8-327B-1AB3AB89B786}"/>
                    </a:ext>
                  </a:extLst>
                </p14:cNvPr>
                <p14:cNvContentPartPr/>
                <p14:nvPr/>
              </p14:nvContentPartPr>
              <p14:xfrm>
                <a:off x="2457290" y="3361548"/>
                <a:ext cx="78480" cy="476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95D804-290F-C0A8-327B-1AB3AB89B7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21290" y="3325548"/>
                  <a:ext cx="1501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6AAE3A-EE70-D2C2-A893-29AF483BB93D}"/>
                    </a:ext>
                  </a:extLst>
                </p14:cNvPr>
                <p14:cNvContentPartPr/>
                <p14:nvPr/>
              </p14:nvContentPartPr>
              <p14:xfrm>
                <a:off x="2546930" y="3957348"/>
                <a:ext cx="557640" cy="23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6AAE3A-EE70-D2C2-A893-29AF483BB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10953" y="3921348"/>
                  <a:ext cx="629234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79BCAA-B068-0D46-7CEE-D11F28B17E1B}"/>
                    </a:ext>
                  </a:extLst>
                </p14:cNvPr>
                <p14:cNvContentPartPr/>
                <p14:nvPr/>
              </p14:nvContentPartPr>
              <p14:xfrm>
                <a:off x="3223370" y="3329508"/>
                <a:ext cx="64080" cy="591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79BCAA-B068-0D46-7CEE-D11F28B17E1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87370" y="3293508"/>
                  <a:ext cx="135720" cy="66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F526D9-0893-61E0-F56D-FEEF737E6D6D}"/>
              </a:ext>
            </a:extLst>
          </p:cNvPr>
          <p:cNvGrpSpPr/>
          <p:nvPr/>
        </p:nvGrpSpPr>
        <p:grpSpPr>
          <a:xfrm>
            <a:off x="4811624" y="3590210"/>
            <a:ext cx="629640" cy="645120"/>
            <a:chOff x="4880450" y="2449668"/>
            <a:chExt cx="62964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BA1649-60D4-3986-92CC-3411D521B2BD}"/>
                    </a:ext>
                  </a:extLst>
                </p14:cNvPr>
                <p14:cNvContentPartPr/>
                <p14:nvPr/>
              </p14:nvContentPartPr>
              <p14:xfrm>
                <a:off x="4880450" y="2449668"/>
                <a:ext cx="567360" cy="4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BA1649-60D4-3986-92CC-3411D521B2B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44450" y="2413971"/>
                  <a:ext cx="639000" cy="113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7C6F3-33D5-27D7-8DE4-4BFE10ADF7AA}"/>
                    </a:ext>
                  </a:extLst>
                </p14:cNvPr>
                <p14:cNvContentPartPr/>
                <p14:nvPr/>
              </p14:nvContentPartPr>
              <p14:xfrm>
                <a:off x="5392370" y="2583588"/>
                <a:ext cx="117720" cy="511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7C6F3-33D5-27D7-8DE4-4BFE10ADF7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56260" y="2547563"/>
                  <a:ext cx="189580" cy="5828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059C92-D9C0-8E49-1311-DEE5E13DEDB4}"/>
                  </a:ext>
                </a:extLst>
              </p14:cNvPr>
              <p14:cNvContentPartPr/>
              <p14:nvPr/>
            </p14:nvContentPartPr>
            <p14:xfrm>
              <a:off x="5240384" y="4538090"/>
              <a:ext cx="109440" cy="526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059C92-D9C0-8E49-1311-DEE5E13DED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4384" y="4502090"/>
                <a:ext cx="181080" cy="5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EA921AD-4B2B-BA4D-EF29-556C35337E31}"/>
              </a:ext>
            </a:extLst>
          </p:cNvPr>
          <p:cNvGrpSpPr/>
          <p:nvPr/>
        </p:nvGrpSpPr>
        <p:grpSpPr>
          <a:xfrm>
            <a:off x="6518024" y="3612170"/>
            <a:ext cx="1053720" cy="1522800"/>
            <a:chOff x="6586850" y="2471628"/>
            <a:chExt cx="1053720" cy="152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6CF751-6E5F-87AC-EFF7-9FA32FC7ADC4}"/>
                    </a:ext>
                  </a:extLst>
                </p14:cNvPr>
                <p14:cNvContentPartPr/>
                <p14:nvPr/>
              </p14:nvContentPartPr>
              <p14:xfrm>
                <a:off x="6997610" y="2471628"/>
                <a:ext cx="520920" cy="32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6CF751-6E5F-87AC-EFF7-9FA32FC7ADC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61610" y="2436028"/>
                  <a:ext cx="592560" cy="102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4B2C63-391F-7FF0-26E4-FD10CB558029}"/>
                    </a:ext>
                  </a:extLst>
                </p14:cNvPr>
                <p14:cNvContentPartPr/>
                <p14:nvPr/>
              </p14:nvContentPartPr>
              <p14:xfrm>
                <a:off x="7534370" y="2577828"/>
                <a:ext cx="106200" cy="51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4B2C63-391F-7FF0-26E4-FD10CB5580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98370" y="2541828"/>
                  <a:ext cx="1778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06A167-1812-65DA-4DB5-71520477277D}"/>
                    </a:ext>
                  </a:extLst>
                </p14:cNvPr>
                <p14:cNvContentPartPr/>
                <p14:nvPr/>
              </p14:nvContentPartPr>
              <p14:xfrm>
                <a:off x="6826250" y="3232668"/>
                <a:ext cx="574920" cy="25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06A167-1812-65DA-4DB5-7152047727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90227" y="3196668"/>
                  <a:ext cx="646605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BF7FC8-13B8-3EF3-F459-167488663F6B}"/>
                    </a:ext>
                  </a:extLst>
                </p14:cNvPr>
                <p14:cNvContentPartPr/>
                <p14:nvPr/>
              </p14:nvContentPartPr>
              <p14:xfrm>
                <a:off x="6756770" y="2591508"/>
                <a:ext cx="79920" cy="507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BF7FC8-13B8-3EF3-F459-167488663F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20607" y="2555482"/>
                  <a:ext cx="151884" cy="579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EE3D68-C228-DF68-FA31-C5432DC04CD1}"/>
                    </a:ext>
                  </a:extLst>
                </p14:cNvPr>
                <p14:cNvContentPartPr/>
                <p14:nvPr/>
              </p14:nvContentPartPr>
              <p14:xfrm>
                <a:off x="6586850" y="3389628"/>
                <a:ext cx="168120" cy="47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EE3D68-C228-DF68-FA31-C5432DC04C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0850" y="3353628"/>
                  <a:ext cx="2397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DDEA9D-3803-928C-0F0D-8511F1056AF7}"/>
                    </a:ext>
                  </a:extLst>
                </p14:cNvPr>
                <p14:cNvContentPartPr/>
                <p14:nvPr/>
              </p14:nvContentPartPr>
              <p14:xfrm>
                <a:off x="6735890" y="3967068"/>
                <a:ext cx="482400" cy="2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DDEA9D-3803-928C-0F0D-8511F1056A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99890" y="3931068"/>
                  <a:ext cx="55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A37A4C-7926-7C04-33A0-3D31AB87DE00}"/>
                    </a:ext>
                  </a:extLst>
                </p14:cNvPr>
                <p14:cNvContentPartPr/>
                <p14:nvPr/>
              </p14:nvContentPartPr>
              <p14:xfrm>
                <a:off x="7374170" y="3347148"/>
                <a:ext cx="144000" cy="63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A37A4C-7926-7C04-33A0-3D31AB87DE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38170" y="3311148"/>
                  <a:ext cx="215640" cy="70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B64A00-1FFA-BC69-FA5C-388E84C21D5F}"/>
              </a:ext>
            </a:extLst>
          </p:cNvPr>
          <p:cNvGrpSpPr/>
          <p:nvPr/>
        </p:nvGrpSpPr>
        <p:grpSpPr>
          <a:xfrm>
            <a:off x="8756504" y="3610370"/>
            <a:ext cx="927360" cy="1550880"/>
            <a:chOff x="8825330" y="2469828"/>
            <a:chExt cx="927360" cy="155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E23BD1-024A-D026-21E1-7688C6A34E98}"/>
                    </a:ext>
                  </a:extLst>
                </p14:cNvPr>
                <p14:cNvContentPartPr/>
                <p14:nvPr/>
              </p14:nvContentPartPr>
              <p14:xfrm>
                <a:off x="9073010" y="2469828"/>
                <a:ext cx="648360" cy="3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E23BD1-024A-D026-21E1-7688C6A34E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37010" y="2433828"/>
                  <a:ext cx="720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CD94CC-26C7-E666-27BC-84072485D21A}"/>
                    </a:ext>
                  </a:extLst>
                </p14:cNvPr>
                <p14:cNvContentPartPr/>
                <p14:nvPr/>
              </p14:nvContentPartPr>
              <p14:xfrm>
                <a:off x="8855930" y="2582508"/>
                <a:ext cx="129240" cy="514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CD94CC-26C7-E666-27BC-84072485D2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19930" y="2546508"/>
                  <a:ext cx="2008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579530-15B5-B74A-0377-15C6B6F33BC7}"/>
                    </a:ext>
                  </a:extLst>
                </p14:cNvPr>
                <p14:cNvContentPartPr/>
                <p14:nvPr/>
              </p14:nvContentPartPr>
              <p14:xfrm>
                <a:off x="8956370" y="3224028"/>
                <a:ext cx="583920" cy="1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579530-15B5-B74A-0377-15C6B6F33B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20392" y="3188028"/>
                  <a:ext cx="65551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43FBB8-E126-6E14-C3EB-1F595852BA89}"/>
                    </a:ext>
                  </a:extLst>
                </p14:cNvPr>
                <p14:cNvContentPartPr/>
                <p14:nvPr/>
              </p14:nvContentPartPr>
              <p14:xfrm>
                <a:off x="9587810" y="2625348"/>
                <a:ext cx="164880" cy="572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43FBB8-E126-6E14-C3EB-1F595852BA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51731" y="2589348"/>
                  <a:ext cx="236677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A091AE-7A2A-11B0-1404-AA1914926586}"/>
                    </a:ext>
                  </a:extLst>
                </p14:cNvPr>
                <p14:cNvContentPartPr/>
                <p14:nvPr/>
              </p14:nvContentPartPr>
              <p14:xfrm>
                <a:off x="9475850" y="3391428"/>
                <a:ext cx="142200" cy="543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A091AE-7A2A-11B0-1404-AA191492658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39850" y="3355428"/>
                  <a:ext cx="2138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AFF78D-29FD-F8A9-DD95-72986EBE167F}"/>
                    </a:ext>
                  </a:extLst>
                </p14:cNvPr>
                <p14:cNvContentPartPr/>
                <p14:nvPr/>
              </p14:nvContentPartPr>
              <p14:xfrm>
                <a:off x="8825330" y="3989388"/>
                <a:ext cx="740520" cy="31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AFF78D-29FD-F8A9-DD95-72986EBE167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89330" y="3953797"/>
                  <a:ext cx="812160" cy="1021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CF05EC-443F-473A-FD1D-B3D23D880AFA}"/>
              </a:ext>
            </a:extLst>
          </p:cNvPr>
          <p:cNvGrpSpPr/>
          <p:nvPr/>
        </p:nvGrpSpPr>
        <p:grpSpPr>
          <a:xfrm>
            <a:off x="10792304" y="3569330"/>
            <a:ext cx="1100160" cy="1598760"/>
            <a:chOff x="10861130" y="2428788"/>
            <a:chExt cx="1100160" cy="15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1F663B-6C34-1193-D477-26782782418D}"/>
                    </a:ext>
                  </a:extLst>
                </p14:cNvPr>
                <p14:cNvContentPartPr/>
                <p14:nvPr/>
              </p14:nvContentPartPr>
              <p14:xfrm>
                <a:off x="10986770" y="2564508"/>
                <a:ext cx="124920" cy="610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1F663B-6C34-1193-D477-2678278241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50770" y="2528508"/>
                  <a:ext cx="1965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256723-31C1-BB43-9E67-676D151E5F4D}"/>
                    </a:ext>
                  </a:extLst>
                </p14:cNvPr>
                <p14:cNvContentPartPr/>
                <p14:nvPr/>
              </p14:nvContentPartPr>
              <p14:xfrm>
                <a:off x="10861130" y="3332388"/>
                <a:ext cx="135720" cy="533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256723-31C1-BB43-9E67-676D151E5F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5130" y="3296388"/>
                  <a:ext cx="2073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B77669-C97E-6CF8-7DEA-09D4CF60626B}"/>
                    </a:ext>
                  </a:extLst>
                </p14:cNvPr>
                <p14:cNvContentPartPr/>
                <p14:nvPr/>
              </p14:nvContentPartPr>
              <p14:xfrm>
                <a:off x="10965530" y="3989388"/>
                <a:ext cx="625320" cy="38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B77669-C97E-6CF8-7DEA-09D4CF60626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9509" y="3953388"/>
                  <a:ext cx="697001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C37323-D642-7B7A-4000-9E5887F9D755}"/>
                    </a:ext>
                  </a:extLst>
                </p14:cNvPr>
                <p14:cNvContentPartPr/>
                <p14:nvPr/>
              </p14:nvContentPartPr>
              <p14:xfrm>
                <a:off x="11603810" y="3363708"/>
                <a:ext cx="162000" cy="56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C37323-D642-7B7A-4000-9E5887F9D7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67730" y="3327708"/>
                  <a:ext cx="2338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B4366B-A4B5-AEE4-5D18-8031553A14A6}"/>
                    </a:ext>
                  </a:extLst>
                </p14:cNvPr>
                <p14:cNvContentPartPr/>
                <p14:nvPr/>
              </p14:nvContentPartPr>
              <p14:xfrm>
                <a:off x="11774090" y="2606268"/>
                <a:ext cx="115920" cy="4395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B4366B-A4B5-AEE4-5D18-8031553A14A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38090" y="2570268"/>
                  <a:ext cx="187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32CE87-22C4-4084-AAB8-2B059DAD8DAF}"/>
                    </a:ext>
                  </a:extLst>
                </p14:cNvPr>
                <p14:cNvContentPartPr/>
                <p14:nvPr/>
              </p14:nvContentPartPr>
              <p14:xfrm>
                <a:off x="11177930" y="2428788"/>
                <a:ext cx="783360" cy="2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32CE87-22C4-4084-AAB8-2B059DAD8DA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41913" y="2392788"/>
                  <a:ext cx="855033" cy="95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itle 6">
            <a:extLst>
              <a:ext uri="{FF2B5EF4-FFF2-40B4-BE49-F238E27FC236}">
                <a16:creationId xmlns:a16="http://schemas.microsoft.com/office/drawing/2014/main" id="{BCB2BEA1-33E5-5555-FA0B-F478454114F2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9. </a:t>
            </a:r>
            <a:r>
              <a:rPr lang="en-US" sz="3200" spc="-1" dirty="0" err="1">
                <a:solidFill>
                  <a:schemeClr val="bg1"/>
                </a:solidFill>
              </a:rPr>
              <a:t>Giải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mã</a:t>
            </a:r>
            <a:r>
              <a:rPr lang="en-US" sz="3200" spc="-1" dirty="0">
                <a:solidFill>
                  <a:schemeClr val="bg1"/>
                </a:solidFill>
              </a:rPr>
              <a:t> LED 7 </a:t>
            </a:r>
            <a:r>
              <a:rPr lang="en-US" sz="3200" spc="-1" dirty="0" err="1">
                <a:solidFill>
                  <a:schemeClr val="bg1"/>
                </a:solidFill>
              </a:rPr>
              <a:t>thanh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8D0C7C-5613-46C7-2AF7-6143AD246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80224"/>
              </p:ext>
            </p:extLst>
          </p:nvPr>
        </p:nvGraphicFramePr>
        <p:xfrm>
          <a:off x="698091" y="924233"/>
          <a:ext cx="10795818" cy="51717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981438">
                  <a:extLst>
                    <a:ext uri="{9D8B030D-6E8A-4147-A177-3AD203B41FA5}">
                      <a16:colId xmlns:a16="http://schemas.microsoft.com/office/drawing/2014/main" val="1658547312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08566490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397471173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29196428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3334365769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34374568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149146798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285445231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040039912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40387209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963735580"/>
                    </a:ext>
                  </a:extLst>
                </a:gridCol>
              </a:tblGrid>
              <a:tr h="28732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Output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17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077119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98082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8447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19712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410599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168885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80777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01511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072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016638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3376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343706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34298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58457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582382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946035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352271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7E3EA622-5E5E-22C0-1CB2-51CBA62B1D00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a) </a:t>
            </a:r>
            <a:r>
              <a:rPr lang="en-US" sz="3200" b="1" strike="noStrike" spc="-1">
                <a:solidFill>
                  <a:schemeClr val="bg1"/>
                </a:solidFill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428758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>
                <a:solidFill>
                  <a:schemeClr val="bg1"/>
                </a:solidFill>
              </a:rPr>
              <a:t>b) Code Verilog giaima7thanh.v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80" y="909361"/>
            <a:ext cx="900634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giaima7thanh(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[3:0] data,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[6:0] led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always @(*)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case(data)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4'b0000: led = 7'b1000000; // So 0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4'b0001: led = 7'b1111001; // So 1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4'b0010: led = 7'b0100100; // So 2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4'b0011: led = 7'b0110000; // So 3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4'b0100: led = 7'b0011001; // So 4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4'b0101: led = 7'b0010010; // So 5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4'b0110: led = 7'b0000010; // So 6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4'b0111: led = 7'b1111000; // So 7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4'b1000: led = 7'b0000000; // So 8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4'b1001: led = 7'b0010000; // So 9</a:t>
            </a:r>
          </a:p>
          <a:p>
            <a:r>
              <a:rPr lang="en-US" sz="1400">
                <a:latin typeface="Consolas" panose="020B0609020204030204" pitchFamily="49" charset="0"/>
              </a:rPr>
              <a:t>        default: led = 7'b0111111; // </a:t>
            </a:r>
            <a:r>
              <a:rPr lang="en-US" sz="1400" err="1">
                <a:latin typeface="Consolas" panose="020B0609020204030204" pitchFamily="49" charset="0"/>
              </a:rPr>
              <a:t>Gach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ngang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 err="1">
                <a:latin typeface="Consolas" panose="020B0609020204030204" pitchFamily="49" charset="0"/>
              </a:rPr>
              <a:t>endcase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F8563-C915-E68B-61DA-395532B3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3C8FDDF-EBA2-0D3C-44DC-0543A44E65E3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c</a:t>
            </a:r>
            <a:r>
              <a:rPr lang="en-US" sz="3200" b="1" strike="noStrike" spc="-1">
                <a:solidFill>
                  <a:schemeClr val="bg1"/>
                </a:solidFill>
              </a:rPr>
              <a:t>) Code Verilog </a:t>
            </a:r>
            <a:r>
              <a:rPr lang="en-US" sz="3200" b="1" strike="noStrike" spc="-1" err="1">
                <a:solidFill>
                  <a:schemeClr val="bg1"/>
                </a:solidFill>
              </a:rPr>
              <a:t>hienthigiophutgiay.v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9541E-AF8B-45D7-1B9B-E4B1828D8F1F}"/>
              </a:ext>
            </a:extLst>
          </p:cNvPr>
          <p:cNvSpPr txBox="1"/>
          <p:nvPr/>
        </p:nvSpPr>
        <p:spPr>
          <a:xfrm>
            <a:off x="547298" y="719580"/>
            <a:ext cx="12590732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module </a:t>
            </a:r>
            <a:r>
              <a:rPr lang="en-US" sz="1000" dirty="0" err="1">
                <a:latin typeface="Consolas" panose="020B0609020204030204" pitchFamily="49" charset="0"/>
              </a:rPr>
              <a:t>hienthigiophutgiay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phut,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led2,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led3,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led4,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led5,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led6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led6_wire;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led5_wire;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GiaiMaGio1(.data(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[3:0]), .led(led1_wire));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GiaiMaGio2(.data(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[7:4]), .led(led2_wire));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led4_wire;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led3_wire;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GiaiMaPhut1(.data(phut[3:0]), .led(led3_wire));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GiaiMaPhut2(.data(phut[7:4]), .led(led4_wire));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GiaiMaGiay1(.data(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[3:0]), .led(led5_wire));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GiaiMaGiay2(.data(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[7:4]), .led(led6_wire));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assign led6 = led6_wire;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led5 = led5_wire;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led4 = led4_wire;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led3 = led3_wire;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led2 = led2_wire;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 = led1_wire;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</a:rPr>
              <a:t>endmodule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8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2FC2-C62C-2030-5CB7-86247683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68C5172-5034-2944-9D8B-E9A5AA854A94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d</a:t>
            </a:r>
            <a:r>
              <a:rPr lang="en-US" sz="3200" b="1" strike="noStrike" spc="-1">
                <a:solidFill>
                  <a:schemeClr val="bg1"/>
                </a:solidFill>
              </a:rPr>
              <a:t>) Code Verilog</a:t>
            </a:r>
            <a:r>
              <a:rPr lang="en-US" sz="3200" spc="-1">
                <a:solidFill>
                  <a:schemeClr val="bg1"/>
                </a:solidFill>
              </a:rPr>
              <a:t> </a:t>
            </a:r>
            <a:r>
              <a:rPr lang="en-US" sz="3200" spc="-1" err="1">
                <a:solidFill>
                  <a:schemeClr val="bg1"/>
                </a:solidFill>
              </a:rPr>
              <a:t>hienthingaythangnam</a:t>
            </a:r>
            <a:r>
              <a:rPr lang="en-US" sz="3200" b="1" strike="noStrike" spc="-1" err="1">
                <a:solidFill>
                  <a:schemeClr val="bg1"/>
                </a:solidFill>
              </a:rPr>
              <a:t>.v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7A258-0A39-A38F-EB3D-5EA32C2BD33D}"/>
              </a:ext>
            </a:extLst>
          </p:cNvPr>
          <p:cNvSpPr txBox="1"/>
          <p:nvPr/>
        </p:nvSpPr>
        <p:spPr>
          <a:xfrm>
            <a:off x="518900" y="776346"/>
            <a:ext cx="11282036" cy="56938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//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= hang don vi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//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= hang </a:t>
            </a:r>
            <a:r>
              <a:rPr lang="en-US" sz="1000" dirty="0" err="1">
                <a:latin typeface="Consolas" panose="020B0609020204030204" pitchFamily="49" charset="0"/>
              </a:rPr>
              <a:t>chuc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module </a:t>
            </a:r>
            <a:r>
              <a:rPr lang="en-US" sz="1000" dirty="0" err="1">
                <a:latin typeface="Consolas" panose="020B0609020204030204" pitchFamily="49" charset="0"/>
              </a:rPr>
              <a:t>hienthingaythangnam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thang,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,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led7,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led8,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led9,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led10,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led11,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led12 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led7_wire;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led8_wire;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GiaiMaNgay1(.data(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[3:0]), .led(led7_wire));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GiaiMaNgay2(.data(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[7:4]), .led(led8_wire));  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led9_wire;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led10_wire;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GiaiMaThang1(.data(thang[3:0]), .led(led9_wire));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GiaiMaThang2(.data(thang[7:4]), .led(led10_wire));  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led11_wire;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GiaiMaNam1(.data(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[3:0]), .led(led11_wire));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GiaiMaNam2(.data(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[7:4]), .led(led12_wire));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assign led7 = led7_wire;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led8 = led8_wire;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led9 = led9_wire;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led10 = led10_wire;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led11 = led11_wire;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led12 = led12_wire;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</a:rPr>
              <a:t>endmodule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1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2FC2-C62C-2030-5CB7-86247683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68C5172-5034-2944-9D8B-E9A5AA854A94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10</a:t>
            </a:r>
            <a:r>
              <a:rPr lang="en-US" sz="3200" spc="-1" dirty="0">
                <a:solidFill>
                  <a:schemeClr val="bg1"/>
                </a:solidFill>
              </a:rPr>
              <a:t>) </a:t>
            </a:r>
            <a:r>
              <a:rPr lang="en-US" sz="3200" spc="-1" dirty="0" err="1">
                <a:solidFill>
                  <a:schemeClr val="bg1"/>
                </a:solidFill>
              </a:rPr>
              <a:t>Đếm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số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ngày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trong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tháng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7A258-0A39-A38F-EB3D-5EA32C2BD33D}"/>
              </a:ext>
            </a:extLst>
          </p:cNvPr>
          <p:cNvSpPr txBox="1"/>
          <p:nvPr/>
        </p:nvSpPr>
        <p:spPr>
          <a:xfrm>
            <a:off x="518900" y="776346"/>
            <a:ext cx="11282036" cy="73866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28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4, 6, 9, 11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1, 3, 5, 7, 8, 10, 12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BE3AC-E64D-C08C-7073-08E188474605}"/>
              </a:ext>
            </a:extLst>
          </p:cNvPr>
          <p:cNvSpPr txBox="1"/>
          <p:nvPr/>
        </p:nvSpPr>
        <p:spPr>
          <a:xfrm>
            <a:off x="6248400" y="905773"/>
            <a:ext cx="118872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case(pin)</a:t>
            </a:r>
          </a:p>
          <a:p>
            <a:r>
              <a:rPr lang="en-US" sz="1000" dirty="0"/>
              <a:t>        // 1, 3, 5, 7, 8, 10, 12: 31</a:t>
            </a:r>
          </a:p>
          <a:p>
            <a:r>
              <a:rPr lang="en-US" sz="1000" dirty="0"/>
              <a:t>        4'b0001, 4'b0011, 4'b0101, 4'b0111, 4'b1000, 4'b1010, 4'b1100: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led_thirty1_1; // 1</a:t>
            </a:r>
          </a:p>
          <a:p>
            <a:r>
              <a:rPr lang="en-US" sz="1000" dirty="0"/>
              <a:t>            led2 &lt;= led_thirty1_2; // 3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// 4, 6, 9, 11: 30</a:t>
            </a:r>
          </a:p>
          <a:p>
            <a:r>
              <a:rPr lang="en-US" sz="1000" dirty="0"/>
              <a:t>        4'b0100, 4'b0110, 4'b1001, 4'b1011: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led_thirty0_1; // 0</a:t>
            </a:r>
          </a:p>
          <a:p>
            <a:r>
              <a:rPr lang="en-US" sz="1000" dirty="0"/>
              <a:t>            led2 &lt;= led_thirty0_2; // 3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// 2: 29 (% 4 == 0) / 28</a:t>
            </a:r>
          </a:p>
          <a:p>
            <a:r>
              <a:rPr lang="en-US" sz="1000" dirty="0"/>
              <a:t>        4'b0010:</a:t>
            </a:r>
          </a:p>
          <a:p>
            <a:r>
              <a:rPr lang="en-US" sz="1000" dirty="0"/>
              <a:t>        if (year_divisible_by_4) 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    led1 &lt;= led_year_divisible_by_4_1; // 9</a:t>
            </a:r>
          </a:p>
          <a:p>
            <a:r>
              <a:rPr lang="en-US" sz="1000" dirty="0"/>
              <a:t>                led2 &lt;= led_year_divisible_by_4_2; // 2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else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led_year_not_divisible_by_4_1; // 8</a:t>
            </a:r>
          </a:p>
          <a:p>
            <a:r>
              <a:rPr lang="en-US" sz="1000" dirty="0"/>
              <a:t>                led2 &lt;= led_year_not_divisible_by_4_2; // 2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default: 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led_otherwise_1; // -</a:t>
            </a:r>
          </a:p>
          <a:p>
            <a:r>
              <a:rPr lang="en-US" sz="1000" dirty="0"/>
              <a:t>                led2 &lt;= led_otherwise_2; // -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endcase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002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4CB2D-560D-CD95-0C67-639AB0E001D7}"/>
              </a:ext>
            </a:extLst>
          </p:cNvPr>
          <p:cNvSpPr txBox="1"/>
          <p:nvPr/>
        </p:nvSpPr>
        <p:spPr>
          <a:xfrm>
            <a:off x="392040" y="1794353"/>
            <a:ext cx="6756012" cy="32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14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Hoàng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20213609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Bùi Huy Hoàng 20213930</a:t>
            </a:r>
            <a:endParaRPr lang="en-US" sz="1800" b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800" b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Trần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Quang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CoAsia</a:t>
            </a:r>
            <a:endParaRPr lang="en-US" sz="1800" b="1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72132-CE69-73A7-7248-0E0972C0998A}"/>
              </a:ext>
            </a:extLst>
          </p:cNvPr>
          <p:cNvSpPr txBox="1"/>
          <p:nvPr/>
        </p:nvSpPr>
        <p:spPr>
          <a:xfrm>
            <a:off x="392040" y="3666698"/>
            <a:ext cx="10326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Đồng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hồ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thế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kỉ</a:t>
            </a:r>
            <a:endParaRPr lang="en-US" sz="4400" b="1" i="0">
              <a:solidFill>
                <a:schemeClr val="tx2">
                  <a:lumMod val="5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2645C10-94DD-D7AB-1A0D-7CCA4112C203}"/>
              </a:ext>
            </a:extLst>
          </p:cNvPr>
          <p:cNvSpPr txBox="1">
            <a:spLocks/>
          </p:cNvSpPr>
          <p:nvPr/>
        </p:nvSpPr>
        <p:spPr>
          <a:xfrm>
            <a:off x="108155" y="2580207"/>
            <a:ext cx="1061035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r>
              <a:rPr lang="en-US" sz="8000">
                <a:solidFill>
                  <a:schemeClr val="tx2">
                    <a:lumMod val="50000"/>
                  </a:schemeClr>
                </a:solidFill>
              </a:rPr>
              <a:t>Lab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9400C06B-DCB3-9CA1-90AC-91ACA3418A07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E3548-A7C1-1694-9E24-673F785465E8}"/>
              </a:ext>
            </a:extLst>
          </p:cNvPr>
          <p:cNvSpPr txBox="1"/>
          <p:nvPr/>
        </p:nvSpPr>
        <p:spPr>
          <a:xfrm>
            <a:off x="575012" y="1007774"/>
            <a:ext cx="11041964" cy="464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bcd_plus1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bcd_minus1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60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giây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60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phút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24h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mã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7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1. </a:t>
            </a:r>
            <a:r>
              <a:rPr lang="en-US" sz="3200" spc="-1" err="1">
                <a:solidFill>
                  <a:schemeClr val="bg1"/>
                </a:solidFill>
              </a:rPr>
              <a:t>Tạo</a:t>
            </a:r>
            <a:r>
              <a:rPr lang="en-US" sz="3200" spc="-1">
                <a:solidFill>
                  <a:schemeClr val="bg1"/>
                </a:solidFill>
              </a:rPr>
              <a:t> </a:t>
            </a:r>
            <a:r>
              <a:rPr lang="en-US" sz="3200" spc="-1" err="1">
                <a:solidFill>
                  <a:schemeClr val="bg1"/>
                </a:solidFill>
              </a:rPr>
              <a:t>xung</a:t>
            </a:r>
            <a:r>
              <a:rPr lang="en-US" sz="3200" spc="-1">
                <a:solidFill>
                  <a:schemeClr val="bg1"/>
                </a:solidFill>
              </a:rPr>
              <a:t> 1s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80" y="909361"/>
            <a:ext cx="90063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clk_gen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clk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clk_1Hz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reg [24:0] count;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</a:t>
            </a:r>
            <a:r>
              <a:rPr lang="en-US" sz="1400" err="1">
                <a:latin typeface="Consolas" panose="020B0609020204030204" pitchFamily="49" charset="0"/>
              </a:rPr>
              <a:t>clk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	count &lt;= count + 1;</a:t>
            </a:r>
          </a:p>
          <a:p>
            <a:r>
              <a:rPr lang="en-US" sz="1400">
                <a:latin typeface="Consolas" panose="020B0609020204030204" pitchFamily="49" charset="0"/>
              </a:rPr>
              <a:t>	if (count == 2500000)</a:t>
            </a:r>
          </a:p>
          <a:p>
            <a:r>
              <a:rPr lang="en-US" sz="1400">
                <a:latin typeface="Consolas" panose="020B0609020204030204" pitchFamily="49" charset="0"/>
              </a:rPr>
              <a:t>	begin</a:t>
            </a:r>
          </a:p>
          <a:p>
            <a:r>
              <a:rPr lang="en-US" sz="1400">
                <a:latin typeface="Consolas" panose="020B0609020204030204" pitchFamily="49" charset="0"/>
              </a:rPr>
              <a:t>		clk_1Hz &lt;= ~clk_1Hz;</a:t>
            </a:r>
          </a:p>
          <a:p>
            <a:r>
              <a:rPr lang="en-US" sz="1400">
                <a:latin typeface="Consolas" panose="020B0609020204030204" pitchFamily="49" charset="0"/>
              </a:rPr>
              <a:t>		count &lt;= 0;</a:t>
            </a:r>
          </a:p>
          <a:p>
            <a:r>
              <a:rPr lang="en-US" sz="1400">
                <a:latin typeface="Consolas" panose="020B0609020204030204" pitchFamily="49" charset="0"/>
              </a:rPr>
              <a:t>	end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2. bcd_plus1 </a:t>
            </a:r>
            <a:r>
              <a:rPr lang="en-US" sz="3200" spc="-1" dirty="0" err="1">
                <a:solidFill>
                  <a:schemeClr val="bg1"/>
                </a:solidFill>
              </a:rPr>
              <a:t>và</a:t>
            </a:r>
            <a:r>
              <a:rPr lang="en-US" sz="3200" spc="-1" dirty="0">
                <a:solidFill>
                  <a:schemeClr val="bg1"/>
                </a:solidFill>
              </a:rPr>
              <a:t> bcd_minus1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79" y="909361"/>
            <a:ext cx="11037977" cy="624786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module bcd_plus1(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input [7:0]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output [7:0]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Declare intermediate signals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reg [7:0]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Add one to the BCD number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always @(BCD_in) 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== 8'b1001_1001) // If input is 99 (BCD), roll over to 00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[3:0] == 4'b1001) // If least significant digit is 9 (BCD), increment to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[7:4]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[7:4] + 1;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[3:0] &lt;= 4'b0000;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end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+ 8'b0000_0001; // Increment by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end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Output the result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assign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endmodule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module bcd_minus1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input [7:0]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output [7:0]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Declare intermediate signals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reg [7:0]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Add one to the BCD number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always @(BCD_in) 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== 8'b0000_0000) // If input is 00 (BCD), roll over to 99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8'b1001_1001;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[3:0] == 4'b0000) // If least significant digit is 0 (BCD), decrement to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[7:4]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[7:4] - 1;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[3:0] &lt;= 4'b1001;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end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- 8'b0000_0001; // Increment by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end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Output the result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assign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endmodule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3)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60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giây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642250"/>
            <a:ext cx="12370278" cy="63401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dem_giay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 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(giay_plus1)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wire [7:0] giay_minus1;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(giay_minus1)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</a:p>
          <a:p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>
                <a:latin typeface="Consolas" panose="020B0609020204030204" pitchFamily="49" charset="0"/>
              </a:rPr>
              <a:t>		if (~mode == 3'b000)</a:t>
            </a:r>
          </a:p>
          <a:p>
            <a:r>
              <a:rPr lang="en-US" sz="1400">
                <a:latin typeface="Consolas" panose="020B0609020204030204" pitchFamily="49" charset="0"/>
              </a:rPr>
              <a:t>		begin</a:t>
            </a:r>
          </a:p>
          <a:p>
            <a:r>
              <a:rPr lang="en-US" sz="1400">
                <a:latin typeface="Consolas" panose="020B0609020204030204" pitchFamily="49" charset="0"/>
              </a:rPr>
              <a:t>			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8'b0101_1001)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8'b0000_0000)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8'b0101_1001;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giay_minus1;</a:t>
            </a:r>
          </a:p>
          <a:p>
            <a:r>
              <a:rPr lang="en-US" sz="1400">
                <a:latin typeface="Consolas" panose="020B0609020204030204" pitchFamily="49" charset="0"/>
              </a:rPr>
              <a:t>	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		else </a:t>
            </a:r>
          </a:p>
          <a:p>
            <a:r>
              <a:rPr lang="en-US" sz="1400">
                <a:latin typeface="Consolas" panose="020B0609020204030204" pitchFamily="49" charset="0"/>
              </a:rPr>
              <a:t>        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8'b01011001) // 59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6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4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60 </a:t>
            </a:r>
            <a:r>
              <a:rPr lang="en-US" sz="3200" spc="-1" dirty="0" err="1">
                <a:solidFill>
                  <a:schemeClr val="bg1"/>
                </a:solidFill>
              </a:rPr>
              <a:t>phút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728515"/>
            <a:ext cx="12370278" cy="63401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dem_phut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	output reg [7:0] phut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(phut),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(phut_plus1)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phut_minus1;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(phut),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(phut_minus1)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	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phut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	else</a:t>
            </a:r>
          </a:p>
          <a:p>
            <a:r>
              <a:rPr lang="en-US" sz="1400">
                <a:latin typeface="Consolas" panose="020B0609020204030204" pitchFamily="49" charset="0"/>
              </a:rPr>
              <a:t>		if (~mode == 3'b001)</a:t>
            </a:r>
          </a:p>
          <a:p>
            <a:r>
              <a:rPr lang="en-US" sz="1400">
                <a:latin typeface="Consolas" panose="020B0609020204030204" pitchFamily="49" charset="0"/>
              </a:rPr>
              <a:t>		begin</a:t>
            </a:r>
          </a:p>
          <a:p>
            <a:r>
              <a:rPr lang="en-US" sz="1400">
                <a:latin typeface="Consolas" panose="020B0609020204030204" pitchFamily="49" charset="0"/>
              </a:rPr>
              <a:t>			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8'b0101_1001) phut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8'b0000_0000) phut &lt;= 8'b0101_1001;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phut_minus1;</a:t>
            </a:r>
          </a:p>
          <a:p>
            <a:r>
              <a:rPr lang="en-US" sz="1400">
                <a:latin typeface="Consolas" panose="020B0609020204030204" pitchFamily="49" charset="0"/>
              </a:rPr>
              <a:t>	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		else</a:t>
            </a:r>
          </a:p>
          <a:p>
            <a:r>
              <a:rPr lang="en-US" sz="1400">
                <a:latin typeface="Consolas" panose="020B0609020204030204" pitchFamily="49" charset="0"/>
              </a:rPr>
              <a:t>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8'b01011001) phut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phut &lt;= phut;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3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5)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>
                <a:solidFill>
                  <a:schemeClr val="bg1"/>
                </a:solidFill>
              </a:rPr>
              <a:t>24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giờ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728515"/>
            <a:ext cx="11783683" cy="65556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dem_gio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	 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phut,</a:t>
            </a:r>
          </a:p>
          <a:p>
            <a:r>
              <a:rPr lang="en-US" sz="1400">
                <a:latin typeface="Consolas" panose="020B0609020204030204" pitchFamily="49" charset="0"/>
              </a:rPr>
              <a:t>	output reg [7:0]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(gio_plus1)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wire [7:0] gio_minus1;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(gio_minus1)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else	</a:t>
            </a:r>
          </a:p>
          <a:p>
            <a:r>
              <a:rPr lang="en-US" sz="1400">
                <a:latin typeface="Consolas" panose="020B0609020204030204" pitchFamily="49" charset="0"/>
              </a:rPr>
              <a:t>    if (~mode == 3'b010)</a:t>
            </a:r>
          </a:p>
          <a:p>
            <a:r>
              <a:rPr lang="en-US" sz="1400">
                <a:latin typeface="Consolas" panose="020B0609020204030204" pitchFamily="49" charset="0"/>
              </a:rPr>
              <a:t>        begin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8'b0010_0011)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	  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8'b0000_0000)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8'b0010_0011;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gio_minus1;</a:t>
            </a:r>
          </a:p>
          <a:p>
            <a:r>
              <a:rPr lang="en-US" sz="1400">
                <a:latin typeface="Consolas" panose="020B0609020204030204" pitchFamily="49" charset="0"/>
              </a:rPr>
              <a:t>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     else</a:t>
            </a:r>
          </a:p>
          <a:p>
            <a:r>
              <a:rPr lang="en-US" sz="1400">
                <a:latin typeface="Consolas" panose="020B0609020204030204" pitchFamily="49" charset="0"/>
              </a:rPr>
              <a:t>	</a:t>
            </a:r>
          </a:p>
          <a:p>
            <a:r>
              <a:rPr lang="en-US" sz="1400">
                <a:latin typeface="Consolas" panose="020B0609020204030204" pitchFamily="49" charset="0"/>
              </a:rPr>
              <a:t>    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 &amp;&amp; phut == 8'b01011001)</a:t>
            </a:r>
          </a:p>
          <a:p>
            <a:r>
              <a:rPr lang="en-US" sz="1400">
                <a:latin typeface="Consolas" panose="020B0609020204030204" pitchFamily="49" charset="0"/>
              </a:rPr>
              <a:t>    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8'b00100011)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6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ngày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0DE9D-6925-6126-896E-270693C859EA}"/>
              </a:ext>
            </a:extLst>
          </p:cNvPr>
          <p:cNvSpPr txBox="1"/>
          <p:nvPr/>
        </p:nvSpPr>
        <p:spPr>
          <a:xfrm>
            <a:off x="737080" y="983411"/>
            <a:ext cx="10717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28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% 4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Ngược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lại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4, 6, 9, 11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1, 3, 5, 7, 8, 10, 12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DB68-D7B2-BC91-E433-A0D00EFB5331}"/>
              </a:ext>
            </a:extLst>
          </p:cNvPr>
          <p:cNvSpPr txBox="1"/>
          <p:nvPr/>
        </p:nvSpPr>
        <p:spPr>
          <a:xfrm>
            <a:off x="1717842" y="3014736"/>
            <a:ext cx="83060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(</a:t>
            </a:r>
            <a:r>
              <a:rPr lang="en-US" sz="1200" dirty="0" err="1"/>
              <a:t>giay</a:t>
            </a:r>
            <a:r>
              <a:rPr lang="en-US" sz="1200" dirty="0"/>
              <a:t> == 8'b01011001 &amp;&amp; phut == 8'b01011001 &amp;&amp; </a:t>
            </a:r>
            <a:r>
              <a:rPr lang="en-US" sz="1200" dirty="0" err="1"/>
              <a:t>gio</a:t>
            </a:r>
            <a:r>
              <a:rPr lang="en-US" sz="1200" dirty="0"/>
              <a:t> == 8'b00100011)</a:t>
            </a:r>
          </a:p>
          <a:p>
            <a:r>
              <a:rPr lang="en-US" sz="1200" dirty="0"/>
              <a:t>            case (thang)</a:t>
            </a:r>
          </a:p>
          <a:p>
            <a:r>
              <a:rPr lang="en-US" sz="1200" dirty="0"/>
              <a:t>            8'b00000010: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year_DivisibleByFour</a:t>
            </a:r>
            <a:r>
              <a:rPr lang="en-US" sz="1200" dirty="0"/>
              <a:t> &amp;&amp; </a:t>
            </a:r>
            <a:r>
              <a:rPr lang="en-US" sz="1200" dirty="0" err="1"/>
              <a:t>ngay</a:t>
            </a:r>
            <a:r>
              <a:rPr lang="en-US" sz="1200" dirty="0"/>
              <a:t> == 8'b00101001)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if (~</a:t>
            </a:r>
            <a:r>
              <a:rPr lang="en-US" sz="1200" dirty="0" err="1"/>
              <a:t>year_DivisibleByFour</a:t>
            </a:r>
            <a:r>
              <a:rPr lang="en-US" sz="1200" dirty="0"/>
              <a:t> &amp;&amp; </a:t>
            </a:r>
            <a:r>
              <a:rPr lang="en-US" sz="1200" dirty="0" err="1"/>
              <a:t>ngay</a:t>
            </a:r>
            <a:r>
              <a:rPr lang="en-US" sz="1200" dirty="0"/>
              <a:t> == 8'b00101000)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8'b00000100, 8'b00000110, 8'b00001001, 8'b00010001: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ngay</a:t>
            </a:r>
            <a:r>
              <a:rPr lang="en-US" sz="1200" dirty="0"/>
              <a:t> == 8'b00110000)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8'b00000001, 8'b00000011, 8'b00000101, 8'b00000111, 8'b00001000, 8'b00010000, 8'b00010010: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ngay</a:t>
            </a:r>
            <a:r>
              <a:rPr lang="en-US" sz="1200" dirty="0"/>
              <a:t> == 8'b00110001)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default: </a:t>
            </a:r>
            <a:r>
              <a:rPr lang="en-US" sz="1200" dirty="0" err="1"/>
              <a:t>ngay</a:t>
            </a:r>
            <a:r>
              <a:rPr lang="en-US" sz="1200" dirty="0"/>
              <a:t> &lt;= </a:t>
            </a:r>
            <a:r>
              <a:rPr lang="en-US" sz="1200" dirty="0" err="1"/>
              <a:t>ngay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endcase</a:t>
            </a:r>
            <a:endParaRPr lang="en-US" sz="1200" dirty="0"/>
          </a:p>
          <a:p>
            <a:r>
              <a:rPr lang="en-US" sz="1200" dirty="0"/>
              <a:t>        else </a:t>
            </a:r>
            <a:r>
              <a:rPr lang="en-US" sz="1200" dirty="0" err="1"/>
              <a:t>ngay</a:t>
            </a:r>
            <a:r>
              <a:rPr lang="en-US" sz="1200" dirty="0"/>
              <a:t> &lt;= </a:t>
            </a:r>
            <a:r>
              <a:rPr lang="en-US" sz="1200" dirty="0" err="1"/>
              <a:t>ngay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759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12c5f5-2843-4c2f-ab80-6a4d997216a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773FF38A089F44BE7FADAA28EC996D" ma:contentTypeVersion="15" ma:contentTypeDescription="Create a new document." ma:contentTypeScope="" ma:versionID="cc3bc7c0e7f0613b7e50a05d80bddc59">
  <xsd:schema xmlns:xsd="http://www.w3.org/2001/XMLSchema" xmlns:xs="http://www.w3.org/2001/XMLSchema" xmlns:p="http://schemas.microsoft.com/office/2006/metadata/properties" xmlns:ns3="da12c5f5-2843-4c2f-ab80-6a4d997216aa" xmlns:ns4="919baaed-1249-4278-adbf-f1c2df694279" targetNamespace="http://schemas.microsoft.com/office/2006/metadata/properties" ma:root="true" ma:fieldsID="8c66aaaf41b6d7214c4b7fda7ab648f5" ns3:_="" ns4:_="">
    <xsd:import namespace="da12c5f5-2843-4c2f-ab80-6a4d997216aa"/>
    <xsd:import namespace="919baaed-1249-4278-adbf-f1c2df6942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2c5f5-2843-4c2f-ab80-6a4d99721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aed-1249-4278-adbf-f1c2df69427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A5C295-6BC0-49E9-9A33-BA79291C2C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1EE110-FBA8-4E6E-B39E-9CF4DBDD1C00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da12c5f5-2843-4c2f-ab80-6a4d997216aa"/>
    <ds:schemaRef ds:uri="http://schemas.microsoft.com/office/2006/documentManagement/types"/>
    <ds:schemaRef ds:uri="http://schemas.openxmlformats.org/package/2006/metadata/core-properties"/>
    <ds:schemaRef ds:uri="919baaed-1249-4278-adbf-f1c2df69427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DEB450-D355-419B-B6E8-B97B264D7B48}">
  <ds:schemaRefs>
    <ds:schemaRef ds:uri="919baaed-1249-4278-adbf-f1c2df694279"/>
    <ds:schemaRef ds:uri="da12c5f5-2843-4c2f-ab80-6a4d997216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3096</Words>
  <Application>Microsoft Office PowerPoint</Application>
  <PresentationFormat>Widescreen</PresentationFormat>
  <Paragraphs>640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Arial</vt:lpstr>
      <vt:lpstr>Calibri</vt:lpstr>
      <vt:lpstr>Consolas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Hai Hoang</cp:lastModifiedBy>
  <cp:revision>1</cp:revision>
  <dcterms:created xsi:type="dcterms:W3CDTF">2020-12-31T09:57:48Z</dcterms:created>
  <dcterms:modified xsi:type="dcterms:W3CDTF">2025-08-08T16:03:05Z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0x0101005E773FF38A089F44BE7FADAA28EC996D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