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handoutMasterIdLst>
    <p:handoutMasterId r:id="rId68"/>
  </p:handoutMasterIdLst>
  <p:sldIdLst>
    <p:sldId id="256" r:id="rId2"/>
    <p:sldId id="374" r:id="rId3"/>
    <p:sldId id="388" r:id="rId4"/>
    <p:sldId id="375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02" r:id="rId18"/>
    <p:sldId id="403" r:id="rId19"/>
    <p:sldId id="404" r:id="rId20"/>
    <p:sldId id="405" r:id="rId21"/>
    <p:sldId id="406" r:id="rId22"/>
    <p:sldId id="407" r:id="rId23"/>
    <p:sldId id="408" r:id="rId24"/>
    <p:sldId id="409" r:id="rId25"/>
    <p:sldId id="410" r:id="rId26"/>
    <p:sldId id="411" r:id="rId27"/>
    <p:sldId id="413" r:id="rId28"/>
    <p:sldId id="414" r:id="rId29"/>
    <p:sldId id="415" r:id="rId30"/>
    <p:sldId id="416" r:id="rId31"/>
    <p:sldId id="417" r:id="rId32"/>
    <p:sldId id="418" r:id="rId33"/>
    <p:sldId id="419" r:id="rId34"/>
    <p:sldId id="421" r:id="rId35"/>
    <p:sldId id="424" r:id="rId36"/>
    <p:sldId id="436" r:id="rId37"/>
    <p:sldId id="437" r:id="rId38"/>
    <p:sldId id="438" r:id="rId39"/>
    <p:sldId id="422" r:id="rId40"/>
    <p:sldId id="427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61" r:id="rId59"/>
    <p:sldId id="462" r:id="rId60"/>
    <p:sldId id="463" r:id="rId61"/>
    <p:sldId id="456" r:id="rId62"/>
    <p:sldId id="457" r:id="rId63"/>
    <p:sldId id="458" r:id="rId64"/>
    <p:sldId id="459" r:id="rId65"/>
    <p:sldId id="373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1" autoAdjust="0"/>
    <p:restoredTop sz="94118" autoAdjust="0"/>
  </p:normalViewPr>
  <p:slideViewPr>
    <p:cSldViewPr snapToGrid="0">
      <p:cViewPr varScale="1">
        <p:scale>
          <a:sx n="77" d="100"/>
          <a:sy n="77" d="100"/>
        </p:scale>
        <p:origin x="6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customXml" Target="../customXml/item2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636729-16B2-17AC-332B-504A8B4BF6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93643-247E-69D2-91CB-56763ECE59B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CA38E-745F-415C-9F95-B77104FE2055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34E0E-6AD2-4EBC-E5A9-D0FBCAE141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206DFD-4E9E-A2AC-E1F5-4BE292D68ED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EB059-9600-4558-99F2-437343289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053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2:35:38.2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0 605 624,'2'-9'22661,"3"-10"-16533,24-17-3030,28-13-2936,-25 23-68,45-48-94,126-157 0,-89 95 0,-100 116 161,-10 15-411,-11 16-1631,-16 24-7621,-13 17 1570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2:35:38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21 1824,'-17'-10'12081,"16"8"-11219,-1 1 1,1 0 0,-1 0 0,1 0-1,-1 0 1,1 0 0,-1 0 0,0 0-1,0 1 1,-9 2 9280,43 15-10051,13 3-92,-2 1 0,0 3 0,47 35 0,111 99 0,-83-62 0,-103-84 0,0 0 0,1-1 0,1 0 0,0-1 0,0-1 0,25 9 0,-34-20 87,-8 2-120,0 0 1,0 0 0,0-1 0,0 1 0,0 0-1,1 0 1,-1 0 0,0 0 0,0-1-1,0 1 1,0 0 0,0 0 0,0 0 0,0-1-1,0 1 1,0 0 0,0 0 0,0 0-1,-1 0 1,1-1 0,0 1 0,0 0 0,0 0-1,0 0 1,0 0 0,0-1 0,0 1-1,0 0 1,0 0 0,-1 0 0,1 0 0,0 0-1,0-1 1,0 1 0,0 0 0,0 0 0,-1 0-1,1 0 1,0 0 0,0 0 0,0 0-1,0 0 1,-1 0 0,1 0 0,0 0 0,0 0-1,0 0 1,-1 0 0,1 0 0,0 0-1,0 0 1,0 0 0,-1 0 0,1 0 0,0 0-1,-20-6-6731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2:35:40.0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4 514 2088,'-4'-14'26000,"7"7"-21298,3-1-3427,13-12-4252,-13 15 4244,-5 4-855,63-53-412,141-124 0,20-24 0,-206 184 13,-12 11-35,-8 8-121,-18 20-6129,-11 13-1731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2:35:40.7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15 1200,'-20'-15'31047,"19"15"-30938,15 11 302,151 118-411,-77-57 0,2 0 0,117 87 0,-136-115 0,-64-41-66,3 2-190,-10-4 140,0-1 1,0 0-1,0 0 0,0 0 0,0 0 0,0 1 0,0-1 1,0 0-1,0 0 0,0 0 0,0 0 0,0 1 0,0-1 0,0 0 1,0 0-1,0 0 0,0 1 0,0-1 0,0 0 0,0 0 1,0 0-1,0 0 0,-1 1 0,1-1 0,0 0 0,0 0 1,0 0-1,-1 1-348,1-1 349,0 0-1,0 0 0,0 0 0,0 0 0,0 0 0,-1 0 1,1 0-1,0 0 0,0 0 0,0 0 0,0 0 0,-1 0 1,1 0-1,0 0 0,0 0 0,0 0 0,-1 0 0,1 0 1,0 0-1,-29 5-10231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30:23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1320,'-7'-20'22693,"14"35"-20150,-2-8-2272,0 0 0,1 0-1,0 0 1,11 10-1,16 18 236,-24-22-366,126 166 1072,-104-142-1009,2-2 0,61 52 0,-36-44 188,1-2 0,105 54 1,145 39-191,-207-100-124,159 31 0,112-7 21,341-3 5,125-72-26,-473-13-58,378-83 1,-482 61 509,-256 51-514,-11 1-13,-14 0-3,-261-81 1,260 76 0,1-2 0,0-1 0,0 0 0,-35-22 0,65 30 0,11 3 0,316 78 0,-250-55 0,150 68 0,-232-92 0,24 14 0,-25-6 0,-6-10 0,1 1 0,-1 0 0,1-1 0,-1 1 0,0-1 0,1 1 0,-1-1 0,1 1 0,-1-1 0,0 0 0,0 1 0,1-1 0,-1 0 0,0 1 0,0-1 0,1 0 0,-1 0 0,-1 0 0,-66 21-13,2 3-1,-93 46 1,85-33-987,-10 15-4039,-45 33-3893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30:30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1320,'-7'-20'22693,"14"35"-20150,-2-8-2272,0 0 0,1 0-1,0 0 1,11 10-1,16 18 236,-24-22-366,126 166 1072,-104-142-1009,2-2 0,61 52 0,-36-44 188,1-2 0,105 54 1,145 39-191,-207-100-124,159 31 0,112-7 21,341-3 5,125-72-26,-473-13-58,378-83 1,-482 61 509,-256 51-514,-11 1-13,-14 0-3,-261-81 1,260 76 0,1-2 0,0-1 0,0 0 0,-35-22 0,65 30 0,11 3 0,316 78 0,-250-55 0,150 68 0,-232-92 0,24 14 0,-25-6 0,-6-10 0,1 1 0,-1 0 0,1-1 0,-1 1 0,0-1 0,1 1 0,-1-1 0,1 1 0,-1-1 0,0 0 0,0 1 0,1-1 0,-1 0 0,0 1 0,0-1 0,1 0 0,-1 0 0,-1 0 0,-66 21-13,2 3-1,-93 46 1,85-33-987,-10 15-4039,-45 33-3893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30:36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1320,'-7'-20'22693,"14"35"-20150,-2-8-2272,0 0 0,1 0-1,0 0 1,11 10-1,16 18 236,-24-22-366,126 166 1072,-104-142-1009,2-2 0,61 52 0,-36-44 188,1-2 0,105 54 1,145 39-191,-207-100-124,159 31 0,112-7 21,341-3 5,125-72-26,-473-13-58,378-83 1,-482 61 509,-256 51-514,-11 1-13,-14 0-3,-261-81 1,260 76 0,1-2 0,0-1 0,0 0 0,-35-22 0,65 30 0,11 3 0,316 78 0,-250-55 0,150 68 0,-232-92 0,24 14 0,-25-6 0,-6-10 0,1 1 0,-1 0 0,1-1 0,-1 1 0,0-1 0,1 1 0,-1-1 0,1 1 0,-1-1 0,0 0 0,0 1 0,1-1 0,-1 0 0,0 1 0,0-1 0,1 0 0,-1 0 0,-1 0 0,-66 21-13,2 3-1,-93 46 1,85-33-987,-10 15-4039,-45 33-3893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30T06:30:4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20 1320,'-7'-20'22693,"14"35"-20150,-2-8-2272,0 0 0,1 0-1,0 0 1,11 10-1,16 18 236,-24-22-366,126 166 1072,-104-142-1009,2-2 0,61 52 0,-36-44 188,1-2 0,105 54 1,145 39-191,-207-100-124,159 31 0,112-7 21,341-3 5,125-72-26,-473-13-58,378-83 1,-482 61 509,-256 51-514,-11 1-13,-14 0-3,-261-81 1,260 76 0,1-2 0,0-1 0,0 0 0,-35-22 0,65 30 0,11 3 0,316 78 0,-250-55 0,150 68 0,-232-92 0,24 14 0,-25-6 0,-6-10 0,1 1 0,-1 0 0,1-1 0,-1 1 0,0-1 0,1 1 0,-1-1 0,1 1 0,-1-1 0,0 0 0,0 1 0,1-1 0,-1 0 0,0 1 0,0-1 0,1 0 0,-1 0 0,-1 0 0,-66 21-13,2 3-1,-93 46 1,85-33-987,-10 15-4039,-45 33-3893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59585-93A4-4C7A-B8BC-EA02B212FF47}" type="datetimeFigureOut">
              <a:rPr lang="en-US" smtClean="0"/>
              <a:t>4/30/2024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177BF-D9E2-40CF-AE62-F398965A2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7271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177BF-D9E2-40CF-AE62-F398965A2DB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26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177BF-D9E2-40CF-AE62-F398965A2DB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64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AC20-7D87-773C-07BB-C68D4B83C3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b"/>
          <a:lstStyle>
            <a:lvl1pPr algn="l">
              <a:defRPr sz="5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262C65-1680-9BA3-8920-CE42F085C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5CE40738-2FAC-FFF5-7D21-AA9FE6C362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26" y="5207865"/>
            <a:ext cx="1009073" cy="1513610"/>
          </a:xfrm>
          <a:prstGeom prst="rect">
            <a:avLst/>
          </a:prstGeom>
        </p:spPr>
      </p:pic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DCF2FCD-8812-6DE6-2D60-4BC5859BF10E}"/>
              </a:ext>
            </a:extLst>
          </p:cNvPr>
          <p:cNvSpPr txBox="1">
            <a:spLocks/>
          </p:cNvSpPr>
          <p:nvPr userDrawn="1"/>
        </p:nvSpPr>
        <p:spPr>
          <a:xfrm>
            <a:off x="10356270" y="415377"/>
            <a:ext cx="1683329" cy="195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8C90E7-AA87-4AFE-9129-700265819E5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D206E25-58F9-5E25-682D-4DF2E9D6CA17}"/>
              </a:ext>
            </a:extLst>
          </p:cNvPr>
          <p:cNvSpPr txBox="1">
            <a:spLocks/>
          </p:cNvSpPr>
          <p:nvPr userDrawn="1"/>
        </p:nvSpPr>
        <p:spPr>
          <a:xfrm>
            <a:off x="8384308" y="136525"/>
            <a:ext cx="3655291" cy="195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Group 12 - Digital IC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DD77F03-8F59-D498-FC06-6232DF3FD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307" y="415377"/>
            <a:ext cx="1683329" cy="195984"/>
          </a:xfrm>
        </p:spPr>
        <p:txBody>
          <a:bodyPr/>
          <a:lstStyle>
            <a:lvl1pPr>
              <a:defRPr b="1"/>
            </a:lvl1pPr>
          </a:lstStyle>
          <a:p>
            <a:fld id="{CB55B44E-D212-428C-9F18-BF10B0129E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63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89BF-ED09-FD66-6D25-48C12E1EC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12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5D75C-F80B-DF61-671F-75F0EE782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5E45C-B077-DF19-F5C1-72B58678C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96DCB-31A1-489C-9414-EFD04B6DC9B9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B3B96-1AB4-570D-01AC-BA0D29A47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6943F-212B-7B93-8287-D97346A01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6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F3C9D-2C45-6C84-98A0-2091749978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763035-0EC1-400C-0D79-190E7E2392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F5FE7-F3E4-A1BF-39EA-74C654AA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406A9-ED80-45D6-8704-669B9D2DD26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E754A-FF41-E131-E566-9BBD37A62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78A9C-A71E-EC1B-5EBF-2359049F2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7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57AD-6AE3-588E-73B2-D8F9A45E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8229600" cy="914400"/>
          </a:xfrm>
          <a:prstGeom prst="rect">
            <a:avLst/>
          </a:prstGeom>
        </p:spPr>
        <p:txBody>
          <a:bodyPr lIns="36576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87A08-0B9D-8532-8DA8-0A8A89CA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362" y="1050925"/>
            <a:ext cx="10642601" cy="56705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0363B-3D73-6A22-B02A-AD49B480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56270" y="415377"/>
            <a:ext cx="1683329" cy="195984"/>
          </a:xfrm>
        </p:spPr>
        <p:txBody>
          <a:bodyPr/>
          <a:lstStyle>
            <a:lvl1pPr algn="r">
              <a:defRPr b="1"/>
            </a:lvl1pPr>
          </a:lstStyle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7105-3EE0-8850-D63E-CE1E7F15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4308" y="136525"/>
            <a:ext cx="3655291" cy="195984"/>
          </a:xfrm>
        </p:spPr>
        <p:txBody>
          <a:bodyPr/>
          <a:lstStyle>
            <a:lvl1pPr algn="r">
              <a:defRPr b="1"/>
            </a:lvl1pPr>
          </a:lstStyle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34CFF-ABF2-CD60-E0A3-31C03DCE8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307" y="415377"/>
            <a:ext cx="1683329" cy="195984"/>
          </a:xfrm>
        </p:spPr>
        <p:txBody>
          <a:bodyPr/>
          <a:lstStyle>
            <a:lvl1pPr>
              <a:defRPr b="1"/>
            </a:lvl1pPr>
          </a:lstStyle>
          <a:p>
            <a:fld id="{CB55B44E-D212-428C-9F18-BF10B0129E48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red and white logo&#10;&#10;Description automatically generated">
            <a:extLst>
              <a:ext uri="{FF2B5EF4-FFF2-40B4-BE49-F238E27FC236}">
                <a16:creationId xmlns:a16="http://schemas.microsoft.com/office/drawing/2014/main" id="{7B5BE03B-7B37-66BA-3C19-3AA920BB82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26" y="5207865"/>
            <a:ext cx="1009073" cy="15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07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16501-9C95-41A8-3C15-FBEBB28C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881A3-4337-14DA-51DB-A23929ABFF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31C49-D119-655F-E748-516826780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479AD-40F3-433F-A7DC-8FEAA2922C37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26795-01CC-C1E9-8641-14B9CB8B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AE181-6E30-DC5C-E31A-120CDE343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8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1089-C09D-E536-85A8-2A74CE24B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12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1B010-70D9-5CFA-4B37-81F5D2A0C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E26B8-5276-F8A9-B8B2-02B22AA4F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44052-585B-3475-AAA8-0946BEB2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FA1CE-B4B2-4B1C-BC86-9FC4393D5BD2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EB6031-BB92-31B7-DCA1-46A17F4CF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5A461-A22A-819F-3D30-03FB7583F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558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25133-20E9-7CD9-009A-9A8BDF47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197E3-1557-9F82-4713-D563F5F4C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11589F-5D88-F1F8-37EC-8494C43B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DEE1BD-3728-4E8F-109B-B4B5F27FF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02ED70-DACA-889C-0874-2A889FD9D8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79465B-D54F-B004-88F1-8856BD88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4648F-575B-4686-A3BD-1AD940539F54}" type="datetime1">
              <a:rPr lang="en-US" smtClean="0"/>
              <a:t>4/30/2024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06757A-C12F-B783-2137-A538198B9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7F2E61-45FA-E24B-E160-9354F006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981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66ED-43B9-1E42-BF8E-55C13C4B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127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493780-CD5B-FAA6-BAEB-4E86D912D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4AAF6-101F-49BE-8D3C-0EC2971C9F91}" type="datetime1">
              <a:rPr lang="en-US" smtClean="0"/>
              <a:t>4/30/2024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DDCC3-0162-FD80-22F5-666543FBF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F2FAC-3D2C-F04E-71CF-0F4B7FCDF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red and white logo&#10;&#10;Description automatically generated">
            <a:extLst>
              <a:ext uri="{FF2B5EF4-FFF2-40B4-BE49-F238E27FC236}">
                <a16:creationId xmlns:a16="http://schemas.microsoft.com/office/drawing/2014/main" id="{9152FD55-E6D3-D7FB-3D0A-E0A8660490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526" y="5207865"/>
            <a:ext cx="1009073" cy="151361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E772320-1454-760B-B96B-E827BCDF875A}"/>
              </a:ext>
            </a:extLst>
          </p:cNvPr>
          <p:cNvSpPr txBox="1">
            <a:spLocks/>
          </p:cNvSpPr>
          <p:nvPr userDrawn="1"/>
        </p:nvSpPr>
        <p:spPr>
          <a:xfrm>
            <a:off x="10356270" y="415377"/>
            <a:ext cx="1683329" cy="195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8C90E7-AA87-4AFE-9129-700265819E53}" type="datetime1">
              <a:rPr lang="en-US" smtClean="0"/>
              <a:pPr/>
              <a:t>4/30/2024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94B1C4C-DF6D-4A05-CB3B-CC7E75E054F0}"/>
              </a:ext>
            </a:extLst>
          </p:cNvPr>
          <p:cNvSpPr txBox="1">
            <a:spLocks/>
          </p:cNvSpPr>
          <p:nvPr userDrawn="1"/>
        </p:nvSpPr>
        <p:spPr>
          <a:xfrm>
            <a:off x="8384308" y="136525"/>
            <a:ext cx="3655291" cy="195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Group 12 - Digital IC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B1E2720-A721-771F-0FD6-252B6601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4307" y="415377"/>
            <a:ext cx="1683329" cy="195984"/>
          </a:xfrm>
        </p:spPr>
        <p:txBody>
          <a:bodyPr/>
          <a:lstStyle>
            <a:lvl1pPr>
              <a:defRPr b="1"/>
            </a:lvl1pPr>
          </a:lstStyle>
          <a:p>
            <a:fld id="{CB55B44E-D212-428C-9F18-BF10B0129E4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0E72D-CB60-6BB2-4C3F-B97094B0A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1281"/>
            <a:ext cx="9144000" cy="413543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>
            <a:lvl1pPr algn="l">
              <a:defRPr sz="54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77301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3DF48-1FED-6C8C-DB52-7063E3FC6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24E0F-C04C-B4A6-B551-C48B28B2A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14D9F-E96A-28A1-B465-87ED75FF6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7843E2-5B0B-F14B-0395-F066448BC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0628F-0833-410F-B3CB-840CAB604A5F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4D211A-3690-16E3-BB73-EC47A05A6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39DE1-01FD-0EA1-30B4-B479C7F5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37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08E5F-4BC0-430B-B3CB-15A05EE6A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3A9E6-EFED-70B2-BC0B-FBAB21923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670F5-FF91-3188-E2FF-FE8730C43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E4562-93E8-267E-99AE-DF0A15129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A7563-580F-4372-932A-36B5A2C45520}" type="datetime1">
              <a:rPr lang="en-US" smtClean="0"/>
              <a:t>4/30/2024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37209-944A-ED2F-6116-8AC4C2B59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1DF02-EC74-F324-A6E0-9D5EB4E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16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DAA5EC-3E88-66C8-5545-AD45F82C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153400" cy="8312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6C59A2-5A31-68CF-E8E2-2F45F70E2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6764"/>
            <a:ext cx="10515600" cy="51701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630AA-886F-339F-1DD2-8F8258745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9329104-CD6D-43FC-860F-9DDD9F6C720D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F06768-FC38-2AA2-E899-1CCE213295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44047-24F3-12E8-F63D-E2B21B31E7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B55B44E-D212-428C-9F18-BF10B0129E48}" type="slidenum">
              <a:rPr lang="en-US" smtClean="0"/>
              <a:pPr/>
              <a:t>‹#›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703148-3F6B-6134-A5FC-C10E59C96DD4}"/>
                  </a:ext>
                </a:extLst>
              </p:cNvPr>
              <p:cNvSpPr txBox="1"/>
              <p:nvPr userDrawn="1"/>
            </p:nvSpPr>
            <p:spPr>
              <a:xfrm>
                <a:off x="8384307" y="6198255"/>
                <a:ext cx="258724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/>
                  <a:t>highway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400"/>
                  <a:t> priority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400"/>
                  <a:t> h</a:t>
                </a:r>
              </a:p>
              <a:p>
                <a:r>
                  <a:rPr lang="en-US" sz="1400"/>
                  <a:t>countryroad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400"/>
                  <a:t> non-priority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400"/>
                  <a:t> 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5703148-3F6B-6134-A5FC-C10E59C96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 userDrawn="1"/>
            </p:nvSpPr>
            <p:spPr>
              <a:xfrm>
                <a:off x="8384307" y="6198255"/>
                <a:ext cx="2587247" cy="523220"/>
              </a:xfrm>
              <a:prstGeom prst="rect">
                <a:avLst/>
              </a:prstGeom>
              <a:blipFill>
                <a:blip r:embed="rId13"/>
                <a:stretch>
                  <a:fillRect l="-467" t="-1124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98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3.jp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customXml" Target="../ink/ink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4.xml"/><Relationship Id="rId3" Type="http://schemas.openxmlformats.org/officeDocument/2006/relationships/image" Target="../media/image3.jpg"/><Relationship Id="rId7" Type="http://schemas.openxmlformats.org/officeDocument/2006/relationships/customXml" Target="../ink/ink1.xml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3.xml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customXml" Target="../ink/ink2.xml"/><Relationship Id="rId1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3FD4-C1FA-0C5A-5FFC-B62E799561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Lab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06778-1E4D-08AD-E6A2-C37514E2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/>
              <a:t>Describe, simulate and test on FPGA the traffic light 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DDB93-7F61-D901-B931-129AA7E2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77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DF4-8802-29C4-6E7E-D818A84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6AA-7360-93F1-1715-4BA37F5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12A2-FC3A-DC2D-87FD-D6B8846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507B-F308-64C6-7B12-8F4A5B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10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0A557-5D4B-9354-6F3A-8873F9D45AD7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7CD35-993F-49F7-402F-6B364CCFEC82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E1880-5AD3-E233-8AA7-C29847AA0326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4C4781-F10D-225E-80AA-26A8562AFEDD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760B82-6DB6-C476-1A48-F440049BE0AF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/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solidFill>
                <a:srgbClr val="FF00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/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solidFill>
                <a:srgbClr val="FFFF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929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DF4-8802-29C4-6E7E-D818A84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6AA-7360-93F1-1715-4BA37F5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12A2-FC3A-DC2D-87FD-D6B8846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507B-F308-64C6-7B12-8F4A5B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0A557-5D4B-9354-6F3A-8873F9D45AD7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7CD35-993F-49F7-402F-6B364CCFEC82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E1880-5AD3-E233-8AA7-C29847AA0326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4C4781-F10D-225E-80AA-26A8562AFEDD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760B82-6DB6-C476-1A48-F440049BE0AF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/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solidFill>
                <a:srgbClr val="00B05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/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solidFill>
                <a:srgbClr val="FF00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57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DF4-8802-29C4-6E7E-D818A84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6AA-7360-93F1-1715-4BA37F5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12A2-FC3A-DC2D-87FD-D6B8846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507B-F308-64C6-7B12-8F4A5B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12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0A557-5D4B-9354-6F3A-8873F9D45AD7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7CD35-993F-49F7-402F-6B364CCFEC82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E1880-5AD3-E233-8AA7-C29847AA0326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4C4781-F10D-225E-80AA-26A8562AFEDD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760B82-6DB6-C476-1A48-F440049BE0AF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/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solidFill>
                <a:srgbClr val="FFFF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/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solidFill>
                <a:srgbClr val="FF00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058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DF4-8802-29C4-6E7E-D818A84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6AA-7360-93F1-1715-4BA37F5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12A2-FC3A-DC2D-87FD-D6B8846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507B-F308-64C6-7B12-8F4A5B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13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0A557-5D4B-9354-6F3A-8873F9D45AD7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7CD35-993F-49F7-402F-6B364CCFEC82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E1880-5AD3-E233-8AA7-C29847AA0326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4C4781-F10D-225E-80AA-26A8562AFEDD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760B82-6DB6-C476-1A48-F440049BE0AF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/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solidFill>
                <a:srgbClr val="FF00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/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solidFill>
                <a:srgbClr val="00B05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347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DF4-8802-29C4-6E7E-D818A84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6AA-7360-93F1-1715-4BA37F5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12A2-FC3A-DC2D-87FD-D6B8846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507B-F308-64C6-7B12-8F4A5B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14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0A557-5D4B-9354-6F3A-8873F9D45AD7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7CD35-993F-49F7-402F-6B364CCFEC82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E1880-5AD3-E233-8AA7-C29847AA0326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4C4781-F10D-225E-80AA-26A8562AFEDD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760B82-6DB6-C476-1A48-F440049BE0AF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/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solidFill>
                <a:srgbClr val="FF00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/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solidFill>
                <a:srgbClr val="FFFF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20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DF4-8802-29C4-6E7E-D818A84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6AA-7360-93F1-1715-4BA37F5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12A2-FC3A-DC2D-87FD-D6B8846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507B-F308-64C6-7B12-8F4A5B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0A557-5D4B-9354-6F3A-8873F9D45AD7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7CD35-993F-49F7-402F-6B364CCFEC82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E1880-5AD3-E233-8AA7-C29847AA0326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4C4781-F10D-225E-80AA-26A8562AFEDD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760B82-6DB6-C476-1A48-F440049BE0AF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/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solidFill>
                <a:srgbClr val="00B05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/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solidFill>
                <a:srgbClr val="FF00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108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DF4-8802-29C4-6E7E-D818A84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6AA-7360-93F1-1715-4BA37F5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12A2-FC3A-DC2D-87FD-D6B8846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507B-F308-64C6-7B12-8F4A5B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DEF98-621E-3A0C-D9D8-792A58EA4383}"/>
              </a:ext>
            </a:extLst>
          </p:cNvPr>
          <p:cNvSpPr txBox="1"/>
          <p:nvPr/>
        </p:nvSpPr>
        <p:spPr>
          <a:xfrm>
            <a:off x="985520" y="1757680"/>
            <a:ext cx="2007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and so on, so on.....</a:t>
            </a:r>
          </a:p>
        </p:txBody>
      </p:sp>
    </p:spTree>
    <p:extLst>
      <p:ext uri="{BB962C8B-B14F-4D97-AF65-F5344CB8AC3E}">
        <p14:creationId xmlns:p14="http://schemas.microsoft.com/office/powerpoint/2010/main" val="71943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964-7E99-D330-743A-C1A6F0A4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A59A-17D5-62F4-3C8D-BCF8F1A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724E-8C7B-54A9-5A3D-714B81D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F555-BAF6-EFD7-1213-ED39645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5CF3F0-279C-55BD-4FCC-9E00A166058F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C1A61-D317-8E33-E7EB-29DECC30A3C2}"/>
              </a:ext>
            </a:extLst>
          </p:cNvPr>
          <p:cNvCxnSpPr>
            <a:cxnSpLocks/>
          </p:cNvCxnSpPr>
          <p:nvPr/>
        </p:nvCxnSpPr>
        <p:spPr>
          <a:xfrm flipV="1">
            <a:off x="1467698" y="3123869"/>
            <a:ext cx="10401299" cy="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8E09A7-FD84-1DFC-99E1-2C0E26DF57BB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7C509-B764-F360-6827-4CB3BC101D0A}"/>
              </a:ext>
            </a:extLst>
          </p:cNvPr>
          <p:cNvSpPr txBox="1"/>
          <p:nvPr/>
        </p:nvSpPr>
        <p:spPr>
          <a:xfrm>
            <a:off x="103094" y="294786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74C6C88E-6BB7-02BB-D166-4119CA44B56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212A3BD-EDC1-1053-A86D-D1FB82D31935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94F1C5-884C-5B8B-4542-3DE6050AD3AC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B9EBDA-F1B0-B4A5-2BFE-B10D91728291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38B8700-D676-8C55-A9E7-B69DAD5E1640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A3BB8B-0B62-30A1-E22F-647D41094D8A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B07F19-C5F5-93CC-9287-EEEEC715E8AF}"/>
              </a:ext>
            </a:extLst>
          </p:cNvPr>
          <p:cNvSpPr/>
          <p:nvPr/>
        </p:nvSpPr>
        <p:spPr>
          <a:xfrm>
            <a:off x="3707625" y="291949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BBD8AE-6924-1671-B607-92859E4B8E5B}"/>
              </a:ext>
            </a:extLst>
          </p:cNvPr>
          <p:cNvSpPr/>
          <p:nvPr/>
        </p:nvSpPr>
        <p:spPr>
          <a:xfrm>
            <a:off x="4852525" y="291892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A902A0-5416-285F-4FA3-A7FC7F1E8AAD}"/>
              </a:ext>
            </a:extLst>
          </p:cNvPr>
          <p:cNvSpPr/>
          <p:nvPr/>
        </p:nvSpPr>
        <p:spPr>
          <a:xfrm>
            <a:off x="5151621" y="2918925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D6F062-1557-4B64-95F6-9846FA934046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40B18B-9CD7-3244-AA96-260F95A7BA69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D55851-75FD-B00C-2C42-A7721DF897AB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DB67F7-9356-12C2-BE92-66FA1F056D6E}"/>
              </a:ext>
            </a:extLst>
          </p:cNvPr>
          <p:cNvCxnSpPr/>
          <p:nvPr/>
        </p:nvCxnSpPr>
        <p:spPr>
          <a:xfrm>
            <a:off x="3699273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A7D075-FDAA-F845-5D3F-241BE8084C9B}"/>
              </a:ext>
            </a:extLst>
          </p:cNvPr>
          <p:cNvCxnSpPr/>
          <p:nvPr/>
        </p:nvCxnSpPr>
        <p:spPr>
          <a:xfrm>
            <a:off x="5139626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1B4FCE9-9E4B-1A3C-6530-550A91D6EDDB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11F69A-3C3E-3B32-5D54-49BA7709F168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08AF1D-0891-31D7-3780-5E8E5F126C27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083C9B-28C3-374E-4C6D-F6E6CA7F9F52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25F524-1BEB-9780-998B-BD5A6CD97977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C847F0-F726-A734-F56D-93937845029B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5CDF4BA-D533-E62C-54A0-6030174C1CD0}"/>
              </a:ext>
            </a:extLst>
          </p:cNvPr>
          <p:cNvCxnSpPr/>
          <p:nvPr/>
        </p:nvCxnSpPr>
        <p:spPr>
          <a:xfrm>
            <a:off x="3699110" y="35983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F7B4B2EB-ED23-246D-16AA-D6B42C7DDA6C}"/>
              </a:ext>
            </a:extLst>
          </p:cNvPr>
          <p:cNvSpPr txBox="1"/>
          <p:nvPr/>
        </p:nvSpPr>
        <p:spPr>
          <a:xfrm>
            <a:off x="4221521" y="3614147"/>
            <a:ext cx="1877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Repeat the period</a:t>
            </a:r>
          </a:p>
        </p:txBody>
      </p:sp>
    </p:spTree>
    <p:extLst>
      <p:ext uri="{BB962C8B-B14F-4D97-AF65-F5344CB8AC3E}">
        <p14:creationId xmlns:p14="http://schemas.microsoft.com/office/powerpoint/2010/main" val="112088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964-7E99-D330-743A-C1A6F0A4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A59A-17D5-62F4-3C8D-BCF8F1A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724E-8C7B-54A9-5A3D-714B81D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F555-BAF6-EFD7-1213-ED39645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5CF3F0-279C-55BD-4FCC-9E00A166058F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C1A61-D317-8E33-E7EB-29DECC30A3C2}"/>
              </a:ext>
            </a:extLst>
          </p:cNvPr>
          <p:cNvCxnSpPr>
            <a:cxnSpLocks/>
          </p:cNvCxnSpPr>
          <p:nvPr/>
        </p:nvCxnSpPr>
        <p:spPr>
          <a:xfrm flipV="1">
            <a:off x="1467698" y="3123869"/>
            <a:ext cx="10401299" cy="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8E09A7-FD84-1DFC-99E1-2C0E26DF57BB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7C509-B764-F360-6827-4CB3BC101D0A}"/>
              </a:ext>
            </a:extLst>
          </p:cNvPr>
          <p:cNvSpPr txBox="1"/>
          <p:nvPr/>
        </p:nvSpPr>
        <p:spPr>
          <a:xfrm>
            <a:off x="103094" y="294786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74C6C88E-6BB7-02BB-D166-4119CA44B56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212A3BD-EDC1-1053-A86D-D1FB82D31935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94F1C5-884C-5B8B-4542-3DE6050AD3AC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B9EBDA-F1B0-B4A5-2BFE-B10D91728291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38B8700-D676-8C55-A9E7-B69DAD5E1640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A3BB8B-0B62-30A1-E22F-647D41094D8A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B07F19-C5F5-93CC-9287-EEEEC715E8AF}"/>
              </a:ext>
            </a:extLst>
          </p:cNvPr>
          <p:cNvSpPr/>
          <p:nvPr/>
        </p:nvSpPr>
        <p:spPr>
          <a:xfrm>
            <a:off x="3707625" y="291949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BBD8AE-6924-1671-B607-92859E4B8E5B}"/>
              </a:ext>
            </a:extLst>
          </p:cNvPr>
          <p:cNvSpPr/>
          <p:nvPr/>
        </p:nvSpPr>
        <p:spPr>
          <a:xfrm>
            <a:off x="4852525" y="291892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A902A0-5416-285F-4FA3-A7FC7F1E8AAD}"/>
              </a:ext>
            </a:extLst>
          </p:cNvPr>
          <p:cNvSpPr/>
          <p:nvPr/>
        </p:nvSpPr>
        <p:spPr>
          <a:xfrm>
            <a:off x="5151621" y="2918925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D6F062-1557-4B64-95F6-9846FA934046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40B18B-9CD7-3244-AA96-260F95A7BA69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D55851-75FD-B00C-2C42-A7721DF897AB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DB67F7-9356-12C2-BE92-66FA1F056D6E}"/>
              </a:ext>
            </a:extLst>
          </p:cNvPr>
          <p:cNvCxnSpPr/>
          <p:nvPr/>
        </p:nvCxnSpPr>
        <p:spPr>
          <a:xfrm>
            <a:off x="3699273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A7D075-FDAA-F845-5D3F-241BE8084C9B}"/>
              </a:ext>
            </a:extLst>
          </p:cNvPr>
          <p:cNvCxnSpPr/>
          <p:nvPr/>
        </p:nvCxnSpPr>
        <p:spPr>
          <a:xfrm>
            <a:off x="5139626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1B4FCE9-9E4B-1A3C-6530-550A91D6EDDB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11F69A-3C3E-3B32-5D54-49BA7709F168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08AF1D-0891-31D7-3780-5E8E5F126C27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083C9B-28C3-374E-4C6D-F6E6CA7F9F52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25F524-1BEB-9780-998B-BD5A6CD97977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C847F0-F726-A734-F56D-93937845029B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A8982610-F146-6542-87DD-DBFB965A8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" y="3631583"/>
            <a:ext cx="7621214" cy="1731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379BE2-4CDF-B9D0-C2F0-654D9BDD40C5}"/>
              </a:ext>
            </a:extLst>
          </p:cNvPr>
          <p:cNvSpPr/>
          <p:nvPr/>
        </p:nvSpPr>
        <p:spPr>
          <a:xfrm>
            <a:off x="3257522" y="3745054"/>
            <a:ext cx="604645" cy="57464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ABD13-CBCB-F644-9A7C-7A6E1A4120DD}"/>
              </a:ext>
            </a:extLst>
          </p:cNvPr>
          <p:cNvSpPr/>
          <p:nvPr/>
        </p:nvSpPr>
        <p:spPr>
          <a:xfrm>
            <a:off x="1793165" y="3754827"/>
            <a:ext cx="290673" cy="56487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29DCDB-E284-9A5C-FDC3-29FC81373B4C}"/>
              </a:ext>
            </a:extLst>
          </p:cNvPr>
          <p:cNvSpPr/>
          <p:nvPr/>
        </p:nvSpPr>
        <p:spPr>
          <a:xfrm>
            <a:off x="1448654" y="3754827"/>
            <a:ext cx="290673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592AF-918F-1829-7D3F-A31A0A236DD8}"/>
              </a:ext>
            </a:extLst>
          </p:cNvPr>
          <p:cNvSpPr/>
          <p:nvPr/>
        </p:nvSpPr>
        <p:spPr>
          <a:xfrm>
            <a:off x="2607278" y="3766046"/>
            <a:ext cx="604645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9EFF7-5034-30E8-7EB5-151E6EA9121C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617370" y="4319703"/>
            <a:ext cx="976621" cy="1172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20327-3556-5019-8A83-96B08D853595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2047990" y="4330922"/>
            <a:ext cx="861611" cy="1161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D4D37D-0EB0-08DB-814D-C6ADF908EF9F}"/>
              </a:ext>
            </a:extLst>
          </p:cNvPr>
          <p:cNvSpPr txBox="1"/>
          <p:nvPr/>
        </p:nvSpPr>
        <p:spPr>
          <a:xfrm>
            <a:off x="237202" y="5492565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345F8-D85C-A308-0BC9-0F998721CE2D}"/>
              </a:ext>
            </a:extLst>
          </p:cNvPr>
          <p:cNvSpPr txBox="1"/>
          <p:nvPr/>
        </p:nvSpPr>
        <p:spPr>
          <a:xfrm>
            <a:off x="617370" y="6270662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A201D4-9CF6-FE0A-B099-208172F1C7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888823" y="4319703"/>
            <a:ext cx="1049679" cy="195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A9D33-AE7D-4893-36CD-534538900902}"/>
                  </a:ext>
                </a:extLst>
              </p:cNvPr>
              <p:cNvSpPr txBox="1"/>
              <p:nvPr/>
            </p:nvSpPr>
            <p:spPr>
              <a:xfrm>
                <a:off x="1284543" y="5492565"/>
                <a:ext cx="1526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−1,…,1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A9D33-AE7D-4893-36CD-53453890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43" y="5492565"/>
                <a:ext cx="152689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3C6C44-912E-9B66-DF93-C79141ED4718}"/>
                  </a:ext>
                </a:extLst>
              </p:cNvPr>
              <p:cNvSpPr txBox="1"/>
              <p:nvPr/>
            </p:nvSpPr>
            <p:spPr>
              <a:xfrm>
                <a:off x="1824818" y="6259794"/>
                <a:ext cx="163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3C6C44-912E-9B66-DF93-C79141ED4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18" y="6259794"/>
                <a:ext cx="16389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841FA-F858-876B-2028-85925081BBD5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2644273" y="4319703"/>
            <a:ext cx="915572" cy="1940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CBEAB7-7881-55ED-1DBB-17A66C08FD43}"/>
              </a:ext>
            </a:extLst>
          </p:cNvPr>
          <p:cNvSpPr/>
          <p:nvPr/>
        </p:nvSpPr>
        <p:spPr>
          <a:xfrm>
            <a:off x="3712643" y="1814082"/>
            <a:ext cx="1130864" cy="10938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441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964-7E99-D330-743A-C1A6F0A4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A59A-17D5-62F4-3C8D-BCF8F1A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724E-8C7B-54A9-5A3D-714B81D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F555-BAF6-EFD7-1213-ED39645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5CF3F0-279C-55BD-4FCC-9E00A166058F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C1A61-D317-8E33-E7EB-29DECC30A3C2}"/>
              </a:ext>
            </a:extLst>
          </p:cNvPr>
          <p:cNvCxnSpPr>
            <a:cxnSpLocks/>
          </p:cNvCxnSpPr>
          <p:nvPr/>
        </p:nvCxnSpPr>
        <p:spPr>
          <a:xfrm flipV="1">
            <a:off x="1467698" y="3123869"/>
            <a:ext cx="10401299" cy="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8E09A7-FD84-1DFC-99E1-2C0E26DF57BB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7C509-B764-F360-6827-4CB3BC101D0A}"/>
              </a:ext>
            </a:extLst>
          </p:cNvPr>
          <p:cNvSpPr txBox="1"/>
          <p:nvPr/>
        </p:nvSpPr>
        <p:spPr>
          <a:xfrm>
            <a:off x="103094" y="294786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74C6C88E-6BB7-02BB-D166-4119CA44B56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212A3BD-EDC1-1053-A86D-D1FB82D31935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94F1C5-884C-5B8B-4542-3DE6050AD3AC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B9EBDA-F1B0-B4A5-2BFE-B10D91728291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38B8700-D676-8C55-A9E7-B69DAD5E1640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A3BB8B-0B62-30A1-E22F-647D41094D8A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B07F19-C5F5-93CC-9287-EEEEC715E8AF}"/>
              </a:ext>
            </a:extLst>
          </p:cNvPr>
          <p:cNvSpPr/>
          <p:nvPr/>
        </p:nvSpPr>
        <p:spPr>
          <a:xfrm>
            <a:off x="3707625" y="291949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BBD8AE-6924-1671-B607-92859E4B8E5B}"/>
              </a:ext>
            </a:extLst>
          </p:cNvPr>
          <p:cNvSpPr/>
          <p:nvPr/>
        </p:nvSpPr>
        <p:spPr>
          <a:xfrm>
            <a:off x="4852525" y="291892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A902A0-5416-285F-4FA3-A7FC7F1E8AAD}"/>
              </a:ext>
            </a:extLst>
          </p:cNvPr>
          <p:cNvSpPr/>
          <p:nvPr/>
        </p:nvSpPr>
        <p:spPr>
          <a:xfrm>
            <a:off x="5151621" y="2918925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D6F062-1557-4B64-95F6-9846FA934046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40B18B-9CD7-3244-AA96-260F95A7BA69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D55851-75FD-B00C-2C42-A7721DF897AB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DB67F7-9356-12C2-BE92-66FA1F056D6E}"/>
              </a:ext>
            </a:extLst>
          </p:cNvPr>
          <p:cNvCxnSpPr/>
          <p:nvPr/>
        </p:nvCxnSpPr>
        <p:spPr>
          <a:xfrm>
            <a:off x="3699273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A7D075-FDAA-F845-5D3F-241BE8084C9B}"/>
              </a:ext>
            </a:extLst>
          </p:cNvPr>
          <p:cNvCxnSpPr/>
          <p:nvPr/>
        </p:nvCxnSpPr>
        <p:spPr>
          <a:xfrm>
            <a:off x="5139626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1B4FCE9-9E4B-1A3C-6530-550A91D6EDDB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11F69A-3C3E-3B32-5D54-49BA7709F168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08AF1D-0891-31D7-3780-5E8E5F126C27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083C9B-28C3-374E-4C6D-F6E6CA7F9F52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25F524-1BEB-9780-998B-BD5A6CD97977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C847F0-F726-A734-F56D-93937845029B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A8982610-F146-6542-87DD-DBFB965A8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" y="3631583"/>
            <a:ext cx="7621214" cy="1731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379BE2-4CDF-B9D0-C2F0-654D9BDD40C5}"/>
              </a:ext>
            </a:extLst>
          </p:cNvPr>
          <p:cNvSpPr/>
          <p:nvPr/>
        </p:nvSpPr>
        <p:spPr>
          <a:xfrm>
            <a:off x="3257522" y="3745054"/>
            <a:ext cx="604645" cy="57464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ABD13-CBCB-F644-9A7C-7A6E1A4120DD}"/>
              </a:ext>
            </a:extLst>
          </p:cNvPr>
          <p:cNvSpPr/>
          <p:nvPr/>
        </p:nvSpPr>
        <p:spPr>
          <a:xfrm>
            <a:off x="1793165" y="3754827"/>
            <a:ext cx="290673" cy="56487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29DCDB-E284-9A5C-FDC3-29FC81373B4C}"/>
              </a:ext>
            </a:extLst>
          </p:cNvPr>
          <p:cNvSpPr/>
          <p:nvPr/>
        </p:nvSpPr>
        <p:spPr>
          <a:xfrm>
            <a:off x="1448654" y="3754827"/>
            <a:ext cx="290673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592AF-918F-1829-7D3F-A31A0A236DD8}"/>
              </a:ext>
            </a:extLst>
          </p:cNvPr>
          <p:cNvSpPr/>
          <p:nvPr/>
        </p:nvSpPr>
        <p:spPr>
          <a:xfrm>
            <a:off x="2607278" y="3766046"/>
            <a:ext cx="604645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9EFF7-5034-30E8-7EB5-151E6EA9121C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630996" y="4319703"/>
            <a:ext cx="962995" cy="1172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20327-3556-5019-8A83-96B08D853595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2002080" y="4330922"/>
            <a:ext cx="907521" cy="1161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D4D37D-0EB0-08DB-814D-C6ADF908EF9F}"/>
              </a:ext>
            </a:extLst>
          </p:cNvPr>
          <p:cNvSpPr txBox="1"/>
          <p:nvPr/>
        </p:nvSpPr>
        <p:spPr>
          <a:xfrm>
            <a:off x="237202" y="5492565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Yellow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345F8-D85C-A308-0BC9-0F998721CE2D}"/>
              </a:ext>
            </a:extLst>
          </p:cNvPr>
          <p:cNvSpPr txBox="1"/>
          <p:nvPr/>
        </p:nvSpPr>
        <p:spPr>
          <a:xfrm>
            <a:off x="617370" y="6270662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A201D4-9CF6-FE0A-B099-208172F1C7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888823" y="4319703"/>
            <a:ext cx="1049679" cy="195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A9D33-AE7D-4893-36CD-534538900902}"/>
                  </a:ext>
                </a:extLst>
              </p:cNvPr>
              <p:cNvSpPr txBox="1"/>
              <p:nvPr/>
            </p:nvSpPr>
            <p:spPr>
              <a:xfrm>
                <a:off x="1284543" y="5492565"/>
                <a:ext cx="1435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−1,…,1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A9D33-AE7D-4893-36CD-53453890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43" y="5492565"/>
                <a:ext cx="14350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3C6C44-912E-9B66-DF93-C79141ED4718}"/>
                  </a:ext>
                </a:extLst>
              </p:cNvPr>
              <p:cNvSpPr txBox="1"/>
              <p:nvPr/>
            </p:nvSpPr>
            <p:spPr>
              <a:xfrm>
                <a:off x="1824818" y="6259794"/>
                <a:ext cx="1435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−1,…,1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3C6C44-912E-9B66-DF93-C79141ED4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18" y="6259794"/>
                <a:ext cx="1435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841FA-F858-876B-2028-85925081BBD5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2542355" y="4319703"/>
            <a:ext cx="1017490" cy="1940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CBEAB7-7881-55ED-1DBB-17A66C08FD43}"/>
              </a:ext>
            </a:extLst>
          </p:cNvPr>
          <p:cNvSpPr/>
          <p:nvPr/>
        </p:nvSpPr>
        <p:spPr>
          <a:xfrm>
            <a:off x="4848361" y="1814082"/>
            <a:ext cx="286707" cy="10938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7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BC35-D462-3110-68EB-7D05D909F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9B3CE-0D29-21BB-78FB-DA8ED3A807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9362" y="1050925"/>
            <a:ext cx="10642601" cy="5670550"/>
          </a:xfrm>
        </p:spPr>
        <p:txBody>
          <a:bodyPr/>
          <a:lstStyle/>
          <a:p>
            <a:pPr marL="0" indent="0">
              <a:buNone/>
            </a:pPr>
            <a:r>
              <a:rPr lang="en-US" b="1" i="1" u="sng"/>
              <a:t>Request a test run:</a:t>
            </a:r>
          </a:p>
          <a:p>
            <a:r>
              <a:rPr lang="en-US"/>
              <a:t>There is a countdown display for the light.</a:t>
            </a:r>
          </a:p>
          <a:p>
            <a:r>
              <a:rPr lang="en-US"/>
              <a:t>There is a switch to display “car” signals.</a:t>
            </a:r>
          </a:p>
          <a:p>
            <a:r>
              <a:rPr lang="en-US"/>
              <a:t>2-way traffic lights are represented by 6 LEDs on the kit.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 i="1" u="sng"/>
              <a:t>Demonstrated simulation requirements:</a:t>
            </a:r>
          </a:p>
          <a:p>
            <a:r>
              <a:rPr lang="en-US"/>
              <a:t>Cases operate differently</a:t>
            </a:r>
          </a:p>
          <a:p>
            <a:r>
              <a:rPr lang="en-US"/>
              <a:t>Shows that two directions never have the same green</a:t>
            </a:r>
          </a:p>
          <a:p>
            <a:r>
              <a:rPr lang="en-US"/>
              <a:t>Shows the direction of the “country road” will be green when “car” =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D69D3-3171-4E7D-F4EE-4EC270C49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8D929-17F8-4202-921E-28D6253F5EFB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5546-7BBC-5EA8-D642-158FC516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88327-5594-BF38-78FD-490D7F038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6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964-7E99-D330-743A-C1A6F0A4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A59A-17D5-62F4-3C8D-BCF8F1A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724E-8C7B-54A9-5A3D-714B81D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F555-BAF6-EFD7-1213-ED39645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20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5CF3F0-279C-55BD-4FCC-9E00A166058F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C1A61-D317-8E33-E7EB-29DECC30A3C2}"/>
              </a:ext>
            </a:extLst>
          </p:cNvPr>
          <p:cNvCxnSpPr>
            <a:cxnSpLocks/>
          </p:cNvCxnSpPr>
          <p:nvPr/>
        </p:nvCxnSpPr>
        <p:spPr>
          <a:xfrm flipV="1">
            <a:off x="1467698" y="3123869"/>
            <a:ext cx="10401299" cy="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8E09A7-FD84-1DFC-99E1-2C0E26DF57BB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7C509-B764-F360-6827-4CB3BC101D0A}"/>
              </a:ext>
            </a:extLst>
          </p:cNvPr>
          <p:cNvSpPr txBox="1"/>
          <p:nvPr/>
        </p:nvSpPr>
        <p:spPr>
          <a:xfrm>
            <a:off x="103094" y="294786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74C6C88E-6BB7-02BB-D166-4119CA44B56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212A3BD-EDC1-1053-A86D-D1FB82D31935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94F1C5-884C-5B8B-4542-3DE6050AD3AC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B9EBDA-F1B0-B4A5-2BFE-B10D91728291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38B8700-D676-8C55-A9E7-B69DAD5E1640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A3BB8B-0B62-30A1-E22F-647D41094D8A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B07F19-C5F5-93CC-9287-EEEEC715E8AF}"/>
              </a:ext>
            </a:extLst>
          </p:cNvPr>
          <p:cNvSpPr/>
          <p:nvPr/>
        </p:nvSpPr>
        <p:spPr>
          <a:xfrm>
            <a:off x="3707625" y="291949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BBD8AE-6924-1671-B607-92859E4B8E5B}"/>
              </a:ext>
            </a:extLst>
          </p:cNvPr>
          <p:cNvSpPr/>
          <p:nvPr/>
        </p:nvSpPr>
        <p:spPr>
          <a:xfrm>
            <a:off x="4852525" y="291892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A902A0-5416-285F-4FA3-A7FC7F1E8AAD}"/>
              </a:ext>
            </a:extLst>
          </p:cNvPr>
          <p:cNvSpPr/>
          <p:nvPr/>
        </p:nvSpPr>
        <p:spPr>
          <a:xfrm>
            <a:off x="5151621" y="2918925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D6F062-1557-4B64-95F6-9846FA934046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40B18B-9CD7-3244-AA96-260F95A7BA69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D55851-75FD-B00C-2C42-A7721DF897AB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DB67F7-9356-12C2-BE92-66FA1F056D6E}"/>
              </a:ext>
            </a:extLst>
          </p:cNvPr>
          <p:cNvCxnSpPr/>
          <p:nvPr/>
        </p:nvCxnSpPr>
        <p:spPr>
          <a:xfrm>
            <a:off x="3699273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A7D075-FDAA-F845-5D3F-241BE8084C9B}"/>
              </a:ext>
            </a:extLst>
          </p:cNvPr>
          <p:cNvCxnSpPr/>
          <p:nvPr/>
        </p:nvCxnSpPr>
        <p:spPr>
          <a:xfrm>
            <a:off x="5139626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1B4FCE9-9E4B-1A3C-6530-550A91D6EDDB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11F69A-3C3E-3B32-5D54-49BA7709F168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08AF1D-0891-31D7-3780-5E8E5F126C27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083C9B-28C3-374E-4C6D-F6E6CA7F9F52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25F524-1BEB-9780-998B-BD5A6CD97977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C847F0-F726-A734-F56D-93937845029B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A8982610-F146-6542-87DD-DBFB965A8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" y="3631583"/>
            <a:ext cx="7621214" cy="1731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379BE2-4CDF-B9D0-C2F0-654D9BDD40C5}"/>
              </a:ext>
            </a:extLst>
          </p:cNvPr>
          <p:cNvSpPr/>
          <p:nvPr/>
        </p:nvSpPr>
        <p:spPr>
          <a:xfrm>
            <a:off x="3257522" y="3745054"/>
            <a:ext cx="604645" cy="57464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ABD13-CBCB-F644-9A7C-7A6E1A4120DD}"/>
              </a:ext>
            </a:extLst>
          </p:cNvPr>
          <p:cNvSpPr/>
          <p:nvPr/>
        </p:nvSpPr>
        <p:spPr>
          <a:xfrm>
            <a:off x="1793165" y="3754827"/>
            <a:ext cx="290673" cy="56487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29DCDB-E284-9A5C-FDC3-29FC81373B4C}"/>
              </a:ext>
            </a:extLst>
          </p:cNvPr>
          <p:cNvSpPr/>
          <p:nvPr/>
        </p:nvSpPr>
        <p:spPr>
          <a:xfrm>
            <a:off x="1448654" y="3754827"/>
            <a:ext cx="290673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592AF-918F-1829-7D3F-A31A0A236DD8}"/>
              </a:ext>
            </a:extLst>
          </p:cNvPr>
          <p:cNvSpPr/>
          <p:nvPr/>
        </p:nvSpPr>
        <p:spPr>
          <a:xfrm>
            <a:off x="2607278" y="3766046"/>
            <a:ext cx="604645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9EFF7-5034-30E8-7EB5-151E6EA9121C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08655" y="4319703"/>
            <a:ext cx="1085336" cy="1172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20327-3556-5019-8A83-96B08D853595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2103998" y="4330922"/>
            <a:ext cx="805603" cy="1161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D4D37D-0EB0-08DB-814D-C6ADF908EF9F}"/>
              </a:ext>
            </a:extLst>
          </p:cNvPr>
          <p:cNvSpPr txBox="1"/>
          <p:nvPr/>
        </p:nvSpPr>
        <p:spPr>
          <a:xfrm>
            <a:off x="237202" y="5492565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345F8-D85C-A308-0BC9-0F998721CE2D}"/>
              </a:ext>
            </a:extLst>
          </p:cNvPr>
          <p:cNvSpPr txBox="1"/>
          <p:nvPr/>
        </p:nvSpPr>
        <p:spPr>
          <a:xfrm>
            <a:off x="617370" y="6270662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A201D4-9CF6-FE0A-B099-208172F1C7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997538" y="4319703"/>
            <a:ext cx="940964" cy="195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A9D33-AE7D-4893-36CD-534538900902}"/>
                  </a:ext>
                </a:extLst>
              </p:cNvPr>
              <p:cNvSpPr txBox="1"/>
              <p:nvPr/>
            </p:nvSpPr>
            <p:spPr>
              <a:xfrm>
                <a:off x="1284543" y="5492565"/>
                <a:ext cx="163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A9D33-AE7D-4893-36CD-53453890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43" y="5492565"/>
                <a:ext cx="16389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3C6C44-912E-9B66-DF93-C79141ED4718}"/>
                  </a:ext>
                </a:extLst>
              </p:cNvPr>
              <p:cNvSpPr txBox="1"/>
              <p:nvPr/>
            </p:nvSpPr>
            <p:spPr>
              <a:xfrm>
                <a:off x="1824818" y="6259794"/>
                <a:ext cx="1526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−1,…,1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3C6C44-912E-9B66-DF93-C79141ED4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18" y="6259794"/>
                <a:ext cx="15268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841FA-F858-876B-2028-85925081BBD5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2588265" y="4319703"/>
            <a:ext cx="971580" cy="1940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CBEAB7-7881-55ED-1DBB-17A66C08FD43}"/>
              </a:ext>
            </a:extLst>
          </p:cNvPr>
          <p:cNvSpPr/>
          <p:nvPr/>
        </p:nvSpPr>
        <p:spPr>
          <a:xfrm>
            <a:off x="5162178" y="1812213"/>
            <a:ext cx="1126306" cy="10938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964-7E99-D330-743A-C1A6F0A4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A59A-17D5-62F4-3C8D-BCF8F1A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724E-8C7B-54A9-5A3D-714B81D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F555-BAF6-EFD7-1213-ED39645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5CF3F0-279C-55BD-4FCC-9E00A166058F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C1A61-D317-8E33-E7EB-29DECC30A3C2}"/>
              </a:ext>
            </a:extLst>
          </p:cNvPr>
          <p:cNvCxnSpPr>
            <a:cxnSpLocks/>
          </p:cNvCxnSpPr>
          <p:nvPr/>
        </p:nvCxnSpPr>
        <p:spPr>
          <a:xfrm flipV="1">
            <a:off x="1467698" y="3123869"/>
            <a:ext cx="10401299" cy="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8E09A7-FD84-1DFC-99E1-2C0E26DF57BB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7C509-B764-F360-6827-4CB3BC101D0A}"/>
              </a:ext>
            </a:extLst>
          </p:cNvPr>
          <p:cNvSpPr txBox="1"/>
          <p:nvPr/>
        </p:nvSpPr>
        <p:spPr>
          <a:xfrm>
            <a:off x="103094" y="294786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74C6C88E-6BB7-02BB-D166-4119CA44B56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212A3BD-EDC1-1053-A86D-D1FB82D31935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94F1C5-884C-5B8B-4542-3DE6050AD3AC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B9EBDA-F1B0-B4A5-2BFE-B10D91728291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38B8700-D676-8C55-A9E7-B69DAD5E1640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A3BB8B-0B62-30A1-E22F-647D41094D8A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B07F19-C5F5-93CC-9287-EEEEC715E8AF}"/>
              </a:ext>
            </a:extLst>
          </p:cNvPr>
          <p:cNvSpPr/>
          <p:nvPr/>
        </p:nvSpPr>
        <p:spPr>
          <a:xfrm>
            <a:off x="3707625" y="291949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BBD8AE-6924-1671-B607-92859E4B8E5B}"/>
              </a:ext>
            </a:extLst>
          </p:cNvPr>
          <p:cNvSpPr/>
          <p:nvPr/>
        </p:nvSpPr>
        <p:spPr>
          <a:xfrm>
            <a:off x="4852525" y="291892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A902A0-5416-285F-4FA3-A7FC7F1E8AAD}"/>
              </a:ext>
            </a:extLst>
          </p:cNvPr>
          <p:cNvSpPr/>
          <p:nvPr/>
        </p:nvSpPr>
        <p:spPr>
          <a:xfrm>
            <a:off x="5151621" y="2918925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D6F062-1557-4B64-95F6-9846FA934046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40B18B-9CD7-3244-AA96-260F95A7BA69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D55851-75FD-B00C-2C42-A7721DF897AB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DB67F7-9356-12C2-BE92-66FA1F056D6E}"/>
              </a:ext>
            </a:extLst>
          </p:cNvPr>
          <p:cNvCxnSpPr/>
          <p:nvPr/>
        </p:nvCxnSpPr>
        <p:spPr>
          <a:xfrm>
            <a:off x="3699273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A7D075-FDAA-F845-5D3F-241BE8084C9B}"/>
              </a:ext>
            </a:extLst>
          </p:cNvPr>
          <p:cNvCxnSpPr/>
          <p:nvPr/>
        </p:nvCxnSpPr>
        <p:spPr>
          <a:xfrm>
            <a:off x="5139626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1B4FCE9-9E4B-1A3C-6530-550A91D6EDDB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11F69A-3C3E-3B32-5D54-49BA7709F168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08AF1D-0891-31D7-3780-5E8E5F126C27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083C9B-28C3-374E-4C6D-F6E6CA7F9F52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25F524-1BEB-9780-998B-BD5A6CD97977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C847F0-F726-A734-F56D-93937845029B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A8982610-F146-6542-87DD-DBFB965A8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" y="3631583"/>
            <a:ext cx="7621214" cy="1731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379BE2-4CDF-B9D0-C2F0-654D9BDD40C5}"/>
              </a:ext>
            </a:extLst>
          </p:cNvPr>
          <p:cNvSpPr/>
          <p:nvPr/>
        </p:nvSpPr>
        <p:spPr>
          <a:xfrm>
            <a:off x="3257522" y="3745054"/>
            <a:ext cx="604645" cy="57464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ABD13-CBCB-F644-9A7C-7A6E1A4120DD}"/>
              </a:ext>
            </a:extLst>
          </p:cNvPr>
          <p:cNvSpPr/>
          <p:nvPr/>
        </p:nvSpPr>
        <p:spPr>
          <a:xfrm>
            <a:off x="1793165" y="3754827"/>
            <a:ext cx="290673" cy="56487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29DCDB-E284-9A5C-FDC3-29FC81373B4C}"/>
              </a:ext>
            </a:extLst>
          </p:cNvPr>
          <p:cNvSpPr/>
          <p:nvPr/>
        </p:nvSpPr>
        <p:spPr>
          <a:xfrm>
            <a:off x="1448654" y="3754827"/>
            <a:ext cx="290673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592AF-918F-1829-7D3F-A31A0A236DD8}"/>
              </a:ext>
            </a:extLst>
          </p:cNvPr>
          <p:cNvSpPr/>
          <p:nvPr/>
        </p:nvSpPr>
        <p:spPr>
          <a:xfrm>
            <a:off x="2607278" y="3766046"/>
            <a:ext cx="604645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9EFF7-5034-30E8-7EB5-151E6EA9121C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508655" y="4319703"/>
            <a:ext cx="1085336" cy="1172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20327-3556-5019-8A83-96B08D853595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2002080" y="4330922"/>
            <a:ext cx="907521" cy="1161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D4D37D-0EB0-08DB-814D-C6ADF908EF9F}"/>
              </a:ext>
            </a:extLst>
          </p:cNvPr>
          <p:cNvSpPr txBox="1"/>
          <p:nvPr/>
        </p:nvSpPr>
        <p:spPr>
          <a:xfrm>
            <a:off x="237202" y="5492565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345F8-D85C-A308-0BC9-0F998721CE2D}"/>
              </a:ext>
            </a:extLst>
          </p:cNvPr>
          <p:cNvSpPr txBox="1"/>
          <p:nvPr/>
        </p:nvSpPr>
        <p:spPr>
          <a:xfrm>
            <a:off x="617370" y="6270662"/>
            <a:ext cx="787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Yellow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A201D4-9CF6-FE0A-B099-208172F1C7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1011164" y="4319703"/>
            <a:ext cx="927338" cy="195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A9D33-AE7D-4893-36CD-534538900902}"/>
                  </a:ext>
                </a:extLst>
              </p:cNvPr>
              <p:cNvSpPr txBox="1"/>
              <p:nvPr/>
            </p:nvSpPr>
            <p:spPr>
              <a:xfrm>
                <a:off x="1284543" y="5492565"/>
                <a:ext cx="1435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−1,…,1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A9D33-AE7D-4893-36CD-53453890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43" y="5492565"/>
                <a:ext cx="143507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3C6C44-912E-9B66-DF93-C79141ED4718}"/>
                  </a:ext>
                </a:extLst>
              </p:cNvPr>
              <p:cNvSpPr txBox="1"/>
              <p:nvPr/>
            </p:nvSpPr>
            <p:spPr>
              <a:xfrm>
                <a:off x="1824818" y="6259794"/>
                <a:ext cx="1435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−1,…,1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3C6C44-912E-9B66-DF93-C79141ED4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18" y="6259794"/>
                <a:ext cx="143507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841FA-F858-876B-2028-85925081BBD5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2542355" y="4319703"/>
            <a:ext cx="1017490" cy="1940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CBEAB7-7881-55ED-1DBB-17A66C08FD43}"/>
              </a:ext>
            </a:extLst>
          </p:cNvPr>
          <p:cNvSpPr/>
          <p:nvPr/>
        </p:nvSpPr>
        <p:spPr>
          <a:xfrm>
            <a:off x="6293040" y="1812213"/>
            <a:ext cx="309653" cy="10938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31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FE964-7E99-D330-743A-C1A6F0A4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9A59A-17D5-62F4-3C8D-BCF8F1A5A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D724E-8C7B-54A9-5A3D-714B81DC3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3F555-BAF6-EFD7-1213-ED39645D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22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5CF3F0-279C-55BD-4FCC-9E00A166058F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0C1A61-D317-8E33-E7EB-29DECC30A3C2}"/>
              </a:ext>
            </a:extLst>
          </p:cNvPr>
          <p:cNvCxnSpPr>
            <a:cxnSpLocks/>
          </p:cNvCxnSpPr>
          <p:nvPr/>
        </p:nvCxnSpPr>
        <p:spPr>
          <a:xfrm flipV="1">
            <a:off x="1467698" y="3123869"/>
            <a:ext cx="10401299" cy="8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8E09A7-FD84-1DFC-99E1-2C0E26DF57BB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27C509-B764-F360-6827-4CB3BC101D0A}"/>
              </a:ext>
            </a:extLst>
          </p:cNvPr>
          <p:cNvSpPr txBox="1"/>
          <p:nvPr/>
        </p:nvSpPr>
        <p:spPr>
          <a:xfrm>
            <a:off x="103094" y="2947860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084A307-FAE7-89AC-2209-E0C4C31D4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186C63-5196-EF8E-F781-37DEE7BCF4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F5D7B67-7BCA-D5EA-809F-7B245F2ED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74C6C88E-6BB7-02BB-D166-4119CA44B56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212A3BD-EDC1-1053-A86D-D1FB82D31935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594F1C5-884C-5B8B-4542-3DE6050AD3AC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EDB9EBDA-F1B0-B4A5-2BFE-B10D91728291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38B8700-D676-8C55-A9E7-B69DAD5E1640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F2A3BB8B-0B62-30A1-E22F-647D41094D8A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1B07F19-C5F5-93CC-9287-EEEEC715E8AF}"/>
              </a:ext>
            </a:extLst>
          </p:cNvPr>
          <p:cNvSpPr/>
          <p:nvPr/>
        </p:nvSpPr>
        <p:spPr>
          <a:xfrm>
            <a:off x="3707625" y="291949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7BBD8AE-6924-1671-B607-92859E4B8E5B}"/>
              </a:ext>
            </a:extLst>
          </p:cNvPr>
          <p:cNvSpPr/>
          <p:nvPr/>
        </p:nvSpPr>
        <p:spPr>
          <a:xfrm>
            <a:off x="4852525" y="291892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5A902A0-5416-285F-4FA3-A7FC7F1E8AAD}"/>
              </a:ext>
            </a:extLst>
          </p:cNvPr>
          <p:cNvSpPr/>
          <p:nvPr/>
        </p:nvSpPr>
        <p:spPr>
          <a:xfrm>
            <a:off x="5151621" y="2918925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4D6F062-1557-4B64-95F6-9846FA934046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B40B18B-9CD7-3244-AA96-260F95A7BA69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D55851-75FD-B00C-2C42-A7721DF897AB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7DB67F7-9356-12C2-BE92-66FA1F056D6E}"/>
              </a:ext>
            </a:extLst>
          </p:cNvPr>
          <p:cNvCxnSpPr/>
          <p:nvPr/>
        </p:nvCxnSpPr>
        <p:spPr>
          <a:xfrm>
            <a:off x="3699273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9A7D075-FDAA-F845-5D3F-241BE8084C9B}"/>
              </a:ext>
            </a:extLst>
          </p:cNvPr>
          <p:cNvCxnSpPr/>
          <p:nvPr/>
        </p:nvCxnSpPr>
        <p:spPr>
          <a:xfrm>
            <a:off x="5139626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1B4FCE9-9E4B-1A3C-6530-550A91D6EDDB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111F69A-3C3E-3B32-5D54-49BA7709F168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208AF1D-0891-31D7-3780-5E8E5F126C27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F083C9B-28C3-374E-4C6D-F6E6CA7F9F52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025F524-1BEB-9780-998B-BD5A6CD97977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1C847F0-F726-A734-F56D-93937845029B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A8982610-F146-6542-87DD-DBFB965A81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55" y="3631583"/>
            <a:ext cx="7621214" cy="17312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C379BE2-4CDF-B9D0-C2F0-654D9BDD40C5}"/>
              </a:ext>
            </a:extLst>
          </p:cNvPr>
          <p:cNvSpPr/>
          <p:nvPr/>
        </p:nvSpPr>
        <p:spPr>
          <a:xfrm>
            <a:off x="3257522" y="3745054"/>
            <a:ext cx="604645" cy="57464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4ABD13-CBCB-F644-9A7C-7A6E1A4120DD}"/>
              </a:ext>
            </a:extLst>
          </p:cNvPr>
          <p:cNvSpPr/>
          <p:nvPr/>
        </p:nvSpPr>
        <p:spPr>
          <a:xfrm>
            <a:off x="1793165" y="3754827"/>
            <a:ext cx="290673" cy="56487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F29DCDB-E284-9A5C-FDC3-29FC81373B4C}"/>
              </a:ext>
            </a:extLst>
          </p:cNvPr>
          <p:cNvSpPr/>
          <p:nvPr/>
        </p:nvSpPr>
        <p:spPr>
          <a:xfrm>
            <a:off x="1448654" y="3754827"/>
            <a:ext cx="290673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592AF-918F-1829-7D3F-A31A0A236DD8}"/>
              </a:ext>
            </a:extLst>
          </p:cNvPr>
          <p:cNvSpPr/>
          <p:nvPr/>
        </p:nvSpPr>
        <p:spPr>
          <a:xfrm>
            <a:off x="2607278" y="3766046"/>
            <a:ext cx="604645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39EFF7-5034-30E8-7EB5-151E6EA9121C}"/>
              </a:ext>
            </a:extLst>
          </p:cNvPr>
          <p:cNvCxnSpPr>
            <a:cxnSpLocks/>
            <a:stCxn id="13" idx="2"/>
            <a:endCxn id="17" idx="0"/>
          </p:cNvCxnSpPr>
          <p:nvPr/>
        </p:nvCxnSpPr>
        <p:spPr>
          <a:xfrm flipH="1">
            <a:off x="617370" y="4319703"/>
            <a:ext cx="976621" cy="11728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020327-3556-5019-8A83-96B08D853595}"/>
              </a:ext>
            </a:extLst>
          </p:cNvPr>
          <p:cNvCxnSpPr>
            <a:cxnSpLocks/>
            <a:stCxn id="14" idx="2"/>
            <a:endCxn id="25" idx="0"/>
          </p:cNvCxnSpPr>
          <p:nvPr/>
        </p:nvCxnSpPr>
        <p:spPr>
          <a:xfrm flipH="1">
            <a:off x="2047990" y="4330922"/>
            <a:ext cx="861611" cy="1161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D4D37D-0EB0-08DB-814D-C6ADF908EF9F}"/>
              </a:ext>
            </a:extLst>
          </p:cNvPr>
          <p:cNvSpPr txBox="1"/>
          <p:nvPr/>
        </p:nvSpPr>
        <p:spPr>
          <a:xfrm>
            <a:off x="237202" y="5492565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Green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9345F8-D85C-A308-0BC9-0F998721CE2D}"/>
              </a:ext>
            </a:extLst>
          </p:cNvPr>
          <p:cNvSpPr txBox="1"/>
          <p:nvPr/>
        </p:nvSpPr>
        <p:spPr>
          <a:xfrm>
            <a:off x="617370" y="6270662"/>
            <a:ext cx="54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A201D4-9CF6-FE0A-B099-208172F1C780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 flipH="1">
            <a:off x="888823" y="4319703"/>
            <a:ext cx="1049679" cy="1950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A9D33-AE7D-4893-36CD-534538900902}"/>
                  </a:ext>
                </a:extLst>
              </p:cNvPr>
              <p:cNvSpPr txBox="1"/>
              <p:nvPr/>
            </p:nvSpPr>
            <p:spPr>
              <a:xfrm>
                <a:off x="1284543" y="5492565"/>
                <a:ext cx="1526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−1,…,1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0A9D33-AE7D-4893-36CD-534538900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4543" y="5492565"/>
                <a:ext cx="152689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3C6C44-912E-9B66-DF93-C79141ED4718}"/>
                  </a:ext>
                </a:extLst>
              </p:cNvPr>
              <p:cNvSpPr txBox="1"/>
              <p:nvPr/>
            </p:nvSpPr>
            <p:spPr>
              <a:xfrm>
                <a:off x="1824818" y="6259794"/>
                <a:ext cx="1638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93C6C44-912E-9B66-DF93-C79141ED4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4818" y="6259794"/>
                <a:ext cx="163891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53841FA-F858-876B-2028-85925081BBD5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2644273" y="4319703"/>
            <a:ext cx="915572" cy="19400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34CBEAB7-7881-55ED-1DBB-17A66C08FD43}"/>
              </a:ext>
            </a:extLst>
          </p:cNvPr>
          <p:cNvSpPr/>
          <p:nvPr/>
        </p:nvSpPr>
        <p:spPr>
          <a:xfrm>
            <a:off x="6618404" y="1812213"/>
            <a:ext cx="1130864" cy="1093824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14775B-44EC-5AF5-15D7-8652646A9032}"/>
              </a:ext>
            </a:extLst>
          </p:cNvPr>
          <p:cNvSpPr txBox="1"/>
          <p:nvPr/>
        </p:nvSpPr>
        <p:spPr>
          <a:xfrm>
            <a:off x="9206336" y="4330922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and so on...</a:t>
            </a:r>
          </a:p>
        </p:txBody>
      </p:sp>
    </p:spTree>
    <p:extLst>
      <p:ext uri="{BB962C8B-B14F-4D97-AF65-F5344CB8AC3E}">
        <p14:creationId xmlns:p14="http://schemas.microsoft.com/office/powerpoint/2010/main" val="25719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3F7E-4045-2B7D-98EB-EBC5BEB6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2D5A-F87B-3B28-EF27-436469E6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0984-5082-4E30-10FF-2FE142E8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3A74-52CA-81F2-CFCE-DDEAC670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23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157C9E7-46A1-66B6-C7AB-3B31772351C9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B6131E3-E536-194B-4858-4B18D0431CE9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70598AE-8436-7035-6FED-66D13E1BBF60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FBFC98-BA8D-A0D0-6062-F378367B9863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FB81291-9211-CB3C-0029-A1A39189B8B7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8E1B98-13FF-02EC-4DD1-7B084F02083A}"/>
              </a:ext>
            </a:extLst>
          </p:cNvPr>
          <p:cNvCxnSpPr/>
          <p:nvPr/>
        </p:nvCxnSpPr>
        <p:spPr>
          <a:xfrm flipH="1" flipV="1">
            <a:off x="7096538" y="2390432"/>
            <a:ext cx="1113182" cy="1187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1B97641-9431-F4C4-2F9D-04B944C9C518}"/>
              </a:ext>
            </a:extLst>
          </p:cNvPr>
          <p:cNvSpPr txBox="1"/>
          <p:nvPr/>
        </p:nvSpPr>
        <p:spPr>
          <a:xfrm>
            <a:off x="8061988" y="3627132"/>
            <a:ext cx="177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>
                <a:latin typeface="Consolas" panose="020B0609020204030204" pitchFamily="49" charset="0"/>
              </a:rPr>
              <a:t>sensor</a:t>
            </a:r>
            <a:r>
              <a:rPr lang="en-US" sz="1800">
                <a:latin typeface="Consolas" panose="020B0609020204030204" pitchFamily="49" charset="0"/>
              </a:rPr>
              <a:t> </a:t>
            </a:r>
            <a:r>
              <a:rPr lang="en-US" sz="1800">
                <a:latin typeface="+mj-lt"/>
              </a:rPr>
              <a:t>block</a:t>
            </a:r>
            <a:endParaRPr lang="en-US">
              <a:latin typeface="+mj-l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4D7A7CD-1A75-BF31-3BC4-42B0F5FF26CE}"/>
              </a:ext>
            </a:extLst>
          </p:cNvPr>
          <p:cNvSpPr/>
          <p:nvPr/>
        </p:nvSpPr>
        <p:spPr>
          <a:xfrm>
            <a:off x="1275520" y="2558133"/>
            <a:ext cx="1040298" cy="399587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8D61402-0DD5-F942-89EC-9EA8EE8D2651}"/>
              </a:ext>
            </a:extLst>
          </p:cNvPr>
          <p:cNvCxnSpPr>
            <a:cxnSpLocks/>
          </p:cNvCxnSpPr>
          <p:nvPr/>
        </p:nvCxnSpPr>
        <p:spPr>
          <a:xfrm flipV="1">
            <a:off x="1176130" y="3092726"/>
            <a:ext cx="331218" cy="83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17DD40A-9251-8EC2-590A-78A9496789C2}"/>
              </a:ext>
            </a:extLst>
          </p:cNvPr>
          <p:cNvCxnSpPr>
            <a:cxnSpLocks/>
          </p:cNvCxnSpPr>
          <p:nvPr/>
        </p:nvCxnSpPr>
        <p:spPr>
          <a:xfrm flipH="1" flipV="1">
            <a:off x="4098499" y="2455328"/>
            <a:ext cx="504013" cy="1028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32AF6F8-DAC2-C7A8-0776-07DAC748744F}"/>
              </a:ext>
            </a:extLst>
          </p:cNvPr>
          <p:cNvSpPr txBox="1"/>
          <p:nvPr/>
        </p:nvSpPr>
        <p:spPr>
          <a:xfrm>
            <a:off x="145360" y="4004207"/>
            <a:ext cx="2662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>
                <a:latin typeface="Consolas" panose="020B0609020204030204" pitchFamily="49" charset="0"/>
              </a:rPr>
              <a:t>highway_fsm </a:t>
            </a:r>
            <a:r>
              <a:rPr lang="en-US" sz="1800">
                <a:latin typeface="+mj-lt"/>
              </a:rPr>
              <a:t>block</a:t>
            </a:r>
            <a:endParaRPr lang="en-US">
              <a:latin typeface="+mj-lt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C8E859E-B80E-86ED-94F1-BB7F8CBB4D41}"/>
              </a:ext>
            </a:extLst>
          </p:cNvPr>
          <p:cNvSpPr/>
          <p:nvPr/>
        </p:nvSpPr>
        <p:spPr>
          <a:xfrm>
            <a:off x="3177206" y="1964269"/>
            <a:ext cx="1040298" cy="399587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B1F628-E535-289D-EB30-247291249559}"/>
              </a:ext>
            </a:extLst>
          </p:cNvPr>
          <p:cNvSpPr txBox="1"/>
          <p:nvPr/>
        </p:nvSpPr>
        <p:spPr>
          <a:xfrm>
            <a:off x="4439478" y="3542542"/>
            <a:ext cx="303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>
                <a:latin typeface="Consolas" panose="020B0609020204030204" pitchFamily="49" charset="0"/>
              </a:rPr>
              <a:t>countryroad_fsm </a:t>
            </a:r>
            <a:r>
              <a:rPr lang="en-US" sz="1800">
                <a:latin typeface="+mj-lt"/>
              </a:rPr>
              <a:t>block</a:t>
            </a:r>
            <a:endParaRPr lang="en-US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094CCE-4A02-5D44-9360-2B47917DBD75}"/>
              </a:ext>
            </a:extLst>
          </p:cNvPr>
          <p:cNvSpPr txBox="1"/>
          <p:nvPr/>
        </p:nvSpPr>
        <p:spPr>
          <a:xfrm>
            <a:off x="5648737" y="2204903"/>
            <a:ext cx="1423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cars/no cars?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DF3E55-DEFF-2EED-453D-E09838F2DF10}"/>
              </a:ext>
            </a:extLst>
          </p:cNvPr>
          <p:cNvSpPr txBox="1"/>
          <p:nvPr/>
        </p:nvSpPr>
        <p:spPr>
          <a:xfrm>
            <a:off x="4314537" y="5835632"/>
            <a:ext cx="1369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1">
                <a:latin typeface="Consolas" panose="020B0609020204030204" pitchFamily="49" charset="0"/>
              </a:rPr>
              <a:t>timer</a:t>
            </a:r>
            <a:r>
              <a:rPr lang="en-US" sz="1800"/>
              <a:t> block</a:t>
            </a:r>
          </a:p>
          <a:p>
            <a:r>
              <a:rPr lang="en-US"/>
              <a:t>(count time)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DAE26A8-72D4-34DD-70D8-321F24FE0F05}"/>
              </a:ext>
            </a:extLst>
          </p:cNvPr>
          <p:cNvCxnSpPr>
            <a:cxnSpLocks/>
            <a:stCxn id="38" idx="1"/>
            <a:endCxn id="34" idx="2"/>
          </p:cNvCxnSpPr>
          <p:nvPr/>
        </p:nvCxnSpPr>
        <p:spPr>
          <a:xfrm flipH="1" flipV="1">
            <a:off x="1476582" y="4373539"/>
            <a:ext cx="2837955" cy="1785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664285-DEC4-4AB8-DAB7-1D3A12F569B6}"/>
              </a:ext>
            </a:extLst>
          </p:cNvPr>
          <p:cNvCxnSpPr>
            <a:cxnSpLocks/>
            <a:stCxn id="38" idx="0"/>
            <a:endCxn id="36" idx="2"/>
          </p:cNvCxnSpPr>
          <p:nvPr/>
        </p:nvCxnSpPr>
        <p:spPr>
          <a:xfrm flipV="1">
            <a:off x="4999180" y="3911874"/>
            <a:ext cx="957672" cy="1923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955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553E-CF9B-D67A-185D-08E6B77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Behavioral Modelling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59A7-B2C2-26CF-81B1-0ADBC60B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4DA1-FF96-D0D3-129F-06560F5B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21F4-84F3-87E1-9651-88CA7C3E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7" name="Group 96">
            <a:extLst>
              <a:ext uri="{FF2B5EF4-FFF2-40B4-BE49-F238E27FC236}">
                <a16:creationId xmlns:a16="http://schemas.microsoft.com/office/drawing/2014/main" id="{D5DF496C-3269-C044-C76F-27350CC0B53A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8" name="Object 0">
              <a:extLst>
                <a:ext uri="{FF2B5EF4-FFF2-40B4-BE49-F238E27FC236}">
                  <a16:creationId xmlns:a16="http://schemas.microsoft.com/office/drawing/2014/main" id="{763AEFB1-18B9-EDD7-37DA-08F881209D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8" name="Object 0">
                          <a:extLst>
                            <a:ext uri="{FF2B5EF4-FFF2-40B4-BE49-F238E27FC236}">
                              <a16:creationId xmlns:a16="http://schemas.microsoft.com/office/drawing/2014/main" id="{CD17450B-DABB-FE46-488F-C35298AF2E1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FD6E515E-8F1C-C198-A6E1-6EE64B5E9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0" name="Text Box 42">
              <a:extLst>
                <a:ext uri="{FF2B5EF4-FFF2-40B4-BE49-F238E27FC236}">
                  <a16:creationId xmlns:a16="http://schemas.microsoft.com/office/drawing/2014/main" id="{D4C6DBA9-17E4-D5CC-4CA0-84EA7E56D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E463A165-E533-9CFD-34D5-B3BB9993E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307F6FA2-B17B-66F9-58F6-9B608A2D1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59E6A-060C-37F1-ADCD-BB1FCFC2940A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FB6C68-EBA2-37BD-CDAA-114F5C66DE54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highway_fsm</a:t>
            </a:r>
          </a:p>
        </p:txBody>
      </p:sp>
    </p:spTree>
    <p:extLst>
      <p:ext uri="{BB962C8B-B14F-4D97-AF65-F5344CB8AC3E}">
        <p14:creationId xmlns:p14="http://schemas.microsoft.com/office/powerpoint/2010/main" val="2002953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6553E-CF9B-D67A-185D-08E6B77F0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Behavioral Modelling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A59A7-B2C2-26CF-81B1-0ADBC60B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84DA1-FF96-D0D3-129F-06560F5B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A21F4-84F3-87E1-9651-88CA7C3E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96">
            <a:extLst>
              <a:ext uri="{FF2B5EF4-FFF2-40B4-BE49-F238E27FC236}">
                <a16:creationId xmlns:a16="http://schemas.microsoft.com/office/drawing/2014/main" id="{D5DF496C-3269-C044-C76F-27350CC0B53A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8" name="Object 0">
              <a:extLst>
                <a:ext uri="{FF2B5EF4-FFF2-40B4-BE49-F238E27FC236}">
                  <a16:creationId xmlns:a16="http://schemas.microsoft.com/office/drawing/2014/main" id="{763AEFB1-18B9-EDD7-37DA-08F881209D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8" name="Object 0">
                          <a:extLst>
                            <a:ext uri="{FF2B5EF4-FFF2-40B4-BE49-F238E27FC236}">
                              <a16:creationId xmlns:a16="http://schemas.microsoft.com/office/drawing/2014/main" id="{763AEFB1-18B9-EDD7-37DA-08F881209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FD6E515E-8F1C-C198-A6E1-6EE64B5E93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0" name="Text Box 42">
              <a:extLst>
                <a:ext uri="{FF2B5EF4-FFF2-40B4-BE49-F238E27FC236}">
                  <a16:creationId xmlns:a16="http://schemas.microsoft.com/office/drawing/2014/main" id="{D4C6DBA9-17E4-D5CC-4CA0-84EA7E56D1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E463A165-E533-9CFD-34D5-B3BB9993E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307F6FA2-B17B-66F9-58F6-9B608A2D1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highlight>
                  <a:srgbClr val="FFFF00"/>
                </a:highlight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559E6A-060C-37F1-ADCD-BB1FCFC2940A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1FB6C68-EBA2-37BD-CDAA-114F5C66DE54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482CC9-3099-41D9-48D6-B631E2A71C32}"/>
              </a:ext>
            </a:extLst>
          </p:cNvPr>
          <p:cNvCxnSpPr>
            <a:cxnSpLocks/>
            <a:stCxn id="13" idx="0"/>
            <a:endCxn id="12" idx="2"/>
          </p:cNvCxnSpPr>
          <p:nvPr/>
        </p:nvCxnSpPr>
        <p:spPr>
          <a:xfrm flipV="1">
            <a:off x="2447911" y="1841630"/>
            <a:ext cx="254787" cy="1815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FB10D68-2B38-7CD6-25FE-87CCF9ECBD4B}"/>
              </a:ext>
            </a:extLst>
          </p:cNvPr>
          <p:cNvSpPr txBox="1"/>
          <p:nvPr/>
        </p:nvSpPr>
        <p:spPr>
          <a:xfrm>
            <a:off x="829979" y="2023215"/>
            <a:ext cx="3235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no cars in non-priority, car = 0</a:t>
            </a:r>
          </a:p>
          <a:p>
            <a:r>
              <a:rPr lang="en-US"/>
              <a:t>else car = 1</a:t>
            </a:r>
          </a:p>
        </p:txBody>
      </p:sp>
    </p:spTree>
    <p:extLst>
      <p:ext uri="{BB962C8B-B14F-4D97-AF65-F5344CB8AC3E}">
        <p14:creationId xmlns:p14="http://schemas.microsoft.com/office/powerpoint/2010/main" val="8832600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1B790-78DF-B923-1C4E-003A9BF1E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highway_fsm </a:t>
            </a:r>
            <a:r>
              <a:rPr lang="en-US"/>
              <a:t>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18004-EC58-8FEC-024D-593B78DD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AC065-3789-A79F-2366-B6F73708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EB91A-06D4-2EB1-2F21-893ABE49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F8987B6-C961-4BB3-5F34-303D86B71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964" y="1927407"/>
            <a:ext cx="4489910" cy="300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0F318E-576E-D22C-3442-DE0213EB9C62}"/>
              </a:ext>
            </a:extLst>
          </p:cNvPr>
          <p:cNvCxnSpPr/>
          <p:nvPr/>
        </p:nvCxnSpPr>
        <p:spPr>
          <a:xfrm>
            <a:off x="6579704" y="4273826"/>
            <a:ext cx="0" cy="237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A3AA929-D879-A8B5-DC8E-203345A71559}"/>
              </a:ext>
            </a:extLst>
          </p:cNvPr>
          <p:cNvCxnSpPr/>
          <p:nvPr/>
        </p:nvCxnSpPr>
        <p:spPr>
          <a:xfrm>
            <a:off x="7139608" y="4273826"/>
            <a:ext cx="0" cy="237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61770D-3A32-A90F-87C8-DA9997ADCCEB}"/>
              </a:ext>
            </a:extLst>
          </p:cNvPr>
          <p:cNvCxnSpPr>
            <a:cxnSpLocks/>
          </p:cNvCxnSpPr>
          <p:nvPr/>
        </p:nvCxnSpPr>
        <p:spPr>
          <a:xfrm>
            <a:off x="1212574" y="2199861"/>
            <a:ext cx="267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F6C250D-E324-0DBE-2BE4-C097F84646C4}"/>
              </a:ext>
            </a:extLst>
          </p:cNvPr>
          <p:cNvCxnSpPr>
            <a:cxnSpLocks/>
          </p:cNvCxnSpPr>
          <p:nvPr/>
        </p:nvCxnSpPr>
        <p:spPr>
          <a:xfrm>
            <a:off x="1212574" y="2570922"/>
            <a:ext cx="267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5B70F2-898C-CCE4-2C17-697A2FB994EC}"/>
              </a:ext>
            </a:extLst>
          </p:cNvPr>
          <p:cNvCxnSpPr>
            <a:cxnSpLocks/>
          </p:cNvCxnSpPr>
          <p:nvPr/>
        </p:nvCxnSpPr>
        <p:spPr>
          <a:xfrm>
            <a:off x="1212574" y="2938669"/>
            <a:ext cx="267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3C8D34-8622-76C9-0B7E-F7FC111FD838}"/>
              </a:ext>
            </a:extLst>
          </p:cNvPr>
          <p:cNvCxnSpPr>
            <a:cxnSpLocks/>
          </p:cNvCxnSpPr>
          <p:nvPr/>
        </p:nvCxnSpPr>
        <p:spPr>
          <a:xfrm>
            <a:off x="1212574" y="3316357"/>
            <a:ext cx="267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007C516-C953-2E69-B546-A9626FF99236}"/>
              </a:ext>
            </a:extLst>
          </p:cNvPr>
          <p:cNvSpPr/>
          <p:nvPr/>
        </p:nvSpPr>
        <p:spPr>
          <a:xfrm>
            <a:off x="2469223" y="1600200"/>
            <a:ext cx="6257333" cy="415455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AEE4EA-9635-C679-661C-071DBA192ECE}"/>
              </a:ext>
            </a:extLst>
          </p:cNvPr>
          <p:cNvSpPr txBox="1"/>
          <p:nvPr/>
        </p:nvSpPr>
        <p:spPr>
          <a:xfrm>
            <a:off x="680624" y="19854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2356E-9065-AE8D-B6C5-9F13089BA7A7}"/>
              </a:ext>
            </a:extLst>
          </p:cNvPr>
          <p:cNvSpPr txBox="1"/>
          <p:nvPr/>
        </p:nvSpPr>
        <p:spPr>
          <a:xfrm>
            <a:off x="195556" y="23547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05DE4F-517C-C7A6-7512-BA1C2562D9FD}"/>
              </a:ext>
            </a:extLst>
          </p:cNvPr>
          <p:cNvSpPr txBox="1"/>
          <p:nvPr/>
        </p:nvSpPr>
        <p:spPr>
          <a:xfrm>
            <a:off x="195556" y="274982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56F9A6-91C5-9ABD-F3E0-46CD420BE13B}"/>
              </a:ext>
            </a:extLst>
          </p:cNvPr>
          <p:cNvSpPr txBox="1"/>
          <p:nvPr/>
        </p:nvSpPr>
        <p:spPr>
          <a:xfrm>
            <a:off x="68919" y="314486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enable_h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B97EB5-C111-9335-A3DD-B7D4138BC758}"/>
              </a:ext>
            </a:extLst>
          </p:cNvPr>
          <p:cNvSpPr txBox="1"/>
          <p:nvPr/>
        </p:nvSpPr>
        <p:spPr>
          <a:xfrm>
            <a:off x="5967575" y="63842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73A588-5D36-EB46-B78F-E873AF3D80A0}"/>
              </a:ext>
            </a:extLst>
          </p:cNvPr>
          <p:cNvSpPr txBox="1"/>
          <p:nvPr/>
        </p:nvSpPr>
        <p:spPr>
          <a:xfrm>
            <a:off x="7159296" y="63742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9C09FB-A776-CD67-8F83-055A88956BEC}"/>
              </a:ext>
            </a:extLst>
          </p:cNvPr>
          <p:cNvSpPr txBox="1"/>
          <p:nvPr/>
        </p:nvSpPr>
        <p:spPr>
          <a:xfrm>
            <a:off x="9849678" y="198545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enable_n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D4DA60-BC72-8974-FD52-1EA35B193B1E}"/>
              </a:ext>
            </a:extLst>
          </p:cNvPr>
          <p:cNvSpPr txBox="1"/>
          <p:nvPr/>
        </p:nvSpPr>
        <p:spPr>
          <a:xfrm>
            <a:off x="9929096" y="25381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start_h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683FC4-43A5-92C9-5C29-5CE4450356C6}"/>
              </a:ext>
            </a:extLst>
          </p:cNvPr>
          <p:cNvCxnSpPr>
            <a:cxnSpLocks/>
          </p:cNvCxnSpPr>
          <p:nvPr/>
        </p:nvCxnSpPr>
        <p:spPr>
          <a:xfrm flipV="1">
            <a:off x="7045837" y="2182090"/>
            <a:ext cx="2803841" cy="15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365A58C-0EC8-CAFE-0F8F-121B0A008B92}"/>
              </a:ext>
            </a:extLst>
          </p:cNvPr>
          <p:cNvCxnSpPr>
            <a:cxnSpLocks/>
          </p:cNvCxnSpPr>
          <p:nvPr/>
        </p:nvCxnSpPr>
        <p:spPr>
          <a:xfrm flipV="1">
            <a:off x="7045837" y="2751781"/>
            <a:ext cx="2803841" cy="15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CEC3735-4689-E662-28D5-A8382C612539}"/>
              </a:ext>
            </a:extLst>
          </p:cNvPr>
          <p:cNvSpPr/>
          <p:nvPr/>
        </p:nvSpPr>
        <p:spPr>
          <a:xfrm>
            <a:off x="4338320" y="2170119"/>
            <a:ext cx="2082800" cy="1934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highway_controller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4AD8CB-DAB9-E6CB-CFE7-68E16FF55823}"/>
              </a:ext>
            </a:extLst>
          </p:cNvPr>
          <p:cNvSpPr txBox="1"/>
          <p:nvPr/>
        </p:nvSpPr>
        <p:spPr>
          <a:xfrm>
            <a:off x="2469223" y="12308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Consolas" panose="020B0609020204030204" pitchFamily="49" charset="0"/>
              </a:rPr>
              <a:t>highway_fsm</a:t>
            </a:r>
          </a:p>
        </p:txBody>
      </p:sp>
    </p:spTree>
    <p:extLst>
      <p:ext uri="{BB962C8B-B14F-4D97-AF65-F5344CB8AC3E}">
        <p14:creationId xmlns:p14="http://schemas.microsoft.com/office/powerpoint/2010/main" val="28022545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BDF03-F0F4-EC5D-560D-32ED259CF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highway_controller </a:t>
            </a:r>
            <a:r>
              <a:rPr lang="en-US"/>
              <a:t>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F8699-ED1D-1E06-C59C-7DBE76D2F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FAC76-1117-438E-DCF9-506104B3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8E284-9FB5-B42C-DBB8-656D507EB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8189F034-00E8-2735-ED7F-3AB2BB282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1016" y="1336260"/>
            <a:ext cx="4489910" cy="300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8" name="Group 62">
            <a:extLst>
              <a:ext uri="{FF2B5EF4-FFF2-40B4-BE49-F238E27FC236}">
                <a16:creationId xmlns:a16="http://schemas.microsoft.com/office/drawing/2014/main" id="{021E4725-350A-9787-89C1-A78A3B3491F8}"/>
              </a:ext>
            </a:extLst>
          </p:cNvPr>
          <p:cNvGrpSpPr/>
          <p:nvPr/>
        </p:nvGrpSpPr>
        <p:grpSpPr>
          <a:xfrm>
            <a:off x="434009" y="2393092"/>
            <a:ext cx="3276600" cy="3657600"/>
            <a:chOff x="5481638" y="457200"/>
            <a:chExt cx="3509962" cy="4191000"/>
          </a:xfrm>
        </p:grpSpPr>
        <p:sp>
          <p:nvSpPr>
            <p:cNvPr id="9" name="Line 4">
              <a:extLst>
                <a:ext uri="{FF2B5EF4-FFF2-40B4-BE49-F238E27FC236}">
                  <a16:creationId xmlns:a16="http://schemas.microsoft.com/office/drawing/2014/main" id="{BECF4E14-10F8-7C31-0A10-A852092C59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42FD72ED-6B43-2CA3-E610-BC9E54FDA3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C7462133-2449-97DF-0E02-113A71481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12" name="Oval 7">
              <a:extLst>
                <a:ext uri="{FF2B5EF4-FFF2-40B4-BE49-F238E27FC236}">
                  <a16:creationId xmlns:a16="http://schemas.microsoft.com/office/drawing/2014/main" id="{FA21F202-4F82-5FB9-69E6-DA6477741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13" name="Arc 9">
              <a:extLst>
                <a:ext uri="{FF2B5EF4-FFF2-40B4-BE49-F238E27FC236}">
                  <a16:creationId xmlns:a16="http://schemas.microsoft.com/office/drawing/2014/main" id="{7FF21867-133F-F064-ACD5-EE7B2F75DE72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4" name="Arc 10">
              <a:extLst>
                <a:ext uri="{FF2B5EF4-FFF2-40B4-BE49-F238E27FC236}">
                  <a16:creationId xmlns:a16="http://schemas.microsoft.com/office/drawing/2014/main" id="{9D191A68-053F-327D-94DD-ED180EBE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Arc 11">
              <a:extLst>
                <a:ext uri="{FF2B5EF4-FFF2-40B4-BE49-F238E27FC236}">
                  <a16:creationId xmlns:a16="http://schemas.microsoft.com/office/drawing/2014/main" id="{84EE2BC5-E386-A50F-93E6-1650AB6CB80D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Line 12">
              <a:extLst>
                <a:ext uri="{FF2B5EF4-FFF2-40B4-BE49-F238E27FC236}">
                  <a16:creationId xmlns:a16="http://schemas.microsoft.com/office/drawing/2014/main" id="{7201F1BC-C561-6A79-7400-79F9D14DF5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" name="Line 13">
              <a:extLst>
                <a:ext uri="{FF2B5EF4-FFF2-40B4-BE49-F238E27FC236}">
                  <a16:creationId xmlns:a16="http://schemas.microsoft.com/office/drawing/2014/main" id="{E00B4BE5-467D-535F-F163-3737C05D01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15">
              <a:extLst>
                <a:ext uri="{FF2B5EF4-FFF2-40B4-BE49-F238E27FC236}">
                  <a16:creationId xmlns:a16="http://schemas.microsoft.com/office/drawing/2014/main" id="{9E3F7C78-A269-63BA-58C8-6FC3CD6065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19" name="Text Box 16">
              <a:extLst>
                <a:ext uri="{FF2B5EF4-FFF2-40B4-BE49-F238E27FC236}">
                  <a16:creationId xmlns:a16="http://schemas.microsoft.com/office/drawing/2014/main" id="{A23FD8DB-CF8B-C631-5B3A-16D48B892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27E86642-1AE4-0A79-7770-94257EC3D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21" name="Group 26">
              <a:extLst>
                <a:ext uri="{FF2B5EF4-FFF2-40B4-BE49-F238E27FC236}">
                  <a16:creationId xmlns:a16="http://schemas.microsoft.com/office/drawing/2014/main" id="{37DEABD3-52C2-4DE2-1155-FC01E2133F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29" name="Text Box 23">
                <a:extLst>
                  <a:ext uri="{FF2B5EF4-FFF2-40B4-BE49-F238E27FC236}">
                    <a16:creationId xmlns:a16="http://schemas.microsoft.com/office/drawing/2014/main" id="{2B9B557B-6526-0899-6241-71B477F5F0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30" name="Line 24">
                <a:extLst>
                  <a:ext uri="{FF2B5EF4-FFF2-40B4-BE49-F238E27FC236}">
                    <a16:creationId xmlns:a16="http://schemas.microsoft.com/office/drawing/2014/main" id="{2BE0EB2B-8C43-9290-71DB-695A7E82E6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2" name="Line 25">
              <a:extLst>
                <a:ext uri="{FF2B5EF4-FFF2-40B4-BE49-F238E27FC236}">
                  <a16:creationId xmlns:a16="http://schemas.microsoft.com/office/drawing/2014/main" id="{2CBC90E6-B2E4-F9FE-C84E-7685A020E4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23" name="Group 28">
              <a:extLst>
                <a:ext uri="{FF2B5EF4-FFF2-40B4-BE49-F238E27FC236}">
                  <a16:creationId xmlns:a16="http://schemas.microsoft.com/office/drawing/2014/main" id="{B676718F-D517-B449-518E-FC2C4EE41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27" name="Text Box 29">
                <a:extLst>
                  <a:ext uri="{FF2B5EF4-FFF2-40B4-BE49-F238E27FC236}">
                    <a16:creationId xmlns:a16="http://schemas.microsoft.com/office/drawing/2014/main" id="{B30C46F4-E7C2-6298-5D2A-97882E5573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28" name="Line 30">
                <a:extLst>
                  <a:ext uri="{FF2B5EF4-FFF2-40B4-BE49-F238E27FC236}">
                    <a16:creationId xmlns:a16="http://schemas.microsoft.com/office/drawing/2014/main" id="{776141F8-FC0D-2669-336C-B0A4AA43DA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31">
              <a:extLst>
                <a:ext uri="{FF2B5EF4-FFF2-40B4-BE49-F238E27FC236}">
                  <a16:creationId xmlns:a16="http://schemas.microsoft.com/office/drawing/2014/main" id="{341DC62C-9596-6D38-2273-862CAF88F8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25" name="Text Box 32">
                <a:extLst>
                  <a:ext uri="{FF2B5EF4-FFF2-40B4-BE49-F238E27FC236}">
                    <a16:creationId xmlns:a16="http://schemas.microsoft.com/office/drawing/2014/main" id="{9594333C-7AF5-F00D-B543-EBF60E115B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26" name="Line 33">
                <a:extLst>
                  <a:ext uri="{FF2B5EF4-FFF2-40B4-BE49-F238E27FC236}">
                    <a16:creationId xmlns:a16="http://schemas.microsoft.com/office/drawing/2014/main" id="{2830F1B4-EC1A-E72B-086E-88044F8458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25BBC6C-57AD-FF4F-7AB1-9E7D5D4895DA}"/>
              </a:ext>
            </a:extLst>
          </p:cNvPr>
          <p:cNvSpPr/>
          <p:nvPr/>
        </p:nvSpPr>
        <p:spPr>
          <a:xfrm>
            <a:off x="208722" y="2226365"/>
            <a:ext cx="3916017" cy="41843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6CCA13-A2CF-EE39-67AC-A678E291A9ED}"/>
              </a:ext>
            </a:extLst>
          </p:cNvPr>
          <p:cNvSpPr txBox="1"/>
          <p:nvPr/>
        </p:nvSpPr>
        <p:spPr>
          <a:xfrm>
            <a:off x="4345186" y="4791662"/>
            <a:ext cx="33874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the state transition diagram that describes the </a:t>
            </a:r>
            <a:r>
              <a:rPr lang="en-US">
                <a:latin typeface="Consolas" panose="020B0609020204030204" pitchFamily="49" charset="0"/>
              </a:rPr>
              <a:t>highway_controller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D755040-0780-E47A-1A48-9F5E63B85968}"/>
              </a:ext>
            </a:extLst>
          </p:cNvPr>
          <p:cNvSpPr/>
          <p:nvPr/>
        </p:nvSpPr>
        <p:spPr>
          <a:xfrm>
            <a:off x="8089393" y="1639298"/>
            <a:ext cx="2078736" cy="18926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highway_controller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0A6AC9B-040A-72DF-52DD-3233EBBF3335}"/>
              </a:ext>
            </a:extLst>
          </p:cNvPr>
          <p:cNvCxnSpPr>
            <a:cxnSpLocks/>
          </p:cNvCxnSpPr>
          <p:nvPr/>
        </p:nvCxnSpPr>
        <p:spPr>
          <a:xfrm flipV="1">
            <a:off x="4139558" y="2877312"/>
            <a:ext cx="4244749" cy="5516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6154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B939A-1452-EC4E-1C2D-DACE97C6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highway_controller </a:t>
            </a:r>
            <a:r>
              <a:rPr lang="en-US"/>
              <a:t>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4F906-F133-A21C-B8E1-4BD4A1DAA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C597B-E38A-A338-5647-EDFA51CAF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91D8-C92A-BCC3-9F56-382793E11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66EFF8-7D29-895C-8272-99EA68B71AE7}"/>
              </a:ext>
            </a:extLst>
          </p:cNvPr>
          <p:cNvSpPr txBox="1"/>
          <p:nvPr/>
        </p:nvSpPr>
        <p:spPr>
          <a:xfrm>
            <a:off x="5295437" y="337922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parameter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b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/* synopsys enum state_info */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green_h  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3'b100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yellow_h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3'b010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red_h    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3'b001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202E1-5049-D986-0AC7-A8DCF8A4B951}"/>
              </a:ext>
            </a:extLst>
          </p:cNvPr>
          <p:cNvSpPr txBox="1"/>
          <p:nvPr/>
        </p:nvSpPr>
        <p:spPr>
          <a:xfrm>
            <a:off x="5295437" y="2928349"/>
            <a:ext cx="1635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/>
              <a:t>State Encoding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848D4-D58D-8B2D-00FA-04DD220EC54A}"/>
              </a:ext>
            </a:extLst>
          </p:cNvPr>
          <p:cNvSpPr txBox="1"/>
          <p:nvPr/>
        </p:nvSpPr>
        <p:spPr>
          <a:xfrm>
            <a:off x="5295437" y="1633312"/>
            <a:ext cx="558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This is the Mealy Machine (output of the circuit is a function of both </a:t>
            </a:r>
            <a:r>
              <a:rPr lang="en-US" b="1" i="1" u="sng"/>
              <a:t>present states</a:t>
            </a:r>
            <a:r>
              <a:rPr lang="en-US"/>
              <a:t> &amp; the </a:t>
            </a:r>
            <a:r>
              <a:rPr lang="en-US" b="1" i="1" u="sng"/>
              <a:t>input of the circuit</a:t>
            </a:r>
            <a:r>
              <a:rPr lang="en-US"/>
              <a:t>)</a:t>
            </a:r>
          </a:p>
        </p:txBody>
      </p:sp>
      <p:grpSp>
        <p:nvGrpSpPr>
          <p:cNvPr id="11" name="Group 62">
            <a:extLst>
              <a:ext uri="{FF2B5EF4-FFF2-40B4-BE49-F238E27FC236}">
                <a16:creationId xmlns:a16="http://schemas.microsoft.com/office/drawing/2014/main" id="{0D4E7294-3DE7-34FE-841C-5F71D9C8CEF2}"/>
              </a:ext>
            </a:extLst>
          </p:cNvPr>
          <p:cNvGrpSpPr/>
          <p:nvPr/>
        </p:nvGrpSpPr>
        <p:grpSpPr>
          <a:xfrm>
            <a:off x="434009" y="2393092"/>
            <a:ext cx="3276600" cy="3694916"/>
            <a:chOff x="5481638" y="457200"/>
            <a:chExt cx="3509962" cy="4233758"/>
          </a:xfrm>
        </p:grpSpPr>
        <p:sp>
          <p:nvSpPr>
            <p:cNvPr id="12" name="Line 4">
              <a:extLst>
                <a:ext uri="{FF2B5EF4-FFF2-40B4-BE49-F238E27FC236}">
                  <a16:creationId xmlns:a16="http://schemas.microsoft.com/office/drawing/2014/main" id="{0802E9CB-490D-4F27-3823-A8C7184C1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" name="Oval 5">
              <a:extLst>
                <a:ext uri="{FF2B5EF4-FFF2-40B4-BE49-F238E27FC236}">
                  <a16:creationId xmlns:a16="http://schemas.microsoft.com/office/drawing/2014/main" id="{C693EE3E-8940-0AEA-50EB-B385F3A0F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100</a:t>
              </a:r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E6A920AE-CA7B-1F82-CAA2-3E6A82058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001</a:t>
              </a:r>
            </a:p>
          </p:txBody>
        </p:sp>
        <p:sp>
          <p:nvSpPr>
            <p:cNvPr id="15" name="Oval 7">
              <a:extLst>
                <a:ext uri="{FF2B5EF4-FFF2-40B4-BE49-F238E27FC236}">
                  <a16:creationId xmlns:a16="http://schemas.microsoft.com/office/drawing/2014/main" id="{AF8F602D-9C10-644A-F620-2D24BF447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010</a:t>
              </a:r>
            </a:p>
          </p:txBody>
        </p:sp>
        <p:sp>
          <p:nvSpPr>
            <p:cNvPr id="16" name="Arc 9">
              <a:extLst>
                <a:ext uri="{FF2B5EF4-FFF2-40B4-BE49-F238E27FC236}">
                  <a16:creationId xmlns:a16="http://schemas.microsoft.com/office/drawing/2014/main" id="{115D97F5-B4E5-256E-22E1-13345E3FD57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Arc 10">
              <a:extLst>
                <a:ext uri="{FF2B5EF4-FFF2-40B4-BE49-F238E27FC236}">
                  <a16:creationId xmlns:a16="http://schemas.microsoft.com/office/drawing/2014/main" id="{7ADF6122-8B31-A751-1280-BA5070659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8" name="Arc 11">
              <a:extLst>
                <a:ext uri="{FF2B5EF4-FFF2-40B4-BE49-F238E27FC236}">
                  <a16:creationId xmlns:a16="http://schemas.microsoft.com/office/drawing/2014/main" id="{9466E362-0F9C-271F-AFAA-1F983E6ABB4B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9" name="Line 12">
              <a:extLst>
                <a:ext uri="{FF2B5EF4-FFF2-40B4-BE49-F238E27FC236}">
                  <a16:creationId xmlns:a16="http://schemas.microsoft.com/office/drawing/2014/main" id="{3B68389B-9A6F-45ED-9105-4E1820E864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0" name="Line 13">
              <a:extLst>
                <a:ext uri="{FF2B5EF4-FFF2-40B4-BE49-F238E27FC236}">
                  <a16:creationId xmlns:a16="http://schemas.microsoft.com/office/drawing/2014/main" id="{E3B55B15-F6D5-053D-468B-E20E83C847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21" name="Text Box 15">
              <a:extLst>
                <a:ext uri="{FF2B5EF4-FFF2-40B4-BE49-F238E27FC236}">
                  <a16:creationId xmlns:a16="http://schemas.microsoft.com/office/drawing/2014/main" id="{9E198E6C-C43C-6A73-053A-CBC2A318F2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564411" cy="3173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highlight>
                    <a:srgbClr val="FFFF00"/>
                  </a:highlight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highlight>
                    <a:srgbClr val="FFFF00"/>
                  </a:highlight>
                  <a:latin typeface="Times New Roman" pitchFamily="18" charset="0"/>
                </a:rPr>
                <a:t>car</a:t>
              </a:r>
              <a:r>
                <a:rPr lang="de-DE" sz="1800">
                  <a:highlight>
                    <a:srgbClr val="FFFF00"/>
                  </a:highlight>
                  <a:latin typeface="Times New Roman" pitchFamily="18" charset="0"/>
                </a:rPr>
                <a:t> </a:t>
              </a:r>
              <a:r>
                <a:rPr lang="de-DE" sz="1800">
                  <a:highlight>
                    <a:srgbClr val="FFFF00"/>
                  </a:highlight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highlight>
                    <a:srgbClr val="FFFF00"/>
                  </a:highlight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22" name="Text Box 16">
              <a:extLst>
                <a:ext uri="{FF2B5EF4-FFF2-40B4-BE49-F238E27FC236}">
                  <a16:creationId xmlns:a16="http://schemas.microsoft.com/office/drawing/2014/main" id="{4333C25E-93E8-E997-BD65-FFE9C11883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851716" cy="3173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highlight>
                    <a:srgbClr val="FFFF00"/>
                  </a:highlight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highlight>
                    <a:srgbClr val="FFFF00"/>
                  </a:highlight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23" name="Text Box 20">
              <a:extLst>
                <a:ext uri="{FF2B5EF4-FFF2-40B4-BE49-F238E27FC236}">
                  <a16:creationId xmlns:a16="http://schemas.microsoft.com/office/drawing/2014/main" id="{87171EA2-9C3F-DCFE-AE42-8497992196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89090" cy="3173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highlight>
                    <a:srgbClr val="FFFF00"/>
                  </a:highlight>
                  <a:latin typeface="Times New Roman" pitchFamily="18" charset="0"/>
                </a:rPr>
                <a:t>!</a:t>
              </a:r>
              <a:r>
                <a:rPr lang="de-DE" sz="1800" i="1">
                  <a:highlight>
                    <a:srgbClr val="FFFF00"/>
                  </a:highlight>
                  <a:latin typeface="Times New Roman" pitchFamily="18" charset="0"/>
                </a:rPr>
                <a:t>enable_h</a:t>
              </a:r>
              <a:endParaRPr lang="en-US" sz="1800" i="1">
                <a:highlight>
                  <a:srgbClr val="FFFF00"/>
                </a:highlight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24" name="Group 26">
              <a:extLst>
                <a:ext uri="{FF2B5EF4-FFF2-40B4-BE49-F238E27FC236}">
                  <a16:creationId xmlns:a16="http://schemas.microsoft.com/office/drawing/2014/main" id="{0B30C692-79D7-3D4F-5982-988D2FF4CA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32" name="Text Box 23">
                <a:extLst>
                  <a:ext uri="{FF2B5EF4-FFF2-40B4-BE49-F238E27FC236}">
                    <a16:creationId xmlns:a16="http://schemas.microsoft.com/office/drawing/2014/main" id="{1B520C99-52C5-E322-C5A4-18E1BC5E44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highlight>
                      <a:srgbClr val="FFFF00"/>
                    </a:highlight>
                    <a:latin typeface="Times New Roman" pitchFamily="18" charset="0"/>
                  </a:rPr>
                  <a:t>car</a:t>
                </a:r>
                <a:r>
                  <a:rPr lang="de-DE" sz="1800">
                    <a:highlight>
                      <a:srgbClr val="FFFF00"/>
                    </a:highlight>
                    <a:latin typeface="Times New Roman" pitchFamily="18" charset="0"/>
                  </a:rPr>
                  <a:t> </a:t>
                </a:r>
                <a:r>
                  <a:rPr lang="de-DE" sz="1800">
                    <a:highlight>
                      <a:srgbClr val="FFFF00"/>
                    </a:highlight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highlight>
                      <a:srgbClr val="FFFF00"/>
                    </a:highlight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highlight>
                      <a:srgbClr val="FFFF00"/>
                    </a:highlight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33" name="Line 24">
                <a:extLst>
                  <a:ext uri="{FF2B5EF4-FFF2-40B4-BE49-F238E27FC236}">
                    <a16:creationId xmlns:a16="http://schemas.microsoft.com/office/drawing/2014/main" id="{BF84BF63-E55B-3F71-ADE7-5384F0D136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B0AD511C-D4F5-145F-14C0-17682AD331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26" name="Group 28">
              <a:extLst>
                <a:ext uri="{FF2B5EF4-FFF2-40B4-BE49-F238E27FC236}">
                  <a16:creationId xmlns:a16="http://schemas.microsoft.com/office/drawing/2014/main" id="{B138857C-67C0-8B97-71B0-7EC51A39B2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30" name="Text Box 29">
                <a:extLst>
                  <a:ext uri="{FF2B5EF4-FFF2-40B4-BE49-F238E27FC236}">
                    <a16:creationId xmlns:a16="http://schemas.microsoft.com/office/drawing/2014/main" id="{7C6F4A9E-A38D-51A4-89CB-61B68E7506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highlight>
                      <a:srgbClr val="FFFF00"/>
                    </a:highlight>
                    <a:latin typeface="Times New Roman" pitchFamily="18" charset="0"/>
                  </a:rPr>
                  <a:t>timeout</a:t>
                </a:r>
                <a:endParaRPr lang="de-DE" sz="1800">
                  <a:highlight>
                    <a:srgbClr val="FFFF00"/>
                  </a:highlight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31" name="Line 30">
                <a:extLst>
                  <a:ext uri="{FF2B5EF4-FFF2-40B4-BE49-F238E27FC236}">
                    <a16:creationId xmlns:a16="http://schemas.microsoft.com/office/drawing/2014/main" id="{3C070980-3D64-E457-84BA-8D75F12272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oup 31">
              <a:extLst>
                <a:ext uri="{FF2B5EF4-FFF2-40B4-BE49-F238E27FC236}">
                  <a16:creationId xmlns:a16="http://schemas.microsoft.com/office/drawing/2014/main" id="{5D55FE8D-E7A3-857C-D82A-B1948769E7F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28" name="Text Box 32">
                <a:extLst>
                  <a:ext uri="{FF2B5EF4-FFF2-40B4-BE49-F238E27FC236}">
                    <a16:creationId xmlns:a16="http://schemas.microsoft.com/office/drawing/2014/main" id="{F443B7E8-7DFB-4E23-BC07-C5A8514460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highlight>
                      <a:srgbClr val="FFFF00"/>
                    </a:highlight>
                    <a:latin typeface="Times New Roman" pitchFamily="18" charset="0"/>
                  </a:rPr>
                  <a:t>enable_h</a:t>
                </a:r>
                <a:endParaRPr lang="de-DE" sz="1800">
                  <a:highlight>
                    <a:srgbClr val="FFFF00"/>
                  </a:highlight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29" name="Line 33">
                <a:extLst>
                  <a:ext uri="{FF2B5EF4-FFF2-40B4-BE49-F238E27FC236}">
                    <a16:creationId xmlns:a16="http://schemas.microsoft.com/office/drawing/2014/main" id="{F5620826-B985-5C60-F123-ADEF6EF1AC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339B41-DBF0-09E0-FD53-CFC8A5545721}"/>
              </a:ext>
            </a:extLst>
          </p:cNvPr>
          <p:cNvCxnSpPr>
            <a:cxnSpLocks/>
          </p:cNvCxnSpPr>
          <p:nvPr/>
        </p:nvCxnSpPr>
        <p:spPr>
          <a:xfrm flipH="1" flipV="1">
            <a:off x="1739452" y="2673703"/>
            <a:ext cx="179681" cy="3605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9CBF3B-BA5C-0259-C559-F62CB9DF3061}"/>
              </a:ext>
            </a:extLst>
          </p:cNvPr>
          <p:cNvCxnSpPr/>
          <p:nvPr/>
        </p:nvCxnSpPr>
        <p:spPr>
          <a:xfrm flipH="1" flipV="1">
            <a:off x="1315771" y="4325621"/>
            <a:ext cx="506829" cy="14853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A10D8FD-1391-8221-A332-0913CBF33E65}"/>
              </a:ext>
            </a:extLst>
          </p:cNvPr>
          <p:cNvCxnSpPr>
            <a:cxnSpLocks/>
          </p:cNvCxnSpPr>
          <p:nvPr/>
        </p:nvCxnSpPr>
        <p:spPr>
          <a:xfrm flipH="1" flipV="1">
            <a:off x="3465061" y="2700843"/>
            <a:ext cx="2126" cy="14797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AB9120-C729-7161-386E-F9FAC773AFE4}"/>
              </a:ext>
            </a:extLst>
          </p:cNvPr>
          <p:cNvSpPr txBox="1"/>
          <p:nvPr/>
        </p:nvSpPr>
        <p:spPr>
          <a:xfrm>
            <a:off x="1838134" y="2654702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inverse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5604EED-1CF2-D943-41E1-FA133A2E43C5}"/>
              </a:ext>
            </a:extLst>
          </p:cNvPr>
          <p:cNvSpPr txBox="1"/>
          <p:nvPr/>
        </p:nvSpPr>
        <p:spPr>
          <a:xfrm>
            <a:off x="925051" y="5016785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inverse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A41273-9F92-2051-D8AD-2E27A97E40C8}"/>
              </a:ext>
            </a:extLst>
          </p:cNvPr>
          <p:cNvSpPr txBox="1"/>
          <p:nvPr/>
        </p:nvSpPr>
        <p:spPr>
          <a:xfrm>
            <a:off x="3629527" y="3403988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inverse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6E8A881-2C9F-725D-C3F4-A0C3805925D9}"/>
              </a:ext>
            </a:extLst>
          </p:cNvPr>
          <p:cNvSpPr/>
          <p:nvPr/>
        </p:nvSpPr>
        <p:spPr>
          <a:xfrm>
            <a:off x="5253853" y="2902025"/>
            <a:ext cx="6179167" cy="1745315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033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020E8-4951-ADF6-264A-C0A81AA7E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highway_controller </a:t>
            </a:r>
            <a:r>
              <a:rPr lang="en-US"/>
              <a:t>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69ED5-BEA5-74B5-9308-36BCE8AE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92DB4-2CED-7686-CF96-9C9F8CC4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D32D3-0BAC-DA43-3C5B-41ADB75A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0ACA1-B4CC-5BE8-99F3-7598BCB76C09}"/>
              </a:ext>
            </a:extLst>
          </p:cNvPr>
          <p:cNvSpPr txBox="1"/>
          <p:nvPr/>
        </p:nvSpPr>
        <p:spPr>
          <a:xfrm>
            <a:off x="4114800" y="1050925"/>
            <a:ext cx="7643191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always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@ (NextState, CurrentState, enable_h, Timeout, timeout, car)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CurrentState;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start_h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enable_n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(CurrentState)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green_h: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(car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Timeout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yellow_h;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start_h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yellow_h: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(timeout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red_h;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enable_n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red_h: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(enable_h)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green_h;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start_h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endcase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grpSp>
        <p:nvGrpSpPr>
          <p:cNvPr id="9" name="Group 62">
            <a:extLst>
              <a:ext uri="{FF2B5EF4-FFF2-40B4-BE49-F238E27FC236}">
                <a16:creationId xmlns:a16="http://schemas.microsoft.com/office/drawing/2014/main" id="{C5E244FD-19BD-A165-FB98-5C6247F03068}"/>
              </a:ext>
            </a:extLst>
          </p:cNvPr>
          <p:cNvGrpSpPr/>
          <p:nvPr/>
        </p:nvGrpSpPr>
        <p:grpSpPr>
          <a:xfrm>
            <a:off x="434009" y="2393092"/>
            <a:ext cx="3276600" cy="3657600"/>
            <a:chOff x="5481638" y="457200"/>
            <a:chExt cx="3509962" cy="4191000"/>
          </a:xfrm>
        </p:grpSpPr>
        <p:sp>
          <p:nvSpPr>
            <p:cNvPr id="10" name="Line 4">
              <a:extLst>
                <a:ext uri="{FF2B5EF4-FFF2-40B4-BE49-F238E27FC236}">
                  <a16:creationId xmlns:a16="http://schemas.microsoft.com/office/drawing/2014/main" id="{AE3A70CB-87A6-D6FF-A8E3-CA03F58548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D985256F-F741-C811-6C33-8C5A1966A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12" name="Oval 6">
              <a:extLst>
                <a:ext uri="{FF2B5EF4-FFF2-40B4-BE49-F238E27FC236}">
                  <a16:creationId xmlns:a16="http://schemas.microsoft.com/office/drawing/2014/main" id="{FD363E5B-EC45-79A9-2B19-D0A21C36A9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13" name="Oval 7">
              <a:extLst>
                <a:ext uri="{FF2B5EF4-FFF2-40B4-BE49-F238E27FC236}">
                  <a16:creationId xmlns:a16="http://schemas.microsoft.com/office/drawing/2014/main" id="{E196C440-34B6-601E-D5EB-B281AE688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14" name="Arc 9">
              <a:extLst>
                <a:ext uri="{FF2B5EF4-FFF2-40B4-BE49-F238E27FC236}">
                  <a16:creationId xmlns:a16="http://schemas.microsoft.com/office/drawing/2014/main" id="{0CF4FB7D-759F-00C8-7C53-AB1ED27ACDEC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5" name="Arc 10">
              <a:extLst>
                <a:ext uri="{FF2B5EF4-FFF2-40B4-BE49-F238E27FC236}">
                  <a16:creationId xmlns:a16="http://schemas.microsoft.com/office/drawing/2014/main" id="{0B0F0163-9B9E-F098-7E32-F40EDB0C5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6" name="Arc 11">
              <a:extLst>
                <a:ext uri="{FF2B5EF4-FFF2-40B4-BE49-F238E27FC236}">
                  <a16:creationId xmlns:a16="http://schemas.microsoft.com/office/drawing/2014/main" id="{1A7122F6-4190-203A-9599-923934A54E36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72584D72-25FB-5417-2B81-55D5144119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7421284-92C4-76EF-D192-EE0D55A40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9" name="Text Box 15">
              <a:extLst>
                <a:ext uri="{FF2B5EF4-FFF2-40B4-BE49-F238E27FC236}">
                  <a16:creationId xmlns:a16="http://schemas.microsoft.com/office/drawing/2014/main" id="{4ACA072B-03E1-2E50-88ED-2B318748B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20" name="Text Box 16">
              <a:extLst>
                <a:ext uri="{FF2B5EF4-FFF2-40B4-BE49-F238E27FC236}">
                  <a16:creationId xmlns:a16="http://schemas.microsoft.com/office/drawing/2014/main" id="{FF7D7785-1E82-1C8F-061E-927C90DE2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AD7177B6-A9C3-B77C-28B4-15BFFBFAB8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22" name="Group 26">
              <a:extLst>
                <a:ext uri="{FF2B5EF4-FFF2-40B4-BE49-F238E27FC236}">
                  <a16:creationId xmlns:a16="http://schemas.microsoft.com/office/drawing/2014/main" id="{930F229B-5592-869B-4F5B-147F7996D5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30" name="Text Box 23">
                <a:extLst>
                  <a:ext uri="{FF2B5EF4-FFF2-40B4-BE49-F238E27FC236}">
                    <a16:creationId xmlns:a16="http://schemas.microsoft.com/office/drawing/2014/main" id="{1301CD5A-F2E6-29D3-F08F-BD9EBEC8A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highlight>
                      <a:srgbClr val="FFFF00"/>
                    </a:highlight>
                    <a:latin typeface="Times New Roman" pitchFamily="18" charset="0"/>
                  </a:rPr>
                  <a:t>car</a:t>
                </a:r>
                <a:r>
                  <a:rPr lang="de-DE" sz="1800">
                    <a:highlight>
                      <a:srgbClr val="FFFF00"/>
                    </a:highlight>
                    <a:latin typeface="Times New Roman" pitchFamily="18" charset="0"/>
                  </a:rPr>
                  <a:t> </a:t>
                </a:r>
                <a:r>
                  <a:rPr lang="de-DE" sz="1800">
                    <a:highlight>
                      <a:srgbClr val="FFFF00"/>
                    </a:highlight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highlight>
                      <a:srgbClr val="FFFF00"/>
                    </a:highlight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highlight>
                      <a:srgbClr val="FFFF00"/>
                    </a:highlight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31" name="Line 24">
                <a:extLst>
                  <a:ext uri="{FF2B5EF4-FFF2-40B4-BE49-F238E27FC236}">
                    <a16:creationId xmlns:a16="http://schemas.microsoft.com/office/drawing/2014/main" id="{8589CDE8-3E77-BD11-CA7D-6E98573D1A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854054C0-770A-C3D1-8EFE-29B2FFAAC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24" name="Group 28">
              <a:extLst>
                <a:ext uri="{FF2B5EF4-FFF2-40B4-BE49-F238E27FC236}">
                  <a16:creationId xmlns:a16="http://schemas.microsoft.com/office/drawing/2014/main" id="{57D89CA4-15E8-174F-40E5-6A3069859C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28" name="Text Box 29">
                <a:extLst>
                  <a:ext uri="{FF2B5EF4-FFF2-40B4-BE49-F238E27FC236}">
                    <a16:creationId xmlns:a16="http://schemas.microsoft.com/office/drawing/2014/main" id="{D7486FC0-B081-1038-2F1C-D9AEC3AF91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highlight>
                      <a:srgbClr val="FFFF00"/>
                    </a:highlight>
                    <a:latin typeface="Times New Roman" pitchFamily="18" charset="0"/>
                  </a:rPr>
                  <a:t>timeout</a:t>
                </a:r>
                <a:endParaRPr lang="de-DE" sz="1800">
                  <a:highlight>
                    <a:srgbClr val="FFFF00"/>
                  </a:highlight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29" name="Line 30">
                <a:extLst>
                  <a:ext uri="{FF2B5EF4-FFF2-40B4-BE49-F238E27FC236}">
                    <a16:creationId xmlns:a16="http://schemas.microsoft.com/office/drawing/2014/main" id="{E811E369-8EB6-E13B-C3AF-CD6E4B53D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31">
              <a:extLst>
                <a:ext uri="{FF2B5EF4-FFF2-40B4-BE49-F238E27FC236}">
                  <a16:creationId xmlns:a16="http://schemas.microsoft.com/office/drawing/2014/main" id="{25E3B1AC-BB09-F558-189E-460B4DFAD7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26" name="Text Box 32">
                <a:extLst>
                  <a:ext uri="{FF2B5EF4-FFF2-40B4-BE49-F238E27FC236}">
                    <a16:creationId xmlns:a16="http://schemas.microsoft.com/office/drawing/2014/main" id="{A4AE538A-E9AF-6435-F253-23937EBEC5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highlight>
                      <a:srgbClr val="FFFF00"/>
                    </a:highlight>
                    <a:latin typeface="Times New Roman" pitchFamily="18" charset="0"/>
                  </a:rPr>
                  <a:t>enable_h</a:t>
                </a:r>
                <a:endParaRPr lang="de-DE" sz="1800">
                  <a:highlight>
                    <a:srgbClr val="FFFF00"/>
                  </a:highlight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27" name="Line 33">
                <a:extLst>
                  <a:ext uri="{FF2B5EF4-FFF2-40B4-BE49-F238E27FC236}">
                    <a16:creationId xmlns:a16="http://schemas.microsoft.com/office/drawing/2014/main" id="{7FB809D3-A784-0705-8D25-E41C533C3C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976A54-CDB7-BA9E-BB6A-5E4A493C8C9C}"/>
              </a:ext>
            </a:extLst>
          </p:cNvPr>
          <p:cNvCxnSpPr>
            <a:cxnSpLocks/>
          </p:cNvCxnSpPr>
          <p:nvPr/>
        </p:nvCxnSpPr>
        <p:spPr>
          <a:xfrm flipH="1">
            <a:off x="2474276" y="2707591"/>
            <a:ext cx="2863037" cy="3647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6FD2EFB-A62F-11EA-4889-F46890FBC149}"/>
              </a:ext>
            </a:extLst>
          </p:cNvPr>
          <p:cNvSpPr txBox="1"/>
          <p:nvPr/>
        </p:nvSpPr>
        <p:spPr>
          <a:xfrm>
            <a:off x="2467566" y="26837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311811-6AB6-1A7E-3CA3-16A34560A64E}"/>
              </a:ext>
            </a:extLst>
          </p:cNvPr>
          <p:cNvCxnSpPr>
            <a:cxnSpLocks/>
          </p:cNvCxnSpPr>
          <p:nvPr/>
        </p:nvCxnSpPr>
        <p:spPr>
          <a:xfrm flipH="1">
            <a:off x="3609774" y="3983096"/>
            <a:ext cx="1727539" cy="256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24A6402-0DF3-A190-A828-107B9C7184B7}"/>
              </a:ext>
            </a:extLst>
          </p:cNvPr>
          <p:cNvSpPr txBox="1"/>
          <p:nvPr/>
        </p:nvSpPr>
        <p:spPr>
          <a:xfrm>
            <a:off x="3645021" y="37951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E884E0E-A8C7-65BC-3A20-A81403223673}"/>
              </a:ext>
            </a:extLst>
          </p:cNvPr>
          <p:cNvCxnSpPr>
            <a:cxnSpLocks/>
          </p:cNvCxnSpPr>
          <p:nvPr/>
        </p:nvCxnSpPr>
        <p:spPr>
          <a:xfrm flipH="1" flipV="1">
            <a:off x="1526208" y="4281642"/>
            <a:ext cx="3811105" cy="1015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F4F961C-B591-4DF0-FBE2-D336DD89CDA1}"/>
              </a:ext>
            </a:extLst>
          </p:cNvPr>
          <p:cNvSpPr txBox="1"/>
          <p:nvPr/>
        </p:nvSpPr>
        <p:spPr>
          <a:xfrm>
            <a:off x="1602742" y="3967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2580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831B0-1D17-5723-7B06-773F35B51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 FPGA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81CC2-9D80-FB00-7E2E-A47C5189B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3A4C9-D9BA-B134-A326-C99C5AB35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57920-CB34-AEAE-6FAB-F92BD1C3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12" name="Picture 11" descr="A close up of a device&#10;&#10;Description automatically generated">
            <a:extLst>
              <a:ext uri="{FF2B5EF4-FFF2-40B4-BE49-F238E27FC236}">
                <a16:creationId xmlns:a16="http://schemas.microsoft.com/office/drawing/2014/main" id="{DEE30DB2-F949-E063-E42B-97D4FA10A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81" y="1608372"/>
            <a:ext cx="11485437" cy="260906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3FC3756-E1A1-8227-B788-673CA2216264}"/>
              </a:ext>
            </a:extLst>
          </p:cNvPr>
          <p:cNvSpPr/>
          <p:nvPr/>
        </p:nvSpPr>
        <p:spPr>
          <a:xfrm>
            <a:off x="4604800" y="1775957"/>
            <a:ext cx="973040" cy="89485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D7C3C74-6FFB-0494-97BC-BC6C7F3FDD2F}"/>
              </a:ext>
            </a:extLst>
          </p:cNvPr>
          <p:cNvSpPr/>
          <p:nvPr/>
        </p:nvSpPr>
        <p:spPr>
          <a:xfrm>
            <a:off x="2402787" y="1775956"/>
            <a:ext cx="557584" cy="894854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B233EC-86D0-70DE-47E8-5ACD33429E9F}"/>
              </a:ext>
            </a:extLst>
          </p:cNvPr>
          <p:cNvSpPr/>
          <p:nvPr/>
        </p:nvSpPr>
        <p:spPr>
          <a:xfrm>
            <a:off x="1912619" y="1775956"/>
            <a:ext cx="441961" cy="92102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B8F2136-21F6-1CD9-3154-72FBC70D6C96}"/>
              </a:ext>
            </a:extLst>
          </p:cNvPr>
          <p:cNvSpPr/>
          <p:nvPr/>
        </p:nvSpPr>
        <p:spPr>
          <a:xfrm>
            <a:off x="3619500" y="1775957"/>
            <a:ext cx="941070" cy="894854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C8F6CB-B45E-A50B-9A26-2852DA1B6A55}"/>
              </a:ext>
            </a:extLst>
          </p:cNvPr>
          <p:cNvSpPr txBox="1"/>
          <p:nvPr/>
        </p:nvSpPr>
        <p:spPr>
          <a:xfrm>
            <a:off x="4941833" y="5928548"/>
            <a:ext cx="21278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 Countdown</a:t>
            </a:r>
          </a:p>
          <a:p>
            <a:r>
              <a:rPr lang="en-US"/>
              <a:t>(99 to 00)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278273-753D-04F2-67C2-B76E6A113188}"/>
              </a:ext>
            </a:extLst>
          </p:cNvPr>
          <p:cNvSpPr txBox="1"/>
          <p:nvPr/>
        </p:nvSpPr>
        <p:spPr>
          <a:xfrm>
            <a:off x="3168099" y="4911410"/>
            <a:ext cx="25083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 Countdown</a:t>
            </a:r>
          </a:p>
          <a:p>
            <a:r>
              <a:rPr lang="en-US"/>
              <a:t>(99 to 00)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D0989C-83F3-118F-ADFC-1CA02CBC5CC1}"/>
              </a:ext>
            </a:extLst>
          </p:cNvPr>
          <p:cNvSpPr txBox="1"/>
          <p:nvPr/>
        </p:nvSpPr>
        <p:spPr>
          <a:xfrm>
            <a:off x="1553058" y="5928548"/>
            <a:ext cx="2063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 Light</a:t>
            </a:r>
          </a:p>
          <a:p>
            <a:r>
              <a:rPr lang="en-US"/>
              <a:t>(Green, Yellow, Red)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1888F4-4008-3BF7-5A49-8717BC03DB7A}"/>
              </a:ext>
            </a:extLst>
          </p:cNvPr>
          <p:cNvSpPr txBox="1"/>
          <p:nvPr/>
        </p:nvSpPr>
        <p:spPr>
          <a:xfrm>
            <a:off x="251650" y="4911410"/>
            <a:ext cx="20639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 Light</a:t>
            </a:r>
          </a:p>
          <a:p>
            <a:r>
              <a:rPr lang="en-US"/>
              <a:t>(Green, Yellow, Red)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8637ED-AFDD-1A9F-9430-2199F1A8EAE0}"/>
              </a:ext>
            </a:extLst>
          </p:cNvPr>
          <p:cNvCxnSpPr>
            <a:cxnSpLocks/>
            <a:stCxn id="23" idx="2"/>
            <a:endCxn id="28" idx="0"/>
          </p:cNvCxnSpPr>
          <p:nvPr/>
        </p:nvCxnSpPr>
        <p:spPr>
          <a:xfrm flipH="1">
            <a:off x="1283632" y="2696982"/>
            <a:ext cx="849968" cy="2214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82EE15A-4611-B791-4C41-046A2D9F8A6C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>
          <a:xfrm flipH="1">
            <a:off x="2585040" y="2670810"/>
            <a:ext cx="96539" cy="3257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0DA232-56B0-EEC6-EC20-2FB661F0DC40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4090035" y="2670811"/>
            <a:ext cx="332254" cy="2240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5021EE7-FDD9-A642-0DD5-F3A17F55142E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>
            <a:off x="5091320" y="2670811"/>
            <a:ext cx="914458" cy="32577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2A6576B2-865F-3B09-16D4-E76C4C9CB0B5}"/>
              </a:ext>
            </a:extLst>
          </p:cNvPr>
          <p:cNvSpPr/>
          <p:nvPr/>
        </p:nvSpPr>
        <p:spPr>
          <a:xfrm>
            <a:off x="7889089" y="3196320"/>
            <a:ext cx="411480" cy="951013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BEF3675-F860-118A-E012-BA19658B562E}"/>
              </a:ext>
            </a:extLst>
          </p:cNvPr>
          <p:cNvSpPr txBox="1"/>
          <p:nvPr/>
        </p:nvSpPr>
        <p:spPr>
          <a:xfrm>
            <a:off x="6536528" y="4498180"/>
            <a:ext cx="2328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Turn off if no cars occur in countryroad.</a:t>
            </a:r>
          </a:p>
          <a:p>
            <a:r>
              <a:rPr lang="en-US"/>
              <a:t>Turn on otherwise. (Clearly only 2 cases)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105D699-33B8-8897-F2A6-63F489C1376C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flipH="1">
            <a:off x="7700872" y="4147333"/>
            <a:ext cx="393957" cy="35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783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highway_controller </a:t>
            </a:r>
            <a:r>
              <a:rPr lang="en-US"/>
              <a:t>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30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Group 62">
            <a:extLst>
              <a:ext uri="{FF2B5EF4-FFF2-40B4-BE49-F238E27FC236}">
                <a16:creationId xmlns:a16="http://schemas.microsoft.com/office/drawing/2014/main" id="{B1ED2B25-8F55-F845-5680-8913A7776E49}"/>
              </a:ext>
            </a:extLst>
          </p:cNvPr>
          <p:cNvGrpSpPr/>
          <p:nvPr/>
        </p:nvGrpSpPr>
        <p:grpSpPr>
          <a:xfrm>
            <a:off x="434009" y="2393092"/>
            <a:ext cx="3276600" cy="3657600"/>
            <a:chOff x="5481638" y="457200"/>
            <a:chExt cx="3509962" cy="4191000"/>
          </a:xfrm>
        </p:grpSpPr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5CB3E147-13E6-8CF9-D16B-EC719BC39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59109DB9-4D40-524D-6A7A-B42168F2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6434C43A-58EF-29DB-9624-7F8FCBD90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09579D53-4632-F5DB-CE59-98214CC9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66" name="Arc 9">
              <a:extLst>
                <a:ext uri="{FF2B5EF4-FFF2-40B4-BE49-F238E27FC236}">
                  <a16:creationId xmlns:a16="http://schemas.microsoft.com/office/drawing/2014/main" id="{1952B792-51CE-FACE-D725-4E2C22A7B3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Arc 10">
              <a:extLst>
                <a:ext uri="{FF2B5EF4-FFF2-40B4-BE49-F238E27FC236}">
                  <a16:creationId xmlns:a16="http://schemas.microsoft.com/office/drawing/2014/main" id="{9D7F1CDB-9A7A-CB67-8D30-EB3BF7E1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Arc 11">
              <a:extLst>
                <a:ext uri="{FF2B5EF4-FFF2-40B4-BE49-F238E27FC236}">
                  <a16:creationId xmlns:a16="http://schemas.microsoft.com/office/drawing/2014/main" id="{8BFF59E5-B261-A8F9-458F-6C07E3E583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3620DFB-2EEB-F463-7BE7-36F8F188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737DA81D-B8C2-1E6D-8CE4-25A314B7F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F9632C6E-11AC-0DDF-D883-CE2182CE0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AC166526-196D-76A4-F581-52F91B6C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DC677C0A-7A23-9CF3-74BC-4248C54C0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4" name="Group 26">
              <a:extLst>
                <a:ext uri="{FF2B5EF4-FFF2-40B4-BE49-F238E27FC236}">
                  <a16:creationId xmlns:a16="http://schemas.microsoft.com/office/drawing/2014/main" id="{7F34CF5C-9CC4-8B5B-1D5F-A135B9F6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82" name="Text Box 23">
                <a:extLst>
                  <a:ext uri="{FF2B5EF4-FFF2-40B4-BE49-F238E27FC236}">
                    <a16:creationId xmlns:a16="http://schemas.microsoft.com/office/drawing/2014/main" id="{F1FB8141-9CE1-077C-BBBE-441B9C3DA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44BF17F3-74B4-E833-E35C-2B5BF60B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2A6CFC29-8EA9-4A30-DDA7-4A951C0E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28">
              <a:extLst>
                <a:ext uri="{FF2B5EF4-FFF2-40B4-BE49-F238E27FC236}">
                  <a16:creationId xmlns:a16="http://schemas.microsoft.com/office/drawing/2014/main" id="{041AF47F-75FF-597B-302B-44C919000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7DA867F2-3903-1324-C36C-67590809A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81" name="Line 30">
                <a:extLst>
                  <a:ext uri="{FF2B5EF4-FFF2-40B4-BE49-F238E27FC236}">
                    <a16:creationId xmlns:a16="http://schemas.microsoft.com/office/drawing/2014/main" id="{95158D3F-FE4D-9E10-58B6-17C0B763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31">
              <a:extLst>
                <a:ext uri="{FF2B5EF4-FFF2-40B4-BE49-F238E27FC236}">
                  <a16:creationId xmlns:a16="http://schemas.microsoft.com/office/drawing/2014/main" id="{64B6B73F-8534-3916-358A-976E999AB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7A8D49ED-37CC-CC0B-7B24-831AFAA19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DF643A15-DF67-8067-025F-CE8ED8834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2CBC94D-4B4D-C33A-D119-3449836A8192}"/>
              </a:ext>
            </a:extLst>
          </p:cNvPr>
          <p:cNvSpPr/>
          <p:nvPr/>
        </p:nvSpPr>
        <p:spPr>
          <a:xfrm>
            <a:off x="208722" y="2226365"/>
            <a:ext cx="3916017" cy="41843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87D84D-29C9-C12B-4513-F1EA45FA0E8E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4ACCB2-1C04-C8DF-2AC2-ECD3E685EC8E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</p:spTree>
    <p:extLst>
      <p:ext uri="{BB962C8B-B14F-4D97-AF65-F5344CB8AC3E}">
        <p14:creationId xmlns:p14="http://schemas.microsoft.com/office/powerpoint/2010/main" val="1535428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highway_controller </a:t>
            </a:r>
            <a:r>
              <a:rPr lang="en-US"/>
              <a:t>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Group 62">
            <a:extLst>
              <a:ext uri="{FF2B5EF4-FFF2-40B4-BE49-F238E27FC236}">
                <a16:creationId xmlns:a16="http://schemas.microsoft.com/office/drawing/2014/main" id="{B1ED2B25-8F55-F845-5680-8913A7776E49}"/>
              </a:ext>
            </a:extLst>
          </p:cNvPr>
          <p:cNvGrpSpPr/>
          <p:nvPr/>
        </p:nvGrpSpPr>
        <p:grpSpPr>
          <a:xfrm>
            <a:off x="434009" y="2393092"/>
            <a:ext cx="3276600" cy="3657600"/>
            <a:chOff x="5481638" y="457200"/>
            <a:chExt cx="3509962" cy="4191000"/>
          </a:xfrm>
        </p:grpSpPr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5CB3E147-13E6-8CF9-D16B-EC719BC39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59109DB9-4D40-524D-6A7A-B42168F2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6434C43A-58EF-29DB-9624-7F8FCBD90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09579D53-4632-F5DB-CE59-98214CC9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66" name="Arc 9">
              <a:extLst>
                <a:ext uri="{FF2B5EF4-FFF2-40B4-BE49-F238E27FC236}">
                  <a16:creationId xmlns:a16="http://schemas.microsoft.com/office/drawing/2014/main" id="{1952B792-51CE-FACE-D725-4E2C22A7B3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Arc 10">
              <a:extLst>
                <a:ext uri="{FF2B5EF4-FFF2-40B4-BE49-F238E27FC236}">
                  <a16:creationId xmlns:a16="http://schemas.microsoft.com/office/drawing/2014/main" id="{9D7F1CDB-9A7A-CB67-8D30-EB3BF7E1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Arc 11">
              <a:extLst>
                <a:ext uri="{FF2B5EF4-FFF2-40B4-BE49-F238E27FC236}">
                  <a16:creationId xmlns:a16="http://schemas.microsoft.com/office/drawing/2014/main" id="{8BFF59E5-B261-A8F9-458F-6C07E3E583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3620DFB-2EEB-F463-7BE7-36F8F188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737DA81D-B8C2-1E6D-8CE4-25A314B7F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F9632C6E-11AC-0DDF-D883-CE2182CE0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AC166526-196D-76A4-F581-52F91B6C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DC677C0A-7A23-9CF3-74BC-4248C54C0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4" name="Group 26">
              <a:extLst>
                <a:ext uri="{FF2B5EF4-FFF2-40B4-BE49-F238E27FC236}">
                  <a16:creationId xmlns:a16="http://schemas.microsoft.com/office/drawing/2014/main" id="{7F34CF5C-9CC4-8B5B-1D5F-A135B9F6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82" name="Text Box 23">
                <a:extLst>
                  <a:ext uri="{FF2B5EF4-FFF2-40B4-BE49-F238E27FC236}">
                    <a16:creationId xmlns:a16="http://schemas.microsoft.com/office/drawing/2014/main" id="{F1FB8141-9CE1-077C-BBBE-441B9C3DA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44BF17F3-74B4-E833-E35C-2B5BF60B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2A6CFC29-8EA9-4A30-DDA7-4A951C0E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28">
              <a:extLst>
                <a:ext uri="{FF2B5EF4-FFF2-40B4-BE49-F238E27FC236}">
                  <a16:creationId xmlns:a16="http://schemas.microsoft.com/office/drawing/2014/main" id="{041AF47F-75FF-597B-302B-44C919000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7DA867F2-3903-1324-C36C-67590809A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81" name="Line 30">
                <a:extLst>
                  <a:ext uri="{FF2B5EF4-FFF2-40B4-BE49-F238E27FC236}">
                    <a16:creationId xmlns:a16="http://schemas.microsoft.com/office/drawing/2014/main" id="{95158D3F-FE4D-9E10-58B6-17C0B763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31">
              <a:extLst>
                <a:ext uri="{FF2B5EF4-FFF2-40B4-BE49-F238E27FC236}">
                  <a16:creationId xmlns:a16="http://schemas.microsoft.com/office/drawing/2014/main" id="{64B6B73F-8534-3916-358A-976E999AB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7A8D49ED-37CC-CC0B-7B24-831AFAA19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DF643A15-DF67-8067-025F-CE8ED8834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2CBC94D-4B4D-C33A-D119-3449836A8192}"/>
              </a:ext>
            </a:extLst>
          </p:cNvPr>
          <p:cNvSpPr/>
          <p:nvPr/>
        </p:nvSpPr>
        <p:spPr>
          <a:xfrm>
            <a:off x="208722" y="2226365"/>
            <a:ext cx="3916017" cy="41843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D93A41-A2E5-0212-4111-EE0D2856D8B1}"/>
              </a:ext>
            </a:extLst>
          </p:cNvPr>
          <p:cNvCxnSpPr>
            <a:cxnSpLocks/>
          </p:cNvCxnSpPr>
          <p:nvPr/>
        </p:nvCxnSpPr>
        <p:spPr>
          <a:xfrm>
            <a:off x="9208271" y="944224"/>
            <a:ext cx="8853" cy="33743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4BD80-7038-0C91-5FFE-D9EEB1C5CB9E}"/>
              </a:ext>
            </a:extLst>
          </p:cNvPr>
          <p:cNvSpPr txBox="1"/>
          <p:nvPr/>
        </p:nvSpPr>
        <p:spPr>
          <a:xfrm>
            <a:off x="4179947" y="43185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green_h: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(car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Timeout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yellow_h;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start_h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108151-4054-CF27-E1AE-22D20F019EA1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8C6535-BB2E-A2E9-7558-1E9A0844B498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</p:spTree>
    <p:extLst>
      <p:ext uri="{BB962C8B-B14F-4D97-AF65-F5344CB8AC3E}">
        <p14:creationId xmlns:p14="http://schemas.microsoft.com/office/powerpoint/2010/main" val="2676719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highway_controller </a:t>
            </a:r>
            <a:r>
              <a:rPr lang="en-US"/>
              <a:t>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32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Group 62">
            <a:extLst>
              <a:ext uri="{FF2B5EF4-FFF2-40B4-BE49-F238E27FC236}">
                <a16:creationId xmlns:a16="http://schemas.microsoft.com/office/drawing/2014/main" id="{B1ED2B25-8F55-F845-5680-8913A7776E49}"/>
              </a:ext>
            </a:extLst>
          </p:cNvPr>
          <p:cNvGrpSpPr/>
          <p:nvPr/>
        </p:nvGrpSpPr>
        <p:grpSpPr>
          <a:xfrm>
            <a:off x="434009" y="2393092"/>
            <a:ext cx="3276600" cy="3657600"/>
            <a:chOff x="5481638" y="457200"/>
            <a:chExt cx="3509962" cy="4191000"/>
          </a:xfrm>
        </p:grpSpPr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5CB3E147-13E6-8CF9-D16B-EC719BC39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59109DB9-4D40-524D-6A7A-B42168F2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6434C43A-58EF-29DB-9624-7F8FCBD90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09579D53-4632-F5DB-CE59-98214CC9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66" name="Arc 9">
              <a:extLst>
                <a:ext uri="{FF2B5EF4-FFF2-40B4-BE49-F238E27FC236}">
                  <a16:creationId xmlns:a16="http://schemas.microsoft.com/office/drawing/2014/main" id="{1952B792-51CE-FACE-D725-4E2C22A7B3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Arc 10">
              <a:extLst>
                <a:ext uri="{FF2B5EF4-FFF2-40B4-BE49-F238E27FC236}">
                  <a16:creationId xmlns:a16="http://schemas.microsoft.com/office/drawing/2014/main" id="{9D7F1CDB-9A7A-CB67-8D30-EB3BF7E1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Arc 11">
              <a:extLst>
                <a:ext uri="{FF2B5EF4-FFF2-40B4-BE49-F238E27FC236}">
                  <a16:creationId xmlns:a16="http://schemas.microsoft.com/office/drawing/2014/main" id="{8BFF59E5-B261-A8F9-458F-6C07E3E583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3620DFB-2EEB-F463-7BE7-36F8F188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737DA81D-B8C2-1E6D-8CE4-25A314B7F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F9632C6E-11AC-0DDF-D883-CE2182CE0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AC166526-196D-76A4-F581-52F91B6C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DC677C0A-7A23-9CF3-74BC-4248C54C0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4" name="Group 26">
              <a:extLst>
                <a:ext uri="{FF2B5EF4-FFF2-40B4-BE49-F238E27FC236}">
                  <a16:creationId xmlns:a16="http://schemas.microsoft.com/office/drawing/2014/main" id="{7F34CF5C-9CC4-8B5B-1D5F-A135B9F6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82" name="Text Box 23">
                <a:extLst>
                  <a:ext uri="{FF2B5EF4-FFF2-40B4-BE49-F238E27FC236}">
                    <a16:creationId xmlns:a16="http://schemas.microsoft.com/office/drawing/2014/main" id="{F1FB8141-9CE1-077C-BBBE-441B9C3DA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44BF17F3-74B4-E833-E35C-2B5BF60B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2A6CFC29-8EA9-4A30-DDA7-4A951C0E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28">
              <a:extLst>
                <a:ext uri="{FF2B5EF4-FFF2-40B4-BE49-F238E27FC236}">
                  <a16:creationId xmlns:a16="http://schemas.microsoft.com/office/drawing/2014/main" id="{041AF47F-75FF-597B-302B-44C919000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7DA867F2-3903-1324-C36C-67590809A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81" name="Line 30">
                <a:extLst>
                  <a:ext uri="{FF2B5EF4-FFF2-40B4-BE49-F238E27FC236}">
                    <a16:creationId xmlns:a16="http://schemas.microsoft.com/office/drawing/2014/main" id="{95158D3F-FE4D-9E10-58B6-17C0B763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31">
              <a:extLst>
                <a:ext uri="{FF2B5EF4-FFF2-40B4-BE49-F238E27FC236}">
                  <a16:creationId xmlns:a16="http://schemas.microsoft.com/office/drawing/2014/main" id="{64B6B73F-8534-3916-358A-976E999AB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7A8D49ED-37CC-CC0B-7B24-831AFAA19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DF643A15-DF67-8067-025F-CE8ED8834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2CBC94D-4B4D-C33A-D119-3449836A8192}"/>
              </a:ext>
            </a:extLst>
          </p:cNvPr>
          <p:cNvSpPr/>
          <p:nvPr/>
        </p:nvSpPr>
        <p:spPr>
          <a:xfrm>
            <a:off x="208722" y="2226365"/>
            <a:ext cx="3916017" cy="41843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CA8D6C-63E8-B997-EC1C-0EF96D41AD6D}"/>
              </a:ext>
            </a:extLst>
          </p:cNvPr>
          <p:cNvCxnSpPr>
            <a:cxnSpLocks/>
          </p:cNvCxnSpPr>
          <p:nvPr/>
        </p:nvCxnSpPr>
        <p:spPr>
          <a:xfrm>
            <a:off x="9514318" y="925884"/>
            <a:ext cx="8853" cy="33743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48B77E5F-8FB5-53F4-FC60-C638884613FA}"/>
              </a:ext>
            </a:extLst>
          </p:cNvPr>
          <p:cNvSpPr txBox="1"/>
          <p:nvPr/>
        </p:nvSpPr>
        <p:spPr>
          <a:xfrm>
            <a:off x="4225215" y="4229733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yellow_h: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(timeout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red_h;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enable_n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B78972-2A22-6A2C-36C4-4072B388E8BA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77FA1B1-8CD4-E85F-4FC2-193B468DDB39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5E7AF28-7EBE-DA70-BC1E-3094CE987FD4}"/>
              </a:ext>
            </a:extLst>
          </p:cNvPr>
          <p:cNvCxnSpPr>
            <a:cxnSpLocks/>
          </p:cNvCxnSpPr>
          <p:nvPr/>
        </p:nvCxnSpPr>
        <p:spPr>
          <a:xfrm flipV="1">
            <a:off x="8083642" y="4710958"/>
            <a:ext cx="1801430" cy="545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320A9E-955D-D50D-ED34-6D0F32349CAB}"/>
              </a:ext>
            </a:extLst>
          </p:cNvPr>
          <p:cNvSpPr txBox="1"/>
          <p:nvPr/>
        </p:nvSpPr>
        <p:spPr>
          <a:xfrm>
            <a:off x="9885072" y="3681128"/>
            <a:ext cx="21445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countryroad is signalled that one period of its is finished, and it starts the other period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15BB42-CA5A-6448-C8CC-7406F2B1CB5F}"/>
              </a:ext>
            </a:extLst>
          </p:cNvPr>
          <p:cNvCxnSpPr/>
          <p:nvPr/>
        </p:nvCxnSpPr>
        <p:spPr>
          <a:xfrm>
            <a:off x="6602510" y="3492136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5BFDC64-FB66-0F19-CA96-C7E7D90904E1}"/>
              </a:ext>
            </a:extLst>
          </p:cNvPr>
          <p:cNvSpPr txBox="1"/>
          <p:nvPr/>
        </p:nvSpPr>
        <p:spPr>
          <a:xfrm>
            <a:off x="7498498" y="3508652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</p:spTree>
    <p:extLst>
      <p:ext uri="{BB962C8B-B14F-4D97-AF65-F5344CB8AC3E}">
        <p14:creationId xmlns:p14="http://schemas.microsoft.com/office/powerpoint/2010/main" val="14815524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highway_controller </a:t>
            </a:r>
            <a:r>
              <a:rPr lang="en-US"/>
              <a:t>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33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Group 62">
            <a:extLst>
              <a:ext uri="{FF2B5EF4-FFF2-40B4-BE49-F238E27FC236}">
                <a16:creationId xmlns:a16="http://schemas.microsoft.com/office/drawing/2014/main" id="{B1ED2B25-8F55-F845-5680-8913A7776E49}"/>
              </a:ext>
            </a:extLst>
          </p:cNvPr>
          <p:cNvGrpSpPr/>
          <p:nvPr/>
        </p:nvGrpSpPr>
        <p:grpSpPr>
          <a:xfrm>
            <a:off x="434009" y="2393092"/>
            <a:ext cx="3276600" cy="3657600"/>
            <a:chOff x="5481638" y="457200"/>
            <a:chExt cx="3509962" cy="4191000"/>
          </a:xfrm>
        </p:grpSpPr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5CB3E147-13E6-8CF9-D16B-EC719BC39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59109DB9-4D40-524D-6A7A-B42168F2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6434C43A-58EF-29DB-9624-7F8FCBD90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09579D53-4632-F5DB-CE59-98214CC9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66" name="Arc 9">
              <a:extLst>
                <a:ext uri="{FF2B5EF4-FFF2-40B4-BE49-F238E27FC236}">
                  <a16:creationId xmlns:a16="http://schemas.microsoft.com/office/drawing/2014/main" id="{1952B792-51CE-FACE-D725-4E2C22A7B3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Arc 10">
              <a:extLst>
                <a:ext uri="{FF2B5EF4-FFF2-40B4-BE49-F238E27FC236}">
                  <a16:creationId xmlns:a16="http://schemas.microsoft.com/office/drawing/2014/main" id="{9D7F1CDB-9A7A-CB67-8D30-EB3BF7E1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Arc 11">
              <a:extLst>
                <a:ext uri="{FF2B5EF4-FFF2-40B4-BE49-F238E27FC236}">
                  <a16:creationId xmlns:a16="http://schemas.microsoft.com/office/drawing/2014/main" id="{8BFF59E5-B261-A8F9-458F-6C07E3E583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3620DFB-2EEB-F463-7BE7-36F8F188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737DA81D-B8C2-1E6D-8CE4-25A314B7F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F9632C6E-11AC-0DDF-D883-CE2182CE0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AC166526-196D-76A4-F581-52F91B6C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DC677C0A-7A23-9CF3-74BC-4248C54C0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4" name="Group 26">
              <a:extLst>
                <a:ext uri="{FF2B5EF4-FFF2-40B4-BE49-F238E27FC236}">
                  <a16:creationId xmlns:a16="http://schemas.microsoft.com/office/drawing/2014/main" id="{7F34CF5C-9CC4-8B5B-1D5F-A135B9F6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82" name="Text Box 23">
                <a:extLst>
                  <a:ext uri="{FF2B5EF4-FFF2-40B4-BE49-F238E27FC236}">
                    <a16:creationId xmlns:a16="http://schemas.microsoft.com/office/drawing/2014/main" id="{F1FB8141-9CE1-077C-BBBE-441B9C3DA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44BF17F3-74B4-E833-E35C-2B5BF60B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2A6CFC29-8EA9-4A30-DDA7-4A951C0E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28">
              <a:extLst>
                <a:ext uri="{FF2B5EF4-FFF2-40B4-BE49-F238E27FC236}">
                  <a16:creationId xmlns:a16="http://schemas.microsoft.com/office/drawing/2014/main" id="{041AF47F-75FF-597B-302B-44C919000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7DA867F2-3903-1324-C36C-67590809A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81" name="Line 30">
                <a:extLst>
                  <a:ext uri="{FF2B5EF4-FFF2-40B4-BE49-F238E27FC236}">
                    <a16:creationId xmlns:a16="http://schemas.microsoft.com/office/drawing/2014/main" id="{95158D3F-FE4D-9E10-58B6-17C0B763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31">
              <a:extLst>
                <a:ext uri="{FF2B5EF4-FFF2-40B4-BE49-F238E27FC236}">
                  <a16:creationId xmlns:a16="http://schemas.microsoft.com/office/drawing/2014/main" id="{64B6B73F-8534-3916-358A-976E999AB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7A8D49ED-37CC-CC0B-7B24-831AFAA19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DF643A15-DF67-8067-025F-CE8ED8834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2CBC94D-4B4D-C33A-D119-3449836A8192}"/>
              </a:ext>
            </a:extLst>
          </p:cNvPr>
          <p:cNvSpPr/>
          <p:nvPr/>
        </p:nvSpPr>
        <p:spPr>
          <a:xfrm>
            <a:off x="208722" y="2226365"/>
            <a:ext cx="3916017" cy="41843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BBDD2B-0720-3585-B4DE-3FEB0A0864E9}"/>
              </a:ext>
            </a:extLst>
          </p:cNvPr>
          <p:cNvCxnSpPr>
            <a:cxnSpLocks/>
          </p:cNvCxnSpPr>
          <p:nvPr/>
        </p:nvCxnSpPr>
        <p:spPr>
          <a:xfrm>
            <a:off x="10957600" y="747811"/>
            <a:ext cx="8853" cy="33743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00FD8B4-F25C-A20F-019A-6730CF13FEE9}"/>
              </a:ext>
            </a:extLst>
          </p:cNvPr>
          <p:cNvSpPr txBox="1"/>
          <p:nvPr/>
        </p:nvSpPr>
        <p:spPr>
          <a:xfrm>
            <a:off x="4162606" y="4164469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red_h: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(enable_h)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green_h;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start_h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D54021-8FA7-F342-BAE3-69C6BA8A2CDD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11DE13-B7F3-32BD-08F4-CC99C90670C7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D5FECC9-AF75-4251-2363-2D0D80FA58C6}"/>
              </a:ext>
            </a:extLst>
          </p:cNvPr>
          <p:cNvCxnSpPr>
            <a:cxnSpLocks/>
          </p:cNvCxnSpPr>
          <p:nvPr/>
        </p:nvCxnSpPr>
        <p:spPr>
          <a:xfrm>
            <a:off x="7305040" y="4592320"/>
            <a:ext cx="1901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C5A7D27-9C23-84F0-F260-23534E2A6F48}"/>
              </a:ext>
            </a:extLst>
          </p:cNvPr>
          <p:cNvSpPr txBox="1"/>
          <p:nvPr/>
        </p:nvSpPr>
        <p:spPr>
          <a:xfrm>
            <a:off x="9299591" y="3962409"/>
            <a:ext cx="2490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highway is signalled that one period of its is finished, and it starts the other period</a:t>
            </a:r>
          </a:p>
        </p:txBody>
      </p:sp>
    </p:spTree>
    <p:extLst>
      <p:ext uri="{BB962C8B-B14F-4D97-AF65-F5344CB8AC3E}">
        <p14:creationId xmlns:p14="http://schemas.microsoft.com/office/powerpoint/2010/main" val="780716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highway_controller </a:t>
            </a:r>
            <a:r>
              <a:rPr lang="en-US"/>
              <a:t>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34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Group 62">
            <a:extLst>
              <a:ext uri="{FF2B5EF4-FFF2-40B4-BE49-F238E27FC236}">
                <a16:creationId xmlns:a16="http://schemas.microsoft.com/office/drawing/2014/main" id="{B1ED2B25-8F55-F845-5680-8913A7776E49}"/>
              </a:ext>
            </a:extLst>
          </p:cNvPr>
          <p:cNvGrpSpPr/>
          <p:nvPr/>
        </p:nvGrpSpPr>
        <p:grpSpPr>
          <a:xfrm>
            <a:off x="434009" y="2393092"/>
            <a:ext cx="3276600" cy="3657600"/>
            <a:chOff x="5481638" y="457200"/>
            <a:chExt cx="3509962" cy="4191000"/>
          </a:xfrm>
        </p:grpSpPr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5CB3E147-13E6-8CF9-D16B-EC719BC39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59109DB9-4D40-524D-6A7A-B42168F2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6434C43A-58EF-29DB-9624-7F8FCBD90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09579D53-4632-F5DB-CE59-98214CC9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66" name="Arc 9">
              <a:extLst>
                <a:ext uri="{FF2B5EF4-FFF2-40B4-BE49-F238E27FC236}">
                  <a16:creationId xmlns:a16="http://schemas.microsoft.com/office/drawing/2014/main" id="{1952B792-51CE-FACE-D725-4E2C22A7B3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Arc 10">
              <a:extLst>
                <a:ext uri="{FF2B5EF4-FFF2-40B4-BE49-F238E27FC236}">
                  <a16:creationId xmlns:a16="http://schemas.microsoft.com/office/drawing/2014/main" id="{9D7F1CDB-9A7A-CB67-8D30-EB3BF7E1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Arc 11">
              <a:extLst>
                <a:ext uri="{FF2B5EF4-FFF2-40B4-BE49-F238E27FC236}">
                  <a16:creationId xmlns:a16="http://schemas.microsoft.com/office/drawing/2014/main" id="{8BFF59E5-B261-A8F9-458F-6C07E3E583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3620DFB-2EEB-F463-7BE7-36F8F188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737DA81D-B8C2-1E6D-8CE4-25A314B7F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F9632C6E-11AC-0DDF-D883-CE2182CE0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AC166526-196D-76A4-F581-52F91B6C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DC677C0A-7A23-9CF3-74BC-4248C54C0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4" name="Group 26">
              <a:extLst>
                <a:ext uri="{FF2B5EF4-FFF2-40B4-BE49-F238E27FC236}">
                  <a16:creationId xmlns:a16="http://schemas.microsoft.com/office/drawing/2014/main" id="{7F34CF5C-9CC4-8B5B-1D5F-A135B9F6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82" name="Text Box 23">
                <a:extLst>
                  <a:ext uri="{FF2B5EF4-FFF2-40B4-BE49-F238E27FC236}">
                    <a16:creationId xmlns:a16="http://schemas.microsoft.com/office/drawing/2014/main" id="{F1FB8141-9CE1-077C-BBBE-441B9C3DA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44BF17F3-74B4-E833-E35C-2B5BF60B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2A6CFC29-8EA9-4A30-DDA7-4A951C0E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28">
              <a:extLst>
                <a:ext uri="{FF2B5EF4-FFF2-40B4-BE49-F238E27FC236}">
                  <a16:creationId xmlns:a16="http://schemas.microsoft.com/office/drawing/2014/main" id="{041AF47F-75FF-597B-302B-44C919000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7DA867F2-3903-1324-C36C-67590809A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81" name="Line 30">
                <a:extLst>
                  <a:ext uri="{FF2B5EF4-FFF2-40B4-BE49-F238E27FC236}">
                    <a16:creationId xmlns:a16="http://schemas.microsoft.com/office/drawing/2014/main" id="{95158D3F-FE4D-9E10-58B6-17C0B763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31">
              <a:extLst>
                <a:ext uri="{FF2B5EF4-FFF2-40B4-BE49-F238E27FC236}">
                  <a16:creationId xmlns:a16="http://schemas.microsoft.com/office/drawing/2014/main" id="{64B6B73F-8534-3916-358A-976E999AB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7A8D49ED-37CC-CC0B-7B24-831AFAA19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DF643A15-DF67-8067-025F-CE8ED8834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2CBC94D-4B4D-C33A-D119-3449836A8192}"/>
              </a:ext>
            </a:extLst>
          </p:cNvPr>
          <p:cNvSpPr/>
          <p:nvPr/>
        </p:nvSpPr>
        <p:spPr>
          <a:xfrm>
            <a:off x="208722" y="2226365"/>
            <a:ext cx="3916017" cy="41843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87D84D-29C9-C12B-4513-F1EA45FA0E8E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4ACCB2-1C04-C8DF-2AC2-ECD3E685EC8E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D70C-0D00-E3D4-352B-9FE4EC6EA3A5}"/>
              </a:ext>
            </a:extLst>
          </p:cNvPr>
          <p:cNvSpPr txBox="1"/>
          <p:nvPr/>
        </p:nvSpPr>
        <p:spPr>
          <a:xfrm>
            <a:off x="4310399" y="3888426"/>
            <a:ext cx="318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So, what are all 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start_h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/>
              <a:t> doing here?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0B2A33-11BE-C704-B83D-32D414A32AEA}"/>
              </a:ext>
            </a:extLst>
          </p:cNvPr>
          <p:cNvCxnSpPr/>
          <p:nvPr/>
        </p:nvCxnSpPr>
        <p:spPr>
          <a:xfrm flipV="1">
            <a:off x="9206336" y="1189355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9A1B4-DA0B-8D5E-6D66-2875AC32608D}"/>
              </a:ext>
            </a:extLst>
          </p:cNvPr>
          <p:cNvCxnSpPr/>
          <p:nvPr/>
        </p:nvCxnSpPr>
        <p:spPr>
          <a:xfrm flipV="1">
            <a:off x="10948832" y="1189140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64C15E-0471-454C-3EB6-AB01B2C78FFA}"/>
              </a:ext>
            </a:extLst>
          </p:cNvPr>
          <p:cNvCxnSpPr/>
          <p:nvPr/>
        </p:nvCxnSpPr>
        <p:spPr>
          <a:xfrm flipV="1">
            <a:off x="6293041" y="1199923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146F1D-6A24-7154-3A1A-285975ABDB7B}"/>
              </a:ext>
            </a:extLst>
          </p:cNvPr>
          <p:cNvCxnSpPr/>
          <p:nvPr/>
        </p:nvCxnSpPr>
        <p:spPr>
          <a:xfrm flipV="1">
            <a:off x="8035537" y="1199708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4F56F2-BFBE-669A-BF7F-EA033BCF55EE}"/>
              </a:ext>
            </a:extLst>
          </p:cNvPr>
          <p:cNvCxnSpPr/>
          <p:nvPr/>
        </p:nvCxnSpPr>
        <p:spPr>
          <a:xfrm flipV="1">
            <a:off x="3401881" y="1199708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4F6D9A-47EC-373D-8FF2-E53639C2FDBB}"/>
              </a:ext>
            </a:extLst>
          </p:cNvPr>
          <p:cNvCxnSpPr/>
          <p:nvPr/>
        </p:nvCxnSpPr>
        <p:spPr>
          <a:xfrm flipV="1">
            <a:off x="5144377" y="1199493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7C49E0-E149-3A6E-1FAD-5DD602C0C9AB}"/>
              </a:ext>
            </a:extLst>
          </p:cNvPr>
          <p:cNvCxnSpPr>
            <a:cxnSpLocks/>
            <a:stCxn id="30" idx="3"/>
            <a:endCxn id="3" idx="0"/>
          </p:cNvCxnSpPr>
          <p:nvPr/>
        </p:nvCxnSpPr>
        <p:spPr>
          <a:xfrm flipH="1">
            <a:off x="5903522" y="1614517"/>
            <a:ext cx="3303045" cy="2273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6F23A07-B6F8-C8F6-447F-B65B0FB0FD73}"/>
              </a:ext>
            </a:extLst>
          </p:cNvPr>
          <p:cNvCxnSpPr>
            <a:cxnSpLocks/>
            <a:stCxn id="32" idx="3"/>
            <a:endCxn id="3" idx="0"/>
          </p:cNvCxnSpPr>
          <p:nvPr/>
        </p:nvCxnSpPr>
        <p:spPr>
          <a:xfrm flipH="1">
            <a:off x="5903522" y="1613952"/>
            <a:ext cx="5064014" cy="2274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9311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A36E-092D-0EC5-77C9-9901DB4EC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2 blocks of road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941FD-52C1-8576-FA01-C6F9360B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DDCB-A88C-ED5C-16DE-0896F5AD7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30F83-DAC8-0F82-AA6F-FA10DA80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E4CA5-4291-88F6-B5F1-542389950CC1}"/>
              </a:ext>
            </a:extLst>
          </p:cNvPr>
          <p:cNvSpPr txBox="1"/>
          <p:nvPr/>
        </p:nvSpPr>
        <p:spPr>
          <a:xfrm>
            <a:off x="139150" y="958915"/>
            <a:ext cx="4931990" cy="59093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always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@ (NextState, CurrentState, enable_h, Timeout, timeout, car)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CurrentState;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start_h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enable_n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(CurrentState)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green_h: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(car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Timeout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yellow_h;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start_h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yellow_h: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(timeout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red_h;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enable_n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red_h: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(enable_h)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green_h;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start_h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endcase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4A77DC-8FCD-3297-E957-9D3D6F7AEADC}"/>
              </a:ext>
            </a:extLst>
          </p:cNvPr>
          <p:cNvSpPr txBox="1"/>
          <p:nvPr/>
        </p:nvSpPr>
        <p:spPr>
          <a:xfrm>
            <a:off x="5424280" y="948690"/>
            <a:ext cx="4931990" cy="59093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always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@ (NextState, CurrentState, enable_n, Timeout, timeout)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CurrentState;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start_n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enable_h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b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(CurrentState)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green_n: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(Timeout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yellow_n;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start_n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yellow_n: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(timeout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red_n;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enable_h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red_n: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(enable_n)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green_n;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start_n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1;</a:t>
            </a: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endcase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4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710E96-AD0D-7FF1-571E-DC73D5AC6A1F}"/>
              </a:ext>
            </a:extLst>
          </p:cNvPr>
          <p:cNvSpPr txBox="1"/>
          <p:nvPr/>
        </p:nvSpPr>
        <p:spPr>
          <a:xfrm>
            <a:off x="2489754" y="6052929"/>
            <a:ext cx="24549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in block </a:t>
            </a:r>
            <a:r>
              <a:rPr lang="en-US">
                <a:latin typeface="Consolas" panose="020B0609020204030204" pitchFamily="49" charset="0"/>
              </a:rPr>
              <a:t>highway_controller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F658A5-B9FE-32A4-E690-E84CA9477162}"/>
              </a:ext>
            </a:extLst>
          </p:cNvPr>
          <p:cNvSpPr txBox="1"/>
          <p:nvPr/>
        </p:nvSpPr>
        <p:spPr>
          <a:xfrm>
            <a:off x="9607794" y="3441680"/>
            <a:ext cx="2454996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in block </a:t>
            </a:r>
            <a:r>
              <a:rPr lang="en-US">
                <a:latin typeface="Consolas" panose="020B0609020204030204" pitchFamily="49" charset="0"/>
              </a:rPr>
              <a:t>countryroad_controller</a:t>
            </a:r>
          </a:p>
        </p:txBody>
      </p:sp>
    </p:spTree>
    <p:extLst>
      <p:ext uri="{BB962C8B-B14F-4D97-AF65-F5344CB8AC3E}">
        <p14:creationId xmlns:p14="http://schemas.microsoft.com/office/powerpoint/2010/main" val="26839528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countryroad_controller </a:t>
            </a:r>
            <a:r>
              <a:rPr lang="en-US"/>
              <a:t>block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Group 62">
            <a:extLst>
              <a:ext uri="{FF2B5EF4-FFF2-40B4-BE49-F238E27FC236}">
                <a16:creationId xmlns:a16="http://schemas.microsoft.com/office/drawing/2014/main" id="{B1ED2B25-8F55-F845-5680-8913A7776E49}"/>
              </a:ext>
            </a:extLst>
          </p:cNvPr>
          <p:cNvGrpSpPr/>
          <p:nvPr/>
        </p:nvGrpSpPr>
        <p:grpSpPr>
          <a:xfrm>
            <a:off x="434009" y="2393092"/>
            <a:ext cx="3276600" cy="3694916"/>
            <a:chOff x="5481638" y="457200"/>
            <a:chExt cx="3509962" cy="4233758"/>
          </a:xfrm>
        </p:grpSpPr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5CB3E147-13E6-8CF9-D16B-EC719BC39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59109DB9-4D40-524D-6A7A-B42168F2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6434C43A-58EF-29DB-9624-7F8FCBD90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09579D53-4632-F5DB-CE59-98214CC9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66" name="Arc 9">
              <a:extLst>
                <a:ext uri="{FF2B5EF4-FFF2-40B4-BE49-F238E27FC236}">
                  <a16:creationId xmlns:a16="http://schemas.microsoft.com/office/drawing/2014/main" id="{1952B792-51CE-FACE-D725-4E2C22A7B3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Arc 10">
              <a:extLst>
                <a:ext uri="{FF2B5EF4-FFF2-40B4-BE49-F238E27FC236}">
                  <a16:creationId xmlns:a16="http://schemas.microsoft.com/office/drawing/2014/main" id="{9D7F1CDB-9A7A-CB67-8D30-EB3BF7E1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Arc 11">
              <a:extLst>
                <a:ext uri="{FF2B5EF4-FFF2-40B4-BE49-F238E27FC236}">
                  <a16:creationId xmlns:a16="http://schemas.microsoft.com/office/drawing/2014/main" id="{8BFF59E5-B261-A8F9-458F-6C07E3E583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3620DFB-2EEB-F463-7BE7-36F8F188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737DA81D-B8C2-1E6D-8CE4-25A314B7F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F9632C6E-11AC-0DDF-D883-CE2182CE0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AC166526-196D-76A4-F581-52F91B6C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DC677C0A-7A23-9CF3-74BC-4248C54C0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89090" cy="31739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enable_n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4" name="Group 26">
              <a:extLst>
                <a:ext uri="{FF2B5EF4-FFF2-40B4-BE49-F238E27FC236}">
                  <a16:creationId xmlns:a16="http://schemas.microsoft.com/office/drawing/2014/main" id="{7F34CF5C-9CC4-8B5B-1D5F-A135B9F6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82" name="Text Box 23">
                <a:extLst>
                  <a:ext uri="{FF2B5EF4-FFF2-40B4-BE49-F238E27FC236}">
                    <a16:creationId xmlns:a16="http://schemas.microsoft.com/office/drawing/2014/main" id="{F1FB8141-9CE1-077C-BBBE-441B9C3DA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start_n</a:t>
                </a:r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44BF17F3-74B4-E833-E35C-2B5BF60B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2A6CFC29-8EA9-4A30-DDA7-4A951C0E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28">
              <a:extLst>
                <a:ext uri="{FF2B5EF4-FFF2-40B4-BE49-F238E27FC236}">
                  <a16:creationId xmlns:a16="http://schemas.microsoft.com/office/drawing/2014/main" id="{041AF47F-75FF-597B-302B-44C919000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7DA867F2-3903-1324-C36C-67590809A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enable_h</a:t>
                </a:r>
              </a:p>
            </p:txBody>
          </p:sp>
          <p:sp>
            <p:nvSpPr>
              <p:cNvPr id="81" name="Line 30">
                <a:extLst>
                  <a:ext uri="{FF2B5EF4-FFF2-40B4-BE49-F238E27FC236}">
                    <a16:creationId xmlns:a16="http://schemas.microsoft.com/office/drawing/2014/main" id="{95158D3F-FE4D-9E10-58B6-17C0B763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31">
              <a:extLst>
                <a:ext uri="{FF2B5EF4-FFF2-40B4-BE49-F238E27FC236}">
                  <a16:creationId xmlns:a16="http://schemas.microsoft.com/office/drawing/2014/main" id="{64B6B73F-8534-3916-358A-976E999AB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7A8D49ED-37CC-CC0B-7B24-831AFAA19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enable_n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start_n</a:t>
                </a:r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DF643A15-DF67-8067-025F-CE8ED8834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87D84D-29C9-C12B-4513-F1EA45FA0E8E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4ACCB2-1C04-C8DF-2AC2-ECD3E685EC8E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E39FAE6-E2ED-84A4-7B63-2044EA2429A5}"/>
              </a:ext>
            </a:extLst>
          </p:cNvPr>
          <p:cNvSpPr txBox="1"/>
          <p:nvPr/>
        </p:nvSpPr>
        <p:spPr>
          <a:xfrm>
            <a:off x="6826645" y="4770073"/>
            <a:ext cx="318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So, what are all 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</a:t>
            </a:r>
            <a:r>
              <a:rPr lang="en-US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/>
              <a:t> doing here?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498224-6F27-287B-7F36-341754F9DAF7}"/>
              </a:ext>
            </a:extLst>
          </p:cNvPr>
          <p:cNvCxnSpPr/>
          <p:nvPr/>
        </p:nvCxnSpPr>
        <p:spPr>
          <a:xfrm flipV="1">
            <a:off x="7745784" y="2724530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F3D5A38-0EFF-BFF2-F8B2-36CADAAF2D65}"/>
              </a:ext>
            </a:extLst>
          </p:cNvPr>
          <p:cNvSpPr/>
          <p:nvPr/>
        </p:nvSpPr>
        <p:spPr>
          <a:xfrm>
            <a:off x="208722" y="2226365"/>
            <a:ext cx="3916017" cy="41843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6BF353-8407-28E4-6445-0BE4438F6817}"/>
              </a:ext>
            </a:extLst>
          </p:cNvPr>
          <p:cNvCxnSpPr/>
          <p:nvPr/>
        </p:nvCxnSpPr>
        <p:spPr>
          <a:xfrm flipV="1">
            <a:off x="9517309" y="2724530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DEEB5BC-2F8F-BF2A-8593-52B4CBAD9532}"/>
              </a:ext>
            </a:extLst>
          </p:cNvPr>
          <p:cNvCxnSpPr/>
          <p:nvPr/>
        </p:nvCxnSpPr>
        <p:spPr>
          <a:xfrm flipV="1">
            <a:off x="10659693" y="2707591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F0A7A7E-4DE5-7BA4-27E3-3254B1980AB3}"/>
              </a:ext>
            </a:extLst>
          </p:cNvPr>
          <p:cNvCxnSpPr>
            <a:cxnSpLocks/>
            <a:stCxn id="87" idx="1"/>
            <a:endCxn id="20" idx="0"/>
          </p:cNvCxnSpPr>
          <p:nvPr/>
        </p:nvCxnSpPr>
        <p:spPr>
          <a:xfrm flipH="1">
            <a:off x="8419768" y="3123870"/>
            <a:ext cx="1095025" cy="1646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1E6461C-547E-EC3B-C1D8-B109F810F085}"/>
              </a:ext>
            </a:extLst>
          </p:cNvPr>
          <p:cNvCxnSpPr>
            <a:cxnSpLocks/>
            <a:stCxn id="87" idx="3"/>
            <a:endCxn id="20" idx="0"/>
          </p:cNvCxnSpPr>
          <p:nvPr/>
        </p:nvCxnSpPr>
        <p:spPr>
          <a:xfrm flipH="1">
            <a:off x="8419768" y="3123870"/>
            <a:ext cx="2240156" cy="1646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CC06731-42D1-EBF6-275D-60993DF03AA8}"/>
              </a:ext>
            </a:extLst>
          </p:cNvPr>
          <p:cNvCxnSpPr/>
          <p:nvPr/>
        </p:nvCxnSpPr>
        <p:spPr>
          <a:xfrm>
            <a:off x="8061436" y="253545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2944BF6-D594-BC95-F5A8-C5DCAC2A0410}"/>
              </a:ext>
            </a:extLst>
          </p:cNvPr>
          <p:cNvSpPr txBox="1"/>
          <p:nvPr/>
        </p:nvSpPr>
        <p:spPr>
          <a:xfrm>
            <a:off x="9024245" y="210450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</p:spTree>
    <p:extLst>
      <p:ext uri="{BB962C8B-B14F-4D97-AF65-F5344CB8AC3E}">
        <p14:creationId xmlns:p14="http://schemas.microsoft.com/office/powerpoint/2010/main" val="305925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2 blocks of road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87D84D-29C9-C12B-4513-F1EA45FA0E8E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4ACCB2-1C04-C8DF-2AC2-ECD3E685EC8E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D70C-0D00-E3D4-352B-9FE4EC6EA3A5}"/>
              </a:ext>
            </a:extLst>
          </p:cNvPr>
          <p:cNvSpPr txBox="1"/>
          <p:nvPr/>
        </p:nvSpPr>
        <p:spPr>
          <a:xfrm>
            <a:off x="4310399" y="3888426"/>
            <a:ext cx="318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So, what are all 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start_h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/>
              <a:t> doing here?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0B2A33-11BE-C704-B83D-32D414A32AEA}"/>
              </a:ext>
            </a:extLst>
          </p:cNvPr>
          <p:cNvCxnSpPr/>
          <p:nvPr/>
        </p:nvCxnSpPr>
        <p:spPr>
          <a:xfrm flipV="1">
            <a:off x="9206336" y="1189355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9A1B4-DA0B-8D5E-6D66-2875AC32608D}"/>
              </a:ext>
            </a:extLst>
          </p:cNvPr>
          <p:cNvCxnSpPr/>
          <p:nvPr/>
        </p:nvCxnSpPr>
        <p:spPr>
          <a:xfrm flipV="1">
            <a:off x="10948832" y="1189140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64C15E-0471-454C-3EB6-AB01B2C78FFA}"/>
              </a:ext>
            </a:extLst>
          </p:cNvPr>
          <p:cNvCxnSpPr/>
          <p:nvPr/>
        </p:nvCxnSpPr>
        <p:spPr>
          <a:xfrm flipV="1">
            <a:off x="6293041" y="1199923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146F1D-6A24-7154-3A1A-285975ABDB7B}"/>
              </a:ext>
            </a:extLst>
          </p:cNvPr>
          <p:cNvCxnSpPr/>
          <p:nvPr/>
        </p:nvCxnSpPr>
        <p:spPr>
          <a:xfrm flipV="1">
            <a:off x="8035537" y="1199708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4F56F2-BFBE-669A-BF7F-EA033BCF55EE}"/>
              </a:ext>
            </a:extLst>
          </p:cNvPr>
          <p:cNvCxnSpPr/>
          <p:nvPr/>
        </p:nvCxnSpPr>
        <p:spPr>
          <a:xfrm flipV="1">
            <a:off x="3401881" y="1199708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4F6D9A-47EC-373D-8FF2-E53639C2FDBB}"/>
              </a:ext>
            </a:extLst>
          </p:cNvPr>
          <p:cNvCxnSpPr/>
          <p:nvPr/>
        </p:nvCxnSpPr>
        <p:spPr>
          <a:xfrm flipV="1">
            <a:off x="5144377" y="1199493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7C49E0-E149-3A6E-1FAD-5DD602C0C9AB}"/>
              </a:ext>
            </a:extLst>
          </p:cNvPr>
          <p:cNvCxnSpPr>
            <a:cxnSpLocks/>
            <a:stCxn id="30" idx="3"/>
            <a:endCxn id="3" idx="0"/>
          </p:cNvCxnSpPr>
          <p:nvPr/>
        </p:nvCxnSpPr>
        <p:spPr>
          <a:xfrm flipH="1">
            <a:off x="5903522" y="1614517"/>
            <a:ext cx="3303045" cy="2273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1A31E9-E75E-6CFA-06E3-6DCDD1FFF842}"/>
              </a:ext>
            </a:extLst>
          </p:cNvPr>
          <p:cNvCxnSpPr/>
          <p:nvPr/>
        </p:nvCxnSpPr>
        <p:spPr>
          <a:xfrm flipV="1">
            <a:off x="7745784" y="2724530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9403E4-5796-0A9B-FECF-879920315268}"/>
              </a:ext>
            </a:extLst>
          </p:cNvPr>
          <p:cNvCxnSpPr/>
          <p:nvPr/>
        </p:nvCxnSpPr>
        <p:spPr>
          <a:xfrm flipV="1">
            <a:off x="9517309" y="2724530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9F7153-1246-D4A6-FB07-A9F21C191A6D}"/>
              </a:ext>
            </a:extLst>
          </p:cNvPr>
          <p:cNvCxnSpPr/>
          <p:nvPr/>
        </p:nvCxnSpPr>
        <p:spPr>
          <a:xfrm flipV="1">
            <a:off x="10659693" y="2707591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14E48F-BAC4-C156-61C6-8CA8CE2FD253}"/>
              </a:ext>
            </a:extLst>
          </p:cNvPr>
          <p:cNvCxnSpPr>
            <a:cxnSpLocks/>
          </p:cNvCxnSpPr>
          <p:nvPr/>
        </p:nvCxnSpPr>
        <p:spPr>
          <a:xfrm flipH="1">
            <a:off x="8419768" y="3123870"/>
            <a:ext cx="1095025" cy="1646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0F9517E-5847-A296-03E4-727A915B2366}"/>
              </a:ext>
            </a:extLst>
          </p:cNvPr>
          <p:cNvSpPr txBox="1"/>
          <p:nvPr/>
        </p:nvSpPr>
        <p:spPr>
          <a:xfrm>
            <a:off x="6826645" y="4770073"/>
            <a:ext cx="318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So, what are all 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start_</a:t>
            </a:r>
            <a:r>
              <a:rPr lang="en-US">
                <a:solidFill>
                  <a:srgbClr val="1F2328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/>
              <a:t> doing here?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D4AD47B-F744-9010-0872-4F449EDDFF32}"/>
              </a:ext>
            </a:extLst>
          </p:cNvPr>
          <p:cNvCxnSpPr>
            <a:cxnSpLocks/>
            <a:stCxn id="88" idx="1"/>
            <a:endCxn id="34" idx="0"/>
          </p:cNvCxnSpPr>
          <p:nvPr/>
        </p:nvCxnSpPr>
        <p:spPr>
          <a:xfrm flipH="1">
            <a:off x="8419768" y="3123305"/>
            <a:ext cx="2239925" cy="16467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4A901E3-1A55-BB9B-E44C-F5639DD95949}"/>
              </a:ext>
            </a:extLst>
          </p:cNvPr>
          <p:cNvCxnSpPr>
            <a:cxnSpLocks/>
            <a:stCxn id="32" idx="3"/>
            <a:endCxn id="3" idx="0"/>
          </p:cNvCxnSpPr>
          <p:nvPr/>
        </p:nvCxnSpPr>
        <p:spPr>
          <a:xfrm flipH="1">
            <a:off x="5903522" y="1613952"/>
            <a:ext cx="5064014" cy="2274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8038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2 blocks of road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487D84D-29C9-C12B-4513-F1EA45FA0E8E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844ACCB2-1C04-C8DF-2AC2-ECD3E685EC8E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5CD70C-0D00-E3D4-352B-9FE4EC6EA3A5}"/>
              </a:ext>
            </a:extLst>
          </p:cNvPr>
          <p:cNvSpPr txBox="1"/>
          <p:nvPr/>
        </p:nvSpPr>
        <p:spPr>
          <a:xfrm>
            <a:off x="6293041" y="4569344"/>
            <a:ext cx="3186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So, what are all 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start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r>
              <a:rPr lang="en-US"/>
              <a:t> doing here?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B0B2A33-11BE-C704-B83D-32D414A32AEA}"/>
              </a:ext>
            </a:extLst>
          </p:cNvPr>
          <p:cNvCxnSpPr/>
          <p:nvPr/>
        </p:nvCxnSpPr>
        <p:spPr>
          <a:xfrm flipV="1">
            <a:off x="9206336" y="1189355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379A1B4-DA0B-8D5E-6D66-2875AC32608D}"/>
              </a:ext>
            </a:extLst>
          </p:cNvPr>
          <p:cNvCxnSpPr/>
          <p:nvPr/>
        </p:nvCxnSpPr>
        <p:spPr>
          <a:xfrm flipV="1">
            <a:off x="10948832" y="1189140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B64C15E-0471-454C-3EB6-AB01B2C78FFA}"/>
              </a:ext>
            </a:extLst>
          </p:cNvPr>
          <p:cNvCxnSpPr/>
          <p:nvPr/>
        </p:nvCxnSpPr>
        <p:spPr>
          <a:xfrm flipV="1">
            <a:off x="6293041" y="1199923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6146F1D-6A24-7154-3A1A-285975ABDB7B}"/>
              </a:ext>
            </a:extLst>
          </p:cNvPr>
          <p:cNvCxnSpPr/>
          <p:nvPr/>
        </p:nvCxnSpPr>
        <p:spPr>
          <a:xfrm flipV="1">
            <a:off x="8035537" y="1199708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B4F56F2-BFBE-669A-BF7F-EA033BCF55EE}"/>
              </a:ext>
            </a:extLst>
          </p:cNvPr>
          <p:cNvCxnSpPr/>
          <p:nvPr/>
        </p:nvCxnSpPr>
        <p:spPr>
          <a:xfrm flipV="1">
            <a:off x="3401881" y="1199708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74F6D9A-47EC-373D-8FF2-E53639C2FDBB}"/>
              </a:ext>
            </a:extLst>
          </p:cNvPr>
          <p:cNvCxnSpPr/>
          <p:nvPr/>
        </p:nvCxnSpPr>
        <p:spPr>
          <a:xfrm flipV="1">
            <a:off x="5144377" y="1199493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7C49E0-E149-3A6E-1FAD-5DD602C0C9AB}"/>
              </a:ext>
            </a:extLst>
          </p:cNvPr>
          <p:cNvCxnSpPr>
            <a:cxnSpLocks/>
            <a:stCxn id="30" idx="3"/>
            <a:endCxn id="3" idx="0"/>
          </p:cNvCxnSpPr>
          <p:nvPr/>
        </p:nvCxnSpPr>
        <p:spPr>
          <a:xfrm flipH="1">
            <a:off x="7886164" y="1614517"/>
            <a:ext cx="1320403" cy="2954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31A31E9-E75E-6CFA-06E3-6DCDD1FFF842}"/>
              </a:ext>
            </a:extLst>
          </p:cNvPr>
          <p:cNvCxnSpPr/>
          <p:nvPr/>
        </p:nvCxnSpPr>
        <p:spPr>
          <a:xfrm flipV="1">
            <a:off x="7745784" y="2724530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9403E4-5796-0A9B-FECF-879920315268}"/>
              </a:ext>
            </a:extLst>
          </p:cNvPr>
          <p:cNvCxnSpPr/>
          <p:nvPr/>
        </p:nvCxnSpPr>
        <p:spPr>
          <a:xfrm flipV="1">
            <a:off x="9517309" y="2724530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09F7153-1246-D4A6-FB07-A9F21C191A6D}"/>
              </a:ext>
            </a:extLst>
          </p:cNvPr>
          <p:cNvCxnSpPr/>
          <p:nvPr/>
        </p:nvCxnSpPr>
        <p:spPr>
          <a:xfrm flipV="1">
            <a:off x="10659693" y="2707591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414E48F-BAC4-C156-61C6-8CA8CE2FD253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7886164" y="1623220"/>
            <a:ext cx="2717788" cy="29461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D657AD-9DF8-CC94-3ACA-325B7510AE5E}"/>
              </a:ext>
            </a:extLst>
          </p:cNvPr>
          <p:cNvCxnSpPr/>
          <p:nvPr/>
        </p:nvCxnSpPr>
        <p:spPr>
          <a:xfrm flipV="1">
            <a:off x="9517309" y="1188647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A5A152E-32A1-3B77-C06D-19825E8D4637}"/>
              </a:ext>
            </a:extLst>
          </p:cNvPr>
          <p:cNvCxnSpPr/>
          <p:nvPr/>
        </p:nvCxnSpPr>
        <p:spPr>
          <a:xfrm flipV="1">
            <a:off x="10659693" y="1199493"/>
            <a:ext cx="0" cy="85174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314360-8393-0556-C0A7-8AEB445365EA}"/>
              </a:ext>
            </a:extLst>
          </p:cNvPr>
          <p:cNvCxnSpPr/>
          <p:nvPr/>
        </p:nvCxnSpPr>
        <p:spPr>
          <a:xfrm>
            <a:off x="10654391" y="18057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AB5E0B-735E-CBD4-2A7F-08AD0E114769}"/>
              </a:ext>
            </a:extLst>
          </p:cNvPr>
          <p:cNvCxnSpPr>
            <a:cxnSpLocks/>
            <a:stCxn id="32" idx="1"/>
            <a:endCxn id="3" idx="0"/>
          </p:cNvCxnSpPr>
          <p:nvPr/>
        </p:nvCxnSpPr>
        <p:spPr>
          <a:xfrm flipH="1">
            <a:off x="7886164" y="1613952"/>
            <a:ext cx="1628015" cy="2955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A34FC26-FB78-E0F6-7806-2A0372441EE5}"/>
              </a:ext>
            </a:extLst>
          </p:cNvPr>
          <p:cNvCxnSpPr>
            <a:cxnSpLocks/>
            <a:stCxn id="32" idx="3"/>
            <a:endCxn id="3" idx="0"/>
          </p:cNvCxnSpPr>
          <p:nvPr/>
        </p:nvCxnSpPr>
        <p:spPr>
          <a:xfrm flipH="1">
            <a:off x="7886164" y="1613952"/>
            <a:ext cx="3081372" cy="29553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1040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4775-C8E7-0976-2B72-3A6E7F61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</a:rPr>
              <a:t>start = 1;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36D1-1880-CD63-3BCA-802C9F65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D8BA-9BE0-C4D2-D3E4-754D1170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6893-5800-13C5-A916-00391CF0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7" name="Group 96">
            <a:extLst>
              <a:ext uri="{FF2B5EF4-FFF2-40B4-BE49-F238E27FC236}">
                <a16:creationId xmlns:a16="http://schemas.microsoft.com/office/drawing/2014/main" id="{D3E1C42A-87F3-E638-6400-353612ACAF34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8" name="Object 0">
              <a:extLst>
                <a:ext uri="{FF2B5EF4-FFF2-40B4-BE49-F238E27FC236}">
                  <a16:creationId xmlns:a16="http://schemas.microsoft.com/office/drawing/2014/main" id="{9DC8B293-BFDB-CA8C-C18E-63F9B4D924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8" name="Object 0">
                          <a:extLst>
                            <a:ext uri="{FF2B5EF4-FFF2-40B4-BE49-F238E27FC236}">
                              <a16:creationId xmlns:a16="http://schemas.microsoft.com/office/drawing/2014/main" id="{763AEFB1-18B9-EDD7-37DA-08F881209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FCDFCC14-3491-9451-8E35-7E14862FD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0" name="Text Box 42">
              <a:extLst>
                <a:ext uri="{FF2B5EF4-FFF2-40B4-BE49-F238E27FC236}">
                  <a16:creationId xmlns:a16="http://schemas.microsoft.com/office/drawing/2014/main" id="{369817D7-CDC5-F8CC-E216-3FB57315F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2438A61A-617C-5D8E-EA53-76F27433C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EE0F6E35-9378-9884-10E3-AA859F03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AAFDA-819E-D366-697C-33811196BB35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159E69-01E4-AD6D-EF26-BCBFAF5BD4CA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6071AF-713B-2047-D1FD-F06A4ABBCF10}"/>
              </a:ext>
            </a:extLst>
          </p:cNvPr>
          <p:cNvSpPr txBox="1"/>
          <p:nvPr/>
        </p:nvSpPr>
        <p:spPr>
          <a:xfrm>
            <a:off x="3671133" y="5599457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ighlight>
                  <a:srgbClr val="FFFF00"/>
                </a:highlight>
                <a:latin typeface="Consolas" panose="020B0609020204030204" pitchFamily="49" charset="0"/>
              </a:rPr>
              <a:t>start = start_n OR start_h;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453AA-240D-D283-1AD1-FAC0B3D191B4}"/>
              </a:ext>
            </a:extLst>
          </p:cNvPr>
          <p:cNvSpPr txBox="1"/>
          <p:nvPr/>
        </p:nvSpPr>
        <p:spPr>
          <a:xfrm>
            <a:off x="166506" y="1858813"/>
            <a:ext cx="38789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</a:t>
            </a:r>
            <a:r>
              <a:rPr lang="en-US">
                <a:latin typeface="Consolas" panose="020B0609020204030204" pitchFamily="49" charset="0"/>
              </a:rPr>
              <a:t>start_h = 1</a:t>
            </a:r>
            <a:r>
              <a:rPr lang="en-US"/>
              <a:t>, then </a:t>
            </a:r>
            <a:r>
              <a:rPr lang="en-US">
                <a:latin typeface="Consolas" panose="020B0609020204030204" pitchFamily="49" charset="0"/>
              </a:rPr>
              <a:t>start = 1 </a:t>
            </a:r>
            <a:r>
              <a:rPr lang="en-US"/>
              <a:t>irrespective of </a:t>
            </a:r>
            <a:r>
              <a:rPr lang="en-US">
                <a:latin typeface="Consolas" panose="020B0609020204030204" pitchFamily="49" charset="0"/>
              </a:rPr>
              <a:t>start_n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latin typeface="+mj-lt"/>
              </a:rPr>
              <a:t>It somehow activate the </a:t>
            </a:r>
            <a:r>
              <a:rPr lang="en-US">
                <a:latin typeface="Consolas" panose="020B0609020204030204" pitchFamily="49" charset="0"/>
              </a:rPr>
              <a:t>timer</a:t>
            </a:r>
            <a:r>
              <a:rPr lang="en-US">
                <a:latin typeface="+mj-lt"/>
              </a:rPr>
              <a:t> block, which has 2 outputs of </a:t>
            </a:r>
            <a:r>
              <a:rPr lang="en-US">
                <a:latin typeface="Consolas" panose="020B0609020204030204" pitchFamily="49" charset="0"/>
              </a:rPr>
              <a:t>Timeout</a:t>
            </a:r>
            <a:r>
              <a:rPr lang="en-US">
                <a:latin typeface="+mj-lt"/>
              </a:rPr>
              <a:t> and </a:t>
            </a:r>
            <a:r>
              <a:rPr lang="en-US">
                <a:latin typeface="Consolas" panose="020B0609020204030204" pitchFamily="49" charset="0"/>
              </a:rPr>
              <a:t>timeout</a:t>
            </a:r>
            <a:r>
              <a:rPr lang="en-US">
                <a:latin typeface="+mj-lt"/>
              </a:rPr>
              <a:t>.</a:t>
            </a:r>
          </a:p>
          <a:p>
            <a:endParaRPr lang="en-US">
              <a:latin typeface="+mj-lt"/>
            </a:endParaRPr>
          </a:p>
          <a:p>
            <a:r>
              <a:rPr lang="en-US">
                <a:latin typeface="+mj-lt"/>
              </a:rPr>
              <a:t>That goes the same if </a:t>
            </a:r>
            <a:r>
              <a:rPr lang="en-US">
                <a:latin typeface="Consolas" panose="020B0609020204030204" pitchFamily="49" charset="0"/>
              </a:rPr>
              <a:t>start_n = 1</a:t>
            </a:r>
          </a:p>
        </p:txBody>
      </p:sp>
    </p:spTree>
    <p:extLst>
      <p:ext uri="{BB962C8B-B14F-4D97-AF65-F5344CB8AC3E}">
        <p14:creationId xmlns:p14="http://schemas.microsoft.com/office/powerpoint/2010/main" val="955172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D22D-F8C8-3BCC-B278-25AEF65DE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5D3DA-3B16-1BAE-2F38-051929F13B3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9362" y="1050925"/>
            <a:ext cx="10642601" cy="567055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Priority direction (highway) stays green for time T, then</a:t>
            </a:r>
          </a:p>
          <a:p>
            <a:pPr marL="0" indent="0">
              <a:buNone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If there are no cars appearing in the non-priority direction, the priority direction continues with a new green cycle.</a:t>
            </a:r>
          </a:p>
          <a:p>
            <a:pPr marL="514350" indent="-514350">
              <a:buFont typeface="+mj-lt"/>
              <a:buAutoNum type="arabicPeriod"/>
            </a:pP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If there are cars in the non-priority direction, the priority direction switches to yellow for time t, then</a:t>
            </a:r>
          </a:p>
          <a:p>
            <a:r>
              <a:rPr lang="en-US"/>
              <a:t>The priority direction switches to red, and the non-priority direction turns green for time T, then</a:t>
            </a:r>
          </a:p>
          <a:p>
            <a:r>
              <a:rPr lang="en-US"/>
              <a:t>The non-priority direction switches to yellow for time t and then red, while the priority direction switches to green.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AEB98-AAA3-B58F-B7B8-BA40B2C9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9ACC6-5140-D259-C235-FC88443F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31642-E61B-2EB9-466D-51F20642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01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1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988151" y="3759707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1269424" y="2346178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221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41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1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988151" y="3759707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1269424" y="2346178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871D0-8281-A697-9151-8B1498983D6D}"/>
              </a:ext>
            </a:extLst>
          </p:cNvPr>
          <p:cNvSpPr txBox="1"/>
          <p:nvPr/>
        </p:nvSpPr>
        <p:spPr>
          <a:xfrm>
            <a:off x="8073003" y="4970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activated</a:t>
            </a:r>
          </a:p>
        </p:txBody>
      </p:sp>
    </p:spTree>
    <p:extLst>
      <p:ext uri="{BB962C8B-B14F-4D97-AF65-F5344CB8AC3E}">
        <p14:creationId xmlns:p14="http://schemas.microsoft.com/office/powerpoint/2010/main" val="3361728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42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988151" y="3759707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1269424" y="2346178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871D0-8281-A697-9151-8B1498983D6D}"/>
              </a:ext>
            </a:extLst>
          </p:cNvPr>
          <p:cNvSpPr txBox="1"/>
          <p:nvPr/>
        </p:nvSpPr>
        <p:spPr>
          <a:xfrm>
            <a:off x="8073003" y="4970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481BB7B-B834-F863-60CA-DAF5823A9982}"/>
                  </a:ext>
                </a:extLst>
              </p14:cNvPr>
              <p14:cNvContentPartPr/>
              <p14:nvPr/>
            </p14:nvContentPartPr>
            <p14:xfrm>
              <a:off x="3090855" y="5337813"/>
              <a:ext cx="1779120" cy="412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481BB7B-B834-F863-60CA-DAF5823A99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2215" y="5328813"/>
                <a:ext cx="1796760" cy="4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775158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43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988151" y="3759707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1269424" y="2346178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871D0-8281-A697-9151-8B1498983D6D}"/>
              </a:ext>
            </a:extLst>
          </p:cNvPr>
          <p:cNvSpPr txBox="1"/>
          <p:nvPr/>
        </p:nvSpPr>
        <p:spPr>
          <a:xfrm>
            <a:off x="8073003" y="4970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activated</a:t>
            </a:r>
          </a:p>
        </p:txBody>
      </p:sp>
    </p:spTree>
    <p:extLst>
      <p:ext uri="{BB962C8B-B14F-4D97-AF65-F5344CB8AC3E}">
        <p14:creationId xmlns:p14="http://schemas.microsoft.com/office/powerpoint/2010/main" val="565107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44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1274565" y="3740107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1561842" y="2330454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871D0-8281-A697-9151-8B1498983D6D}"/>
              </a:ext>
            </a:extLst>
          </p:cNvPr>
          <p:cNvSpPr txBox="1"/>
          <p:nvPr/>
        </p:nvSpPr>
        <p:spPr>
          <a:xfrm>
            <a:off x="8174941" y="4272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activated</a:t>
            </a:r>
          </a:p>
        </p:txBody>
      </p:sp>
    </p:spTree>
    <p:extLst>
      <p:ext uri="{BB962C8B-B14F-4D97-AF65-F5344CB8AC3E}">
        <p14:creationId xmlns:p14="http://schemas.microsoft.com/office/powerpoint/2010/main" val="5685280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45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1274565" y="3740107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1561842" y="2330454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1B961-EE1F-E4FD-029C-B16C725DB7F0}"/>
              </a:ext>
            </a:extLst>
          </p:cNvPr>
          <p:cNvSpPr txBox="1"/>
          <p:nvPr/>
        </p:nvSpPr>
        <p:spPr>
          <a:xfrm>
            <a:off x="8174941" y="4272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253943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46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1274565" y="3740107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1561842" y="2330454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739C5E-3DB1-269B-064B-CA8EC1E4160F}"/>
              </a:ext>
            </a:extLst>
          </p:cNvPr>
          <p:cNvSpPr txBox="1"/>
          <p:nvPr/>
        </p:nvSpPr>
        <p:spPr>
          <a:xfrm>
            <a:off x="8174941" y="4272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BA21C9-36A8-81D0-868F-DD2781EBC7D0}"/>
                  </a:ext>
                </a:extLst>
              </p14:cNvPr>
              <p14:cNvContentPartPr/>
              <p14:nvPr/>
            </p14:nvContentPartPr>
            <p14:xfrm>
              <a:off x="3090855" y="5337813"/>
              <a:ext cx="1779120" cy="412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BA21C9-36A8-81D0-868F-DD2781EBC7D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2215" y="5328813"/>
                <a:ext cx="1796760" cy="4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13046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1274565" y="3740107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1561842" y="2330454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activated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D695A1-B304-7A01-B891-7AAEEEEC6A5F}"/>
              </a:ext>
            </a:extLst>
          </p:cNvPr>
          <p:cNvSpPr txBox="1"/>
          <p:nvPr/>
        </p:nvSpPr>
        <p:spPr>
          <a:xfrm>
            <a:off x="8174941" y="4272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077403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1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2423578" y="374122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2726697" y="2361251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activated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B0108A-1445-9108-E4EF-5FEBC03EA475}"/>
              </a:ext>
            </a:extLst>
          </p:cNvPr>
          <p:cNvSpPr txBox="1"/>
          <p:nvPr/>
        </p:nvSpPr>
        <p:spPr>
          <a:xfrm>
            <a:off x="8174941" y="4272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40232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49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1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2423578" y="374122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2726697" y="2361251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0DFFBE-D091-8918-0FD7-2436C0F9615C}"/>
              </a:ext>
            </a:extLst>
          </p:cNvPr>
          <p:cNvSpPr txBox="1"/>
          <p:nvPr/>
        </p:nvSpPr>
        <p:spPr>
          <a:xfrm>
            <a:off x="8174941" y="4272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11582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A3F7E-4045-2B7D-98EB-EBC5BEB6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2D5A-F87B-3B28-EF27-436469E6C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B0984-5082-4E30-10FF-2FE142E89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23A74-52CA-81F2-CFCE-DDEAC670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5B7C47-35FE-111E-7831-801C592F93BF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6205A7F-6408-DC62-06F1-BAE2865AB7EE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6B5EEA2-5C0F-9630-A26A-28FF1581AB4D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61BEC6-CA4F-B701-B24B-311C16ADA45C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946DB2-E0E6-05F1-33D2-CA595A4B8CB7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2C012A-1483-9D42-A057-BA25F7BCBC2E}"/>
              </a:ext>
            </a:extLst>
          </p:cNvPr>
          <p:cNvCxnSpPr/>
          <p:nvPr/>
        </p:nvCxnSpPr>
        <p:spPr>
          <a:xfrm flipH="1" flipV="1">
            <a:off x="3419061" y="3930926"/>
            <a:ext cx="1113182" cy="1187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25DE35E-48D5-2871-7F51-04D708F870B8}"/>
              </a:ext>
            </a:extLst>
          </p:cNvPr>
          <p:cNvCxnSpPr/>
          <p:nvPr/>
        </p:nvCxnSpPr>
        <p:spPr>
          <a:xfrm flipH="1" flipV="1">
            <a:off x="5602355" y="2363857"/>
            <a:ext cx="1113182" cy="11877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3785BF6-EF07-F683-C219-0709403B7A06}"/>
              </a:ext>
            </a:extLst>
          </p:cNvPr>
          <p:cNvSpPr txBox="1"/>
          <p:nvPr/>
        </p:nvSpPr>
        <p:spPr>
          <a:xfrm>
            <a:off x="4532243" y="5118652"/>
            <a:ext cx="178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Priority Direction</a:t>
            </a:r>
          </a:p>
          <a:p>
            <a:r>
              <a:rPr lang="en-US"/>
              <a:t>(Highway)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8741AA1-D7E6-8314-1632-DD69210AC0D9}"/>
              </a:ext>
            </a:extLst>
          </p:cNvPr>
          <p:cNvSpPr txBox="1"/>
          <p:nvPr/>
        </p:nvSpPr>
        <p:spPr>
          <a:xfrm>
            <a:off x="6438113" y="3575744"/>
            <a:ext cx="2251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Non-priority Direction</a:t>
            </a:r>
          </a:p>
          <a:p>
            <a:r>
              <a:rPr lang="en-US"/>
              <a:t>(Country road)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802279-4BF2-7C19-3A88-F06F740C8248}"/>
              </a:ext>
            </a:extLst>
          </p:cNvPr>
          <p:cNvSpPr/>
          <p:nvPr/>
        </p:nvSpPr>
        <p:spPr>
          <a:xfrm>
            <a:off x="1275520" y="2558133"/>
            <a:ext cx="1040298" cy="399587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CE92E9-367B-7C56-00A6-F674CE71E9E8}"/>
              </a:ext>
            </a:extLst>
          </p:cNvPr>
          <p:cNvCxnSpPr>
            <a:cxnSpLocks/>
          </p:cNvCxnSpPr>
          <p:nvPr/>
        </p:nvCxnSpPr>
        <p:spPr>
          <a:xfrm flipV="1">
            <a:off x="1176130" y="3092726"/>
            <a:ext cx="331218" cy="8381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53747D2-6CE0-665D-089A-61D7E5CED314}"/>
              </a:ext>
            </a:extLst>
          </p:cNvPr>
          <p:cNvCxnSpPr>
            <a:cxnSpLocks/>
          </p:cNvCxnSpPr>
          <p:nvPr/>
        </p:nvCxnSpPr>
        <p:spPr>
          <a:xfrm flipH="1" flipV="1">
            <a:off x="4098499" y="2455328"/>
            <a:ext cx="504013" cy="1028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8E4CD-E4F6-8ED1-A89B-76CEFE34AF36}"/>
                  </a:ext>
                </a:extLst>
              </p:cNvPr>
              <p:cNvSpPr txBox="1"/>
              <p:nvPr/>
            </p:nvSpPr>
            <p:spPr>
              <a:xfrm>
                <a:off x="296102" y="3964489"/>
                <a:ext cx="1465199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Light in Priority Direction</a:t>
                </a:r>
              </a:p>
              <a:p>
                <a:r>
                  <a:rPr lang="en-US"/>
                  <a:t>(stays green for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FA8E4CD-E4F6-8ED1-A89B-76CEFE34A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02" y="3964489"/>
                <a:ext cx="1465199" cy="1477328"/>
              </a:xfrm>
              <a:prstGeom prst="rect">
                <a:avLst/>
              </a:prstGeom>
              <a:blipFill>
                <a:blip r:embed="rId2"/>
                <a:stretch>
                  <a:fillRect l="-375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C7123B1-7634-0463-47BC-913D02F41398}"/>
              </a:ext>
            </a:extLst>
          </p:cNvPr>
          <p:cNvSpPr/>
          <p:nvPr/>
        </p:nvSpPr>
        <p:spPr>
          <a:xfrm>
            <a:off x="3177206" y="1964269"/>
            <a:ext cx="1040298" cy="399587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58234A3-ED4C-B8A1-0942-FFA42A78A19D}"/>
              </a:ext>
            </a:extLst>
          </p:cNvPr>
          <p:cNvSpPr txBox="1"/>
          <p:nvPr/>
        </p:nvSpPr>
        <p:spPr>
          <a:xfrm>
            <a:off x="4439478" y="3542542"/>
            <a:ext cx="147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Light in Non-priority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57C3DA-2AA3-77A8-8CF3-5CE7151CD504}"/>
                  </a:ext>
                </a:extLst>
              </p:cNvPr>
              <p:cNvSpPr txBox="1"/>
              <p:nvPr/>
            </p:nvSpPr>
            <p:spPr>
              <a:xfrm>
                <a:off x="8384307" y="6198255"/>
                <a:ext cx="2587247" cy="52322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sz="1400"/>
                  <a:t>highway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400"/>
                  <a:t> priority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400"/>
                  <a:t> h</a:t>
                </a:r>
              </a:p>
              <a:p>
                <a:r>
                  <a:rPr lang="en-US" sz="1400"/>
                  <a:t>countryroad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400"/>
                  <a:t> non-priority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1400"/>
                  <a:t> 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57C3DA-2AA3-77A8-8CF3-5CE7151CD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307" y="6198255"/>
                <a:ext cx="2587247" cy="523220"/>
              </a:xfrm>
              <a:prstGeom prst="rect">
                <a:avLst/>
              </a:prstGeom>
              <a:blipFill>
                <a:blip r:embed="rId3"/>
                <a:stretch>
                  <a:fillRect l="-467" t="-1124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A7F97A5-CC17-4290-B39B-B6B7ED3DA82B}"/>
              </a:ext>
            </a:extLst>
          </p:cNvPr>
          <p:cNvSpPr txBox="1"/>
          <p:nvPr/>
        </p:nvSpPr>
        <p:spPr>
          <a:xfrm>
            <a:off x="7147074" y="4717697"/>
            <a:ext cx="360290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i="1" u="sng"/>
              <a:t>Only 2 cases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Case 1: No cars in countryroad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Case 2: Car occurs in countryroad</a:t>
            </a:r>
          </a:p>
        </p:txBody>
      </p:sp>
    </p:spTree>
    <p:extLst>
      <p:ext uri="{BB962C8B-B14F-4D97-AF65-F5344CB8AC3E}">
        <p14:creationId xmlns:p14="http://schemas.microsoft.com/office/powerpoint/2010/main" val="13040063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2423578" y="374122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2726697" y="2361251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73105A-E821-9E64-D278-DB9D64A48337}"/>
              </a:ext>
            </a:extLst>
          </p:cNvPr>
          <p:cNvSpPr txBox="1"/>
          <p:nvPr/>
        </p:nvSpPr>
        <p:spPr>
          <a:xfrm>
            <a:off x="8174941" y="4272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89FBDB54-1CC1-9701-09A8-CEC0F84BB393}"/>
                  </a:ext>
                </a:extLst>
              </p14:cNvPr>
              <p14:cNvContentPartPr/>
              <p14:nvPr/>
            </p14:nvContentPartPr>
            <p14:xfrm>
              <a:off x="3090855" y="5337813"/>
              <a:ext cx="1779120" cy="41292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89FBDB54-1CC1-9701-09A8-CEC0F84BB3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2215" y="5328813"/>
                <a:ext cx="1796760" cy="4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1301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2423578" y="3741229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2726697" y="2361251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activated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64F41F7-83C2-8CA3-C2C0-726A01635248}"/>
              </a:ext>
            </a:extLst>
          </p:cNvPr>
          <p:cNvSpPr txBox="1"/>
          <p:nvPr/>
        </p:nvSpPr>
        <p:spPr>
          <a:xfrm>
            <a:off x="8174941" y="42729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650668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52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2727308" y="3751500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3017984" y="2330454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871D0-8281-A697-9151-8B1498983D6D}"/>
              </a:ext>
            </a:extLst>
          </p:cNvPr>
          <p:cNvSpPr txBox="1"/>
          <p:nvPr/>
        </p:nvSpPr>
        <p:spPr>
          <a:xfrm>
            <a:off x="8073003" y="4970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activated</a:t>
            </a:r>
          </a:p>
        </p:txBody>
      </p:sp>
    </p:spTree>
    <p:extLst>
      <p:ext uri="{BB962C8B-B14F-4D97-AF65-F5344CB8AC3E}">
        <p14:creationId xmlns:p14="http://schemas.microsoft.com/office/powerpoint/2010/main" val="36266106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53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2727308" y="3751500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3017984" y="2330454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871D0-8281-A697-9151-8B1498983D6D}"/>
              </a:ext>
            </a:extLst>
          </p:cNvPr>
          <p:cNvSpPr txBox="1"/>
          <p:nvPr/>
        </p:nvSpPr>
        <p:spPr>
          <a:xfrm>
            <a:off x="8073003" y="4970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activated</a:t>
            </a:r>
          </a:p>
        </p:txBody>
      </p:sp>
    </p:spTree>
    <p:extLst>
      <p:ext uri="{BB962C8B-B14F-4D97-AF65-F5344CB8AC3E}">
        <p14:creationId xmlns:p14="http://schemas.microsoft.com/office/powerpoint/2010/main" val="3989632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2727308" y="3751500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3017984" y="2330454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871D0-8281-A697-9151-8B1498983D6D}"/>
              </a:ext>
            </a:extLst>
          </p:cNvPr>
          <p:cNvSpPr txBox="1"/>
          <p:nvPr/>
        </p:nvSpPr>
        <p:spPr>
          <a:xfrm>
            <a:off x="8073003" y="4970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activated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617447E6-F327-AD9E-4D05-D460A897A982}"/>
                  </a:ext>
                </a:extLst>
              </p14:cNvPr>
              <p14:cNvContentPartPr/>
              <p14:nvPr/>
            </p14:nvContentPartPr>
            <p14:xfrm>
              <a:off x="3090855" y="5337813"/>
              <a:ext cx="1779120" cy="4129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617447E6-F327-AD9E-4D05-D460A897A98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82215" y="5328813"/>
                <a:ext cx="1796760" cy="43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2694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FDBC-F1E4-A012-7565-F393B8CCA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Example 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C1D71-5DBB-D7CF-AB2D-D34832EB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425DE-C76F-20C3-0448-404C1C12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4F7B-587E-BCF8-1C38-1F981C3DD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55</a:t>
            </a:fld>
            <a:endParaRPr lang="en-US"/>
          </a:p>
        </p:txBody>
      </p:sp>
      <p:grpSp>
        <p:nvGrpSpPr>
          <p:cNvPr id="11" name="Group 96">
            <a:extLst>
              <a:ext uri="{FF2B5EF4-FFF2-40B4-BE49-F238E27FC236}">
                <a16:creationId xmlns:a16="http://schemas.microsoft.com/office/drawing/2014/main" id="{1B37E70E-7C77-E162-2D51-725EF1C30439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12" name="Object 0">
              <a:extLst>
                <a:ext uri="{FF2B5EF4-FFF2-40B4-BE49-F238E27FC236}">
                  <a16:creationId xmlns:a16="http://schemas.microsoft.com/office/drawing/2014/main" id="{A962C2D1-54D5-F34C-4998-A7212673B3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12" name="Object 0">
                          <a:extLst>
                            <a:ext uri="{FF2B5EF4-FFF2-40B4-BE49-F238E27FC236}">
                              <a16:creationId xmlns:a16="http://schemas.microsoft.com/office/drawing/2014/main" id="{A962C2D1-54D5-F34C-4998-A7212673B32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Text Box 14">
              <a:extLst>
                <a:ext uri="{FF2B5EF4-FFF2-40B4-BE49-F238E27FC236}">
                  <a16:creationId xmlns:a16="http://schemas.microsoft.com/office/drawing/2014/main" id="{48BFC3BA-A4B1-AA37-D6CE-3F7D74B9E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4" name="Text Box 42">
              <a:extLst>
                <a:ext uri="{FF2B5EF4-FFF2-40B4-BE49-F238E27FC236}">
                  <a16:creationId xmlns:a16="http://schemas.microsoft.com/office/drawing/2014/main" id="{2F9F6204-B96E-A9A2-40DE-0699C1F218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5" name="Text Box 12">
            <a:extLst>
              <a:ext uri="{FF2B5EF4-FFF2-40B4-BE49-F238E27FC236}">
                <a16:creationId xmlns:a16="http://schemas.microsoft.com/office/drawing/2014/main" id="{A3E0C94B-34C8-6F3F-4751-85C1C0A9EC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6" name="Text Box 12">
            <a:extLst>
              <a:ext uri="{FF2B5EF4-FFF2-40B4-BE49-F238E27FC236}">
                <a16:creationId xmlns:a16="http://schemas.microsoft.com/office/drawing/2014/main" id="{940D0382-B707-D21A-056B-A54518B3B4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855021-3EC8-5FBC-4A38-972212F039C9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96261E-1E45-B470-BABF-19EECDF90E7D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highway_fsm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5435871-2357-E16B-7649-4B2DA7FB2897}"/>
              </a:ext>
            </a:extLst>
          </p:cNvPr>
          <p:cNvCxnSpPr>
            <a:cxnSpLocks/>
          </p:cNvCxnSpPr>
          <p:nvPr/>
        </p:nvCxnSpPr>
        <p:spPr>
          <a:xfrm>
            <a:off x="4038740" y="4854878"/>
            <a:ext cx="1166191" cy="744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AD89834-207B-D630-66A3-6B5B46354B53}"/>
              </a:ext>
            </a:extLst>
          </p:cNvPr>
          <p:cNvSpPr txBox="1"/>
          <p:nvPr/>
        </p:nvSpPr>
        <p:spPr>
          <a:xfrm>
            <a:off x="5204931" y="5340280"/>
            <a:ext cx="15776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  <a:p>
            <a:r>
              <a:rPr lang="en-US">
                <a:latin typeface="Consolas" panose="020B0609020204030204" pitchFamily="49" charset="0"/>
              </a:rPr>
              <a:t>timeout = 0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1D4323-C61C-BC64-FC99-98D54FC70AF6}"/>
              </a:ext>
            </a:extLst>
          </p:cNvPr>
          <p:cNvSpPr/>
          <p:nvPr/>
        </p:nvSpPr>
        <p:spPr>
          <a:xfrm>
            <a:off x="111884" y="2508718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D5C3-5EEF-CC4E-4F85-A78CF8914DEE}"/>
              </a:ext>
            </a:extLst>
          </p:cNvPr>
          <p:cNvSpPr/>
          <p:nvPr/>
        </p:nvSpPr>
        <p:spPr>
          <a:xfrm>
            <a:off x="1256784" y="2508153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9C14AF2-3564-AD30-EB37-AEBBC2DDE4D3}"/>
              </a:ext>
            </a:extLst>
          </p:cNvPr>
          <p:cNvSpPr/>
          <p:nvPr/>
        </p:nvSpPr>
        <p:spPr>
          <a:xfrm>
            <a:off x="1564627" y="2508153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4FFF17-C7B7-E238-CD22-C4933F38A14D}"/>
              </a:ext>
            </a:extLst>
          </p:cNvPr>
          <p:cNvCxnSpPr/>
          <p:nvPr/>
        </p:nvCxnSpPr>
        <p:spPr>
          <a:xfrm>
            <a:off x="115965" y="2361251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791C209-3742-AAE6-31CE-F975AB826DC3}"/>
              </a:ext>
            </a:extLst>
          </p:cNvPr>
          <p:cNvSpPr txBox="1"/>
          <p:nvPr/>
        </p:nvSpPr>
        <p:spPr>
          <a:xfrm>
            <a:off x="1072345" y="1961122"/>
            <a:ext cx="984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A period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76D6B6-A5B8-0AC3-494C-62FF9BF4E919}"/>
              </a:ext>
            </a:extLst>
          </p:cNvPr>
          <p:cNvSpPr txBox="1"/>
          <p:nvPr/>
        </p:nvSpPr>
        <p:spPr>
          <a:xfrm>
            <a:off x="2727308" y="3751500"/>
            <a:ext cx="614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/>
              <a:t>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35C6A7-C406-5759-C043-A68A9248F82B}"/>
              </a:ext>
            </a:extLst>
          </p:cNvPr>
          <p:cNvSpPr/>
          <p:nvPr/>
        </p:nvSpPr>
        <p:spPr>
          <a:xfrm>
            <a:off x="111884" y="3139309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9623D2-7C44-7E1C-2973-879A7A4856E5}"/>
              </a:ext>
            </a:extLst>
          </p:cNvPr>
          <p:cNvSpPr/>
          <p:nvPr/>
        </p:nvSpPr>
        <p:spPr>
          <a:xfrm>
            <a:off x="1581797" y="3139309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9145913-2633-3A68-4CEA-249B23240A98}"/>
              </a:ext>
            </a:extLst>
          </p:cNvPr>
          <p:cNvSpPr/>
          <p:nvPr/>
        </p:nvSpPr>
        <p:spPr>
          <a:xfrm>
            <a:off x="2726697" y="3138744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08AB0-F02B-D078-F771-63278C628948}"/>
              </a:ext>
            </a:extLst>
          </p:cNvPr>
          <p:cNvCxnSpPr>
            <a:cxnSpLocks/>
          </p:cNvCxnSpPr>
          <p:nvPr/>
        </p:nvCxnSpPr>
        <p:spPr>
          <a:xfrm flipV="1">
            <a:off x="3017984" y="2330454"/>
            <a:ext cx="0" cy="1406988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32EB799-90FB-9A4C-A36A-9983C889CA99}"/>
              </a:ext>
            </a:extLst>
          </p:cNvPr>
          <p:cNvSpPr txBox="1"/>
          <p:nvPr/>
        </p:nvSpPr>
        <p:spPr>
          <a:xfrm>
            <a:off x="3046397" y="251154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7B7D1E-A5A2-7CF3-6003-DC41308AB616}"/>
              </a:ext>
            </a:extLst>
          </p:cNvPr>
          <p:cNvSpPr txBox="1"/>
          <p:nvPr/>
        </p:nvSpPr>
        <p:spPr>
          <a:xfrm>
            <a:off x="3046397" y="31387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A3871D0-8281-A697-9151-8B1498983D6D}"/>
              </a:ext>
            </a:extLst>
          </p:cNvPr>
          <p:cNvSpPr txBox="1"/>
          <p:nvPr/>
        </p:nvSpPr>
        <p:spPr>
          <a:xfrm>
            <a:off x="8073003" y="497094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347605-8914-2EBD-AC48-BDFF1BB05A6C}"/>
              </a:ext>
            </a:extLst>
          </p:cNvPr>
          <p:cNvSpPr txBox="1"/>
          <p:nvPr/>
        </p:nvSpPr>
        <p:spPr>
          <a:xfrm>
            <a:off x="1432819" y="4368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07FF0C-52ED-DB0C-7800-6E678E9A45E4}"/>
              </a:ext>
            </a:extLst>
          </p:cNvPr>
          <p:cNvSpPr txBox="1"/>
          <p:nvPr/>
        </p:nvSpPr>
        <p:spPr>
          <a:xfrm>
            <a:off x="2055179" y="5042501"/>
            <a:ext cx="1417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not activated</a:t>
            </a:r>
          </a:p>
        </p:txBody>
      </p:sp>
    </p:spTree>
    <p:extLst>
      <p:ext uri="{BB962C8B-B14F-4D97-AF65-F5344CB8AC3E}">
        <p14:creationId xmlns:p14="http://schemas.microsoft.com/office/powerpoint/2010/main" val="1776877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14775-C8E7-0976-2B72-3A6E7F61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Therefore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636D1-1880-CD63-3BCA-802C9F65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6D8BA-9BE0-C4D2-D3E4-754D1170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76893-5800-13C5-A916-00391CF01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56</a:t>
            </a:fld>
            <a:endParaRPr lang="en-US"/>
          </a:p>
        </p:txBody>
      </p:sp>
      <p:grpSp>
        <p:nvGrpSpPr>
          <p:cNvPr id="7" name="Group 96">
            <a:extLst>
              <a:ext uri="{FF2B5EF4-FFF2-40B4-BE49-F238E27FC236}">
                <a16:creationId xmlns:a16="http://schemas.microsoft.com/office/drawing/2014/main" id="{D3E1C42A-87F3-E638-6400-353612ACAF34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8" name="Object 0">
              <a:extLst>
                <a:ext uri="{FF2B5EF4-FFF2-40B4-BE49-F238E27FC236}">
                  <a16:creationId xmlns:a16="http://schemas.microsoft.com/office/drawing/2014/main" id="{9DC8B293-BFDB-CA8C-C18E-63F9B4D924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8" name="Object 0">
                          <a:extLst>
                            <a:ext uri="{FF2B5EF4-FFF2-40B4-BE49-F238E27FC236}">
                              <a16:creationId xmlns:a16="http://schemas.microsoft.com/office/drawing/2014/main" id="{9DC8B293-BFDB-CA8C-C18E-63F9B4D9245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FCDFCC14-3491-9451-8E35-7E14862FDB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0" name="Text Box 42">
              <a:extLst>
                <a:ext uri="{FF2B5EF4-FFF2-40B4-BE49-F238E27FC236}">
                  <a16:creationId xmlns:a16="http://schemas.microsoft.com/office/drawing/2014/main" id="{369817D7-CDC5-F8CC-E216-3FB57315FE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2438A61A-617C-5D8E-EA53-76F27433C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highlight>
                  <a:srgbClr val="FFFF00"/>
                </a:highlight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EE0F6E35-9378-9884-10E3-AA859F03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3AAFDA-819E-D366-697C-33811196BB35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159E69-01E4-AD6D-EF26-BCBFAF5BD4CA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highway_fsm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0453AA-240D-D283-1AD1-FAC0B3D191B4}"/>
              </a:ext>
            </a:extLst>
          </p:cNvPr>
          <p:cNvSpPr txBox="1"/>
          <p:nvPr/>
        </p:nvSpPr>
        <p:spPr>
          <a:xfrm>
            <a:off x="250089" y="3213222"/>
            <a:ext cx="34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</a:t>
            </a:r>
            <a:r>
              <a:rPr lang="en-US">
                <a:latin typeface="Consolas" panose="020B0609020204030204" pitchFamily="49" charset="0"/>
              </a:rPr>
              <a:t>start == 1</a:t>
            </a:r>
            <a:r>
              <a:rPr lang="en-US"/>
              <a:t>, </a:t>
            </a:r>
          </a:p>
          <a:p>
            <a:r>
              <a:rPr lang="en-US"/>
              <a:t>then </a:t>
            </a:r>
            <a:r>
              <a:rPr lang="en-US">
                <a:latin typeface="Consolas" panose="020B0609020204030204" pitchFamily="49" charset="0"/>
              </a:rPr>
              <a:t>Timeout = timeout = 0;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26AD11-2A41-C31A-AFF1-BC8CBD64A688}"/>
              </a:ext>
            </a:extLst>
          </p:cNvPr>
          <p:cNvCxnSpPr>
            <a:stCxn id="11" idx="0"/>
            <a:endCxn id="16" idx="2"/>
          </p:cNvCxnSpPr>
          <p:nvPr/>
        </p:nvCxnSpPr>
        <p:spPr>
          <a:xfrm flipH="1" flipV="1">
            <a:off x="1980047" y="3859553"/>
            <a:ext cx="831867" cy="4630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5337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19EAB-3B6B-A8CF-6F8A-89CC538E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j-lt"/>
              </a:rPr>
              <a:t>Therefore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717ABD-4F36-E2E0-76D0-A2DECBB88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And that is why we use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start_h = 1;</a:t>
            </a:r>
          </a:p>
          <a:p>
            <a:pPr marL="0" indent="0">
              <a:buNone/>
            </a:pPr>
            <a:r>
              <a:rPr lang="en-US">
                <a:latin typeface="Consolas" panose="020B0609020204030204" pitchFamily="49" charset="0"/>
              </a:rPr>
              <a:t>start_n = 1;</a:t>
            </a:r>
          </a:p>
          <a:p>
            <a:pPr marL="0" indent="0">
              <a:buNone/>
            </a:pPr>
            <a:endParaRPr lang="en-US">
              <a:latin typeface="+mj-lt"/>
            </a:endParaRPr>
          </a:p>
          <a:p>
            <a:pPr marL="0" indent="0">
              <a:buNone/>
            </a:pPr>
            <a:r>
              <a:rPr lang="en-US">
                <a:latin typeface="+mj-lt"/>
              </a:rPr>
              <a:t>And know the use of </a:t>
            </a:r>
            <a:r>
              <a:rPr lang="en-US">
                <a:latin typeface="Consolas" panose="020B0609020204030204" pitchFamily="49" charset="0"/>
              </a:rPr>
              <a:t>timer</a:t>
            </a:r>
            <a:r>
              <a:rPr lang="en-US">
                <a:latin typeface="+mj-lt"/>
              </a:rPr>
              <a:t> block to make 2 outputs of </a:t>
            </a:r>
            <a:r>
              <a:rPr lang="en-US">
                <a:latin typeface="Consolas" panose="020B0609020204030204" pitchFamily="49" charset="0"/>
              </a:rPr>
              <a:t>Timeout</a:t>
            </a:r>
            <a:r>
              <a:rPr lang="en-US">
                <a:latin typeface="+mj-lt"/>
              </a:rPr>
              <a:t> and </a:t>
            </a:r>
            <a:r>
              <a:rPr lang="en-US">
                <a:latin typeface="Consolas" panose="020B0609020204030204" pitchFamily="49" charset="0"/>
              </a:rPr>
              <a:t>timeout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F9376-DA71-C756-65D9-81215B711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F9AE-A4BF-E4D3-1C72-A47AAB33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281C1-0919-D92F-F383-8F5687E3F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292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thing...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58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Group 62">
            <a:extLst>
              <a:ext uri="{FF2B5EF4-FFF2-40B4-BE49-F238E27FC236}">
                <a16:creationId xmlns:a16="http://schemas.microsoft.com/office/drawing/2014/main" id="{B1ED2B25-8F55-F845-5680-8913A7776E49}"/>
              </a:ext>
            </a:extLst>
          </p:cNvPr>
          <p:cNvGrpSpPr/>
          <p:nvPr/>
        </p:nvGrpSpPr>
        <p:grpSpPr>
          <a:xfrm>
            <a:off x="434009" y="2393092"/>
            <a:ext cx="3276600" cy="3657600"/>
            <a:chOff x="5481638" y="457200"/>
            <a:chExt cx="3509962" cy="4191000"/>
          </a:xfrm>
        </p:grpSpPr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5CB3E147-13E6-8CF9-D16B-EC719BC39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59109DB9-4D40-524D-6A7A-B42168F2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6434C43A-58EF-29DB-9624-7F8FCBD90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09579D53-4632-F5DB-CE59-98214CC9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66" name="Arc 9">
              <a:extLst>
                <a:ext uri="{FF2B5EF4-FFF2-40B4-BE49-F238E27FC236}">
                  <a16:creationId xmlns:a16="http://schemas.microsoft.com/office/drawing/2014/main" id="{1952B792-51CE-FACE-D725-4E2C22A7B3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Arc 10">
              <a:extLst>
                <a:ext uri="{FF2B5EF4-FFF2-40B4-BE49-F238E27FC236}">
                  <a16:creationId xmlns:a16="http://schemas.microsoft.com/office/drawing/2014/main" id="{9D7F1CDB-9A7A-CB67-8D30-EB3BF7E1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Arc 11">
              <a:extLst>
                <a:ext uri="{FF2B5EF4-FFF2-40B4-BE49-F238E27FC236}">
                  <a16:creationId xmlns:a16="http://schemas.microsoft.com/office/drawing/2014/main" id="{8BFF59E5-B261-A8F9-458F-6C07E3E583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3620DFB-2EEB-F463-7BE7-36F8F188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737DA81D-B8C2-1E6D-8CE4-25A314B7F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F9632C6E-11AC-0DDF-D883-CE2182CE0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AC166526-196D-76A4-F581-52F91B6C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DC677C0A-7A23-9CF3-74BC-4248C54C0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4" name="Group 26">
              <a:extLst>
                <a:ext uri="{FF2B5EF4-FFF2-40B4-BE49-F238E27FC236}">
                  <a16:creationId xmlns:a16="http://schemas.microsoft.com/office/drawing/2014/main" id="{7F34CF5C-9CC4-8B5B-1D5F-A135B9F6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82" name="Text Box 23">
                <a:extLst>
                  <a:ext uri="{FF2B5EF4-FFF2-40B4-BE49-F238E27FC236}">
                    <a16:creationId xmlns:a16="http://schemas.microsoft.com/office/drawing/2014/main" id="{F1FB8141-9CE1-077C-BBBE-441B9C3DA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44BF17F3-74B4-E833-E35C-2B5BF60B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2A6CFC29-8EA9-4A30-DDA7-4A951C0E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28">
              <a:extLst>
                <a:ext uri="{FF2B5EF4-FFF2-40B4-BE49-F238E27FC236}">
                  <a16:creationId xmlns:a16="http://schemas.microsoft.com/office/drawing/2014/main" id="{041AF47F-75FF-597B-302B-44C919000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7DA867F2-3903-1324-C36C-67590809A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81" name="Line 30">
                <a:extLst>
                  <a:ext uri="{FF2B5EF4-FFF2-40B4-BE49-F238E27FC236}">
                    <a16:creationId xmlns:a16="http://schemas.microsoft.com/office/drawing/2014/main" id="{95158D3F-FE4D-9E10-58B6-17C0B763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31">
              <a:extLst>
                <a:ext uri="{FF2B5EF4-FFF2-40B4-BE49-F238E27FC236}">
                  <a16:creationId xmlns:a16="http://schemas.microsoft.com/office/drawing/2014/main" id="{64B6B73F-8534-3916-358A-976E999AB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7A8D49ED-37CC-CC0B-7B24-831AFAA19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DF643A15-DF67-8067-025F-CE8ED8834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2CBC94D-4B4D-C33A-D119-3449836A8192}"/>
              </a:ext>
            </a:extLst>
          </p:cNvPr>
          <p:cNvSpPr/>
          <p:nvPr/>
        </p:nvSpPr>
        <p:spPr>
          <a:xfrm>
            <a:off x="208722" y="2226365"/>
            <a:ext cx="3916017" cy="41843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D93A41-A2E5-0212-4111-EE0D2856D8B1}"/>
              </a:ext>
            </a:extLst>
          </p:cNvPr>
          <p:cNvCxnSpPr>
            <a:cxnSpLocks/>
          </p:cNvCxnSpPr>
          <p:nvPr/>
        </p:nvCxnSpPr>
        <p:spPr>
          <a:xfrm>
            <a:off x="9208271" y="944224"/>
            <a:ext cx="8853" cy="33743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4BD80-7038-0C91-5FFE-D9EEB1C5CB9E}"/>
              </a:ext>
            </a:extLst>
          </p:cNvPr>
          <p:cNvSpPr txBox="1"/>
          <p:nvPr/>
        </p:nvSpPr>
        <p:spPr>
          <a:xfrm>
            <a:off x="4179947" y="43185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green_h: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car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Timeout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yellow_h;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start_h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108151-4054-CF27-E1AE-22D20F019EA1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8C6535-BB2E-A2E9-7558-1E9A0844B498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B76897-1F72-4E4B-0182-D893F8BB67C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126357" y="4086890"/>
            <a:ext cx="161410" cy="624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355FA3-8316-6B8B-D318-F19049D95944}"/>
              </a:ext>
            </a:extLst>
          </p:cNvPr>
          <p:cNvSpPr txBox="1"/>
          <p:nvPr/>
        </p:nvSpPr>
        <p:spPr>
          <a:xfrm>
            <a:off x="7287767" y="3763724"/>
            <a:ext cx="20739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Why this must have </a:t>
            </a:r>
            <a:r>
              <a:rPr lang="en-US">
                <a:latin typeface="Consolas" panose="020B0609020204030204" pitchFamily="49" charset="0"/>
              </a:rPr>
              <a:t>car == 1 </a:t>
            </a:r>
            <a:r>
              <a:rPr lang="en-US">
                <a:latin typeface="+mj-lt"/>
              </a:rPr>
              <a:t>?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490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thing...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59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Group 62">
            <a:extLst>
              <a:ext uri="{FF2B5EF4-FFF2-40B4-BE49-F238E27FC236}">
                <a16:creationId xmlns:a16="http://schemas.microsoft.com/office/drawing/2014/main" id="{B1ED2B25-8F55-F845-5680-8913A7776E49}"/>
              </a:ext>
            </a:extLst>
          </p:cNvPr>
          <p:cNvGrpSpPr/>
          <p:nvPr/>
        </p:nvGrpSpPr>
        <p:grpSpPr>
          <a:xfrm>
            <a:off x="434009" y="2393092"/>
            <a:ext cx="3276600" cy="3657600"/>
            <a:chOff x="5481638" y="457200"/>
            <a:chExt cx="3509962" cy="4191000"/>
          </a:xfrm>
        </p:grpSpPr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5CB3E147-13E6-8CF9-D16B-EC719BC39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59109DB9-4D40-524D-6A7A-B42168F2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6434C43A-58EF-29DB-9624-7F8FCBD90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09579D53-4632-F5DB-CE59-98214CC9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66" name="Arc 9">
              <a:extLst>
                <a:ext uri="{FF2B5EF4-FFF2-40B4-BE49-F238E27FC236}">
                  <a16:creationId xmlns:a16="http://schemas.microsoft.com/office/drawing/2014/main" id="{1952B792-51CE-FACE-D725-4E2C22A7B3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Arc 10">
              <a:extLst>
                <a:ext uri="{FF2B5EF4-FFF2-40B4-BE49-F238E27FC236}">
                  <a16:creationId xmlns:a16="http://schemas.microsoft.com/office/drawing/2014/main" id="{9D7F1CDB-9A7A-CB67-8D30-EB3BF7E1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Arc 11">
              <a:extLst>
                <a:ext uri="{FF2B5EF4-FFF2-40B4-BE49-F238E27FC236}">
                  <a16:creationId xmlns:a16="http://schemas.microsoft.com/office/drawing/2014/main" id="{8BFF59E5-B261-A8F9-458F-6C07E3E583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3620DFB-2EEB-F463-7BE7-36F8F188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737DA81D-B8C2-1E6D-8CE4-25A314B7F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F9632C6E-11AC-0DDF-D883-CE2182CE0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AC166526-196D-76A4-F581-52F91B6C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DC677C0A-7A23-9CF3-74BC-4248C54C0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4" name="Group 26">
              <a:extLst>
                <a:ext uri="{FF2B5EF4-FFF2-40B4-BE49-F238E27FC236}">
                  <a16:creationId xmlns:a16="http://schemas.microsoft.com/office/drawing/2014/main" id="{7F34CF5C-9CC4-8B5B-1D5F-A135B9F6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82" name="Text Box 23">
                <a:extLst>
                  <a:ext uri="{FF2B5EF4-FFF2-40B4-BE49-F238E27FC236}">
                    <a16:creationId xmlns:a16="http://schemas.microsoft.com/office/drawing/2014/main" id="{F1FB8141-9CE1-077C-BBBE-441B9C3DA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44BF17F3-74B4-E833-E35C-2B5BF60B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2A6CFC29-8EA9-4A30-DDA7-4A951C0E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28">
              <a:extLst>
                <a:ext uri="{FF2B5EF4-FFF2-40B4-BE49-F238E27FC236}">
                  <a16:creationId xmlns:a16="http://schemas.microsoft.com/office/drawing/2014/main" id="{041AF47F-75FF-597B-302B-44C919000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7DA867F2-3903-1324-C36C-67590809A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81" name="Line 30">
                <a:extLst>
                  <a:ext uri="{FF2B5EF4-FFF2-40B4-BE49-F238E27FC236}">
                    <a16:creationId xmlns:a16="http://schemas.microsoft.com/office/drawing/2014/main" id="{95158D3F-FE4D-9E10-58B6-17C0B763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31">
              <a:extLst>
                <a:ext uri="{FF2B5EF4-FFF2-40B4-BE49-F238E27FC236}">
                  <a16:creationId xmlns:a16="http://schemas.microsoft.com/office/drawing/2014/main" id="{64B6B73F-8534-3916-358A-976E999AB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7A8D49ED-37CC-CC0B-7B24-831AFAA19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DF643A15-DF67-8067-025F-CE8ED8834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2CBC94D-4B4D-C33A-D119-3449836A8192}"/>
              </a:ext>
            </a:extLst>
          </p:cNvPr>
          <p:cNvSpPr/>
          <p:nvPr/>
        </p:nvSpPr>
        <p:spPr>
          <a:xfrm>
            <a:off x="208722" y="2226365"/>
            <a:ext cx="3916017" cy="41843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D93A41-A2E5-0212-4111-EE0D2856D8B1}"/>
              </a:ext>
            </a:extLst>
          </p:cNvPr>
          <p:cNvCxnSpPr>
            <a:cxnSpLocks/>
          </p:cNvCxnSpPr>
          <p:nvPr/>
        </p:nvCxnSpPr>
        <p:spPr>
          <a:xfrm>
            <a:off x="9208271" y="944224"/>
            <a:ext cx="8853" cy="33743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4BD80-7038-0C91-5FFE-D9EEB1C5CB9E}"/>
              </a:ext>
            </a:extLst>
          </p:cNvPr>
          <p:cNvSpPr txBox="1"/>
          <p:nvPr/>
        </p:nvSpPr>
        <p:spPr>
          <a:xfrm>
            <a:off x="4179947" y="43185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green_h: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car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Timeout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yellow_h;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start_h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108151-4054-CF27-E1AE-22D20F019EA1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8C6535-BB2E-A2E9-7558-1E9A0844B498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B76897-1F72-4E4B-0182-D893F8BB67C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099664" y="4036122"/>
            <a:ext cx="364449" cy="67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355FA3-8316-6B8B-D318-F19049D95944}"/>
              </a:ext>
            </a:extLst>
          </p:cNvPr>
          <p:cNvSpPr txBox="1"/>
          <p:nvPr/>
        </p:nvSpPr>
        <p:spPr>
          <a:xfrm>
            <a:off x="7464113" y="3435957"/>
            <a:ext cx="4089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because it signals that car occurs in countryroad, so highway lights must turn to yellow to make way for the car in countryroad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150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E41AA-5C75-83CB-01D3-1E522C4B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1A59B-B7E6-2B8E-7A10-F4430B42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79F92-6184-4389-726A-7A1ABF39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FE35-451F-BFBC-7DEB-DC039F340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33314B-EE34-C2F7-9E78-11EA512789F1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4212678-1465-C876-9363-D54EDE6613D2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DD3308-73A3-8879-A96A-67CAAB88106C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DF3A05-BF1A-C859-06CC-668E7EEC3E7A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D280E3D-1ABD-77D4-0BC9-02FB36781315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5009E4-C768-E822-2FB3-E8B173BFD5B8}"/>
              </a:ext>
            </a:extLst>
          </p:cNvPr>
          <p:cNvSpPr/>
          <p:nvPr/>
        </p:nvSpPr>
        <p:spPr>
          <a:xfrm>
            <a:off x="1275520" y="2558133"/>
            <a:ext cx="1040298" cy="399587"/>
          </a:xfrm>
          <a:prstGeom prst="roundRect">
            <a:avLst/>
          </a:prstGeom>
          <a:solidFill>
            <a:srgbClr val="00B050"/>
          </a:solidFill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85A54EE-85E8-CE8A-3D11-B5F65D1A120C}"/>
              </a:ext>
            </a:extLst>
          </p:cNvPr>
          <p:cNvSpPr/>
          <p:nvPr/>
        </p:nvSpPr>
        <p:spPr>
          <a:xfrm>
            <a:off x="3177206" y="1964269"/>
            <a:ext cx="1040298" cy="399587"/>
          </a:xfrm>
          <a:prstGeom prst="round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E52D9F-8631-8388-8AB8-BBE879012308}"/>
              </a:ext>
            </a:extLst>
          </p:cNvPr>
          <p:cNvSpPr txBox="1"/>
          <p:nvPr/>
        </p:nvSpPr>
        <p:spPr>
          <a:xfrm>
            <a:off x="372651" y="3045588"/>
            <a:ext cx="1423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Always green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45732E4-B8E6-1469-B520-684240FD3580}"/>
              </a:ext>
            </a:extLst>
          </p:cNvPr>
          <p:cNvSpPr txBox="1"/>
          <p:nvPr/>
        </p:nvSpPr>
        <p:spPr>
          <a:xfrm>
            <a:off x="3884477" y="1506532"/>
            <a:ext cx="13469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DON’T CARE</a:t>
            </a:r>
          </a:p>
        </p:txBody>
      </p:sp>
      <p:pic>
        <p:nvPicPr>
          <p:cNvPr id="25" name="Picture 24" descr="A close up of a device&#10;&#10;Description automatically generated">
            <a:extLst>
              <a:ext uri="{FF2B5EF4-FFF2-40B4-BE49-F238E27FC236}">
                <a16:creationId xmlns:a16="http://schemas.microsoft.com/office/drawing/2014/main" id="{CEDE85D7-77D9-555A-6BA7-1408036FD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844249"/>
            <a:ext cx="7621214" cy="173125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4B084F4-C460-B06D-4661-2DE194C4F3BC}"/>
              </a:ext>
            </a:extLst>
          </p:cNvPr>
          <p:cNvSpPr/>
          <p:nvPr/>
        </p:nvSpPr>
        <p:spPr>
          <a:xfrm>
            <a:off x="6952367" y="2957720"/>
            <a:ext cx="604645" cy="574649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FD14537-1034-1D24-EA57-8FABC6AC4823}"/>
              </a:ext>
            </a:extLst>
          </p:cNvPr>
          <p:cNvSpPr/>
          <p:nvPr/>
        </p:nvSpPr>
        <p:spPr>
          <a:xfrm>
            <a:off x="5488010" y="2967493"/>
            <a:ext cx="290673" cy="564876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6EB12A-8AFA-915E-F7E0-E98986A04BA1}"/>
              </a:ext>
            </a:extLst>
          </p:cNvPr>
          <p:cNvSpPr/>
          <p:nvPr/>
        </p:nvSpPr>
        <p:spPr>
          <a:xfrm>
            <a:off x="5143499" y="2967493"/>
            <a:ext cx="290673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4CF92B7-4F97-52C0-FA3A-5141E4EA268A}"/>
              </a:ext>
            </a:extLst>
          </p:cNvPr>
          <p:cNvSpPr/>
          <p:nvPr/>
        </p:nvSpPr>
        <p:spPr>
          <a:xfrm>
            <a:off x="6302123" y="2978712"/>
            <a:ext cx="604645" cy="564876"/>
          </a:xfrm>
          <a:prstGeom prst="rect">
            <a:avLst/>
          </a:prstGeom>
          <a:noFill/>
          <a:ln w="38100" cap="flat" cmpd="sng" algn="ctr">
            <a:solidFill>
              <a:schemeClr val="accent5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CE92273-FBD5-7A4A-ADCA-FDC95189A160}"/>
              </a:ext>
            </a:extLst>
          </p:cNvPr>
          <p:cNvCxnSpPr>
            <a:cxnSpLocks/>
            <a:stCxn id="28" idx="2"/>
            <a:endCxn id="32" idx="0"/>
          </p:cNvCxnSpPr>
          <p:nvPr/>
        </p:nvCxnSpPr>
        <p:spPr>
          <a:xfrm flipH="1">
            <a:off x="4528137" y="3532369"/>
            <a:ext cx="760699" cy="12359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1181FCE-5343-D2F7-CFDF-8EE9546D8F4D}"/>
              </a:ext>
            </a:extLst>
          </p:cNvPr>
          <p:cNvSpPr txBox="1"/>
          <p:nvPr/>
        </p:nvSpPr>
        <p:spPr>
          <a:xfrm>
            <a:off x="4084983" y="4768299"/>
            <a:ext cx="88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DON’T CARE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98C26B-E60B-0C19-04D9-992815278A81}"/>
              </a:ext>
            </a:extLst>
          </p:cNvPr>
          <p:cNvSpPr txBox="1"/>
          <p:nvPr/>
        </p:nvSpPr>
        <p:spPr>
          <a:xfrm>
            <a:off x="5602003" y="4768299"/>
            <a:ext cx="8863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DON’T CARE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5EABD0-33F8-7DE7-B508-ECA7C19D1DFF}"/>
              </a:ext>
            </a:extLst>
          </p:cNvPr>
          <p:cNvCxnSpPr>
            <a:cxnSpLocks/>
            <a:stCxn id="29" idx="2"/>
            <a:endCxn id="37" idx="0"/>
          </p:cNvCxnSpPr>
          <p:nvPr/>
        </p:nvCxnSpPr>
        <p:spPr>
          <a:xfrm flipH="1">
            <a:off x="6045157" y="3543588"/>
            <a:ext cx="559289" cy="1224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524812-B8C0-0C23-CE4B-4284F7578254}"/>
              </a:ext>
            </a:extLst>
          </p:cNvPr>
          <p:cNvCxnSpPr>
            <a:cxnSpLocks/>
            <a:stCxn id="27" idx="2"/>
            <a:endCxn id="47" idx="0"/>
          </p:cNvCxnSpPr>
          <p:nvPr/>
        </p:nvCxnSpPr>
        <p:spPr>
          <a:xfrm flipH="1">
            <a:off x="5143499" y="3532369"/>
            <a:ext cx="489848" cy="2164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84771E4-A18C-E1E5-4724-67B279912756}"/>
              </a:ext>
            </a:extLst>
          </p:cNvPr>
          <p:cNvSpPr txBox="1"/>
          <p:nvPr/>
        </p:nvSpPr>
        <p:spPr>
          <a:xfrm>
            <a:off x="4700345" y="5696615"/>
            <a:ext cx="886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Green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3377B7-6518-080D-09FF-9F71501177C8}"/>
                  </a:ext>
                </a:extLst>
              </p:cNvPr>
              <p:cNvSpPr txBox="1"/>
              <p:nvPr/>
            </p:nvSpPr>
            <p:spPr>
              <a:xfrm>
                <a:off x="6414120" y="5334668"/>
                <a:ext cx="44470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−1,…,1,0,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−1,…,1,0,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−1,…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D3377B7-6518-080D-09FF-9F7150117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4120" y="5334668"/>
                <a:ext cx="44470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9BB9029-1B36-E0F0-5D28-C37BDD2BA083}"/>
              </a:ext>
            </a:extLst>
          </p:cNvPr>
          <p:cNvCxnSpPr>
            <a:cxnSpLocks/>
            <a:stCxn id="26" idx="2"/>
            <a:endCxn id="51" idx="0"/>
          </p:cNvCxnSpPr>
          <p:nvPr/>
        </p:nvCxnSpPr>
        <p:spPr>
          <a:xfrm>
            <a:off x="7254690" y="3532369"/>
            <a:ext cx="1382967" cy="18022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EB1873E-33E5-B510-404B-8C1AD8493DEC}"/>
              </a:ext>
            </a:extLst>
          </p:cNvPr>
          <p:cNvCxnSpPr>
            <a:cxnSpLocks/>
          </p:cNvCxnSpPr>
          <p:nvPr/>
        </p:nvCxnSpPr>
        <p:spPr>
          <a:xfrm>
            <a:off x="6500619" y="5704000"/>
            <a:ext cx="12751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E61CD-9E62-0EED-5EAD-56A5CA103674}"/>
                  </a:ext>
                </a:extLst>
              </p:cNvPr>
              <p:cNvSpPr txBox="1"/>
              <p:nvPr/>
            </p:nvSpPr>
            <p:spPr>
              <a:xfrm>
                <a:off x="6921630" y="5704000"/>
                <a:ext cx="380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BE61CD-9E62-0EED-5EAD-56A5CA103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30" y="5704000"/>
                <a:ext cx="38048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3DC15DC-8EA0-C29B-D9AE-6F73E5911AD1}"/>
              </a:ext>
            </a:extLst>
          </p:cNvPr>
          <p:cNvCxnSpPr>
            <a:cxnSpLocks/>
          </p:cNvCxnSpPr>
          <p:nvPr/>
        </p:nvCxnSpPr>
        <p:spPr>
          <a:xfrm>
            <a:off x="8056949" y="5704000"/>
            <a:ext cx="12751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88449C-7B31-26BD-2AC0-AF131BE149C8}"/>
                  </a:ext>
                </a:extLst>
              </p:cNvPr>
              <p:cNvSpPr txBox="1"/>
              <p:nvPr/>
            </p:nvSpPr>
            <p:spPr>
              <a:xfrm>
                <a:off x="8477960" y="5704000"/>
                <a:ext cx="380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E88449C-7B31-26BD-2AC0-AF131BE14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960" y="5704000"/>
                <a:ext cx="3804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E34E8D9A-D222-02B9-2AE1-EE26583C169D}"/>
              </a:ext>
            </a:extLst>
          </p:cNvPr>
          <p:cNvGrpSpPr/>
          <p:nvPr/>
        </p:nvGrpSpPr>
        <p:grpSpPr>
          <a:xfrm>
            <a:off x="7773216" y="5411040"/>
            <a:ext cx="259560" cy="222480"/>
            <a:chOff x="7773216" y="5411040"/>
            <a:chExt cx="259560" cy="22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427A8675-99AC-73E2-E7DE-1D46CF607FE8}"/>
                    </a:ext>
                  </a:extLst>
                </p14:cNvPr>
                <p14:cNvContentPartPr/>
                <p14:nvPr/>
              </p14:nvContentPartPr>
              <p14:xfrm>
                <a:off x="7792296" y="5415720"/>
                <a:ext cx="193320" cy="217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427A8675-99AC-73E2-E7DE-1D46CF607F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783296" y="5406720"/>
                  <a:ext cx="210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E04DF80-0803-08D0-577B-72727AE7918B}"/>
                    </a:ext>
                  </a:extLst>
                </p14:cNvPr>
                <p14:cNvContentPartPr/>
                <p14:nvPr/>
              </p14:nvContentPartPr>
              <p14:xfrm>
                <a:off x="7773216" y="5411040"/>
                <a:ext cx="259560" cy="1731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E04DF80-0803-08D0-577B-72727AE791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764576" y="5402400"/>
                  <a:ext cx="27720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81B529A-3E3B-03AC-ECCD-8FB6A6D75119}"/>
              </a:ext>
            </a:extLst>
          </p:cNvPr>
          <p:cNvGrpSpPr/>
          <p:nvPr/>
        </p:nvGrpSpPr>
        <p:grpSpPr>
          <a:xfrm>
            <a:off x="9326256" y="5426880"/>
            <a:ext cx="235080" cy="185400"/>
            <a:chOff x="9326256" y="5426880"/>
            <a:chExt cx="235080" cy="1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79C54FE-760B-889F-2B81-18B694F8CFCD}"/>
                    </a:ext>
                  </a:extLst>
                </p14:cNvPr>
                <p14:cNvContentPartPr/>
                <p14:nvPr/>
              </p14:nvContentPartPr>
              <p14:xfrm>
                <a:off x="9338496" y="5426880"/>
                <a:ext cx="200160" cy="1854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79C54FE-760B-889F-2B81-18B694F8CFC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329496" y="5417880"/>
                  <a:ext cx="217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C892DA-C016-BE82-166E-5709B43E5255}"/>
                    </a:ext>
                  </a:extLst>
                </p14:cNvPr>
                <p14:cNvContentPartPr/>
                <p14:nvPr/>
              </p14:nvContentPartPr>
              <p14:xfrm>
                <a:off x="9326256" y="5427600"/>
                <a:ext cx="235080" cy="182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C892DA-C016-BE82-166E-5709B43E5255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317256" y="5418600"/>
                  <a:ext cx="252720" cy="20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954696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20B9-F86A-10FF-0DEE-8768DE35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thing...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7FB05-95BF-3ACD-B63A-3E6A18339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9B2D8-9020-A317-938C-2CD2ED89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E62C-14C2-B801-9F9A-304D6277C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60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17A5AA-6A41-BB0A-ECD4-6C3896BB0351}"/>
              </a:ext>
            </a:extLst>
          </p:cNvPr>
          <p:cNvCxnSpPr>
            <a:cxnSpLocks/>
          </p:cNvCxnSpPr>
          <p:nvPr/>
        </p:nvCxnSpPr>
        <p:spPr>
          <a:xfrm>
            <a:off x="1467698" y="1615225"/>
            <a:ext cx="104012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E3983-9A06-650C-AC97-CE1068E820A3}"/>
              </a:ext>
            </a:extLst>
          </p:cNvPr>
          <p:cNvCxnSpPr>
            <a:cxnSpLocks/>
          </p:cNvCxnSpPr>
          <p:nvPr/>
        </p:nvCxnSpPr>
        <p:spPr>
          <a:xfrm>
            <a:off x="4611757" y="3123869"/>
            <a:ext cx="72572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79C378D-DC34-78A6-FF97-FEADBDBCA68C}"/>
              </a:ext>
            </a:extLst>
          </p:cNvPr>
          <p:cNvSpPr txBox="1"/>
          <p:nvPr/>
        </p:nvSpPr>
        <p:spPr>
          <a:xfrm>
            <a:off x="483582" y="1430559"/>
            <a:ext cx="984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Highway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8CE990-B14B-7116-4631-7EA43F55ACB2}"/>
              </a:ext>
            </a:extLst>
          </p:cNvPr>
          <p:cNvSpPr txBox="1"/>
          <p:nvPr/>
        </p:nvSpPr>
        <p:spPr>
          <a:xfrm>
            <a:off x="4494016" y="2707591"/>
            <a:ext cx="1364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Countryroad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/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FDEE0D-4326-E1F4-7E03-6186FFAD1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273" y="1002272"/>
                <a:ext cx="38048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/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E231EAB-06CF-8F4E-C9EF-D80B38CAE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46" y="1008846"/>
                <a:ext cx="3345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/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5F58A8C-1653-A9FC-3C23-37694FECA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917" y="997267"/>
                <a:ext cx="7532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BB747487-61A0-9872-4377-480109722AEF}"/>
              </a:ext>
            </a:extLst>
          </p:cNvPr>
          <p:cNvSpPr/>
          <p:nvPr/>
        </p:nvSpPr>
        <p:spPr>
          <a:xfrm>
            <a:off x="2255114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924D70-0D14-D6E5-07A4-AB9D3D8FC303}"/>
              </a:ext>
            </a:extLst>
          </p:cNvPr>
          <p:cNvSpPr/>
          <p:nvPr/>
        </p:nvSpPr>
        <p:spPr>
          <a:xfrm>
            <a:off x="3400014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7C7522-A69A-362E-9D10-B16FB7FE9823}"/>
              </a:ext>
            </a:extLst>
          </p:cNvPr>
          <p:cNvSpPr/>
          <p:nvPr/>
        </p:nvSpPr>
        <p:spPr>
          <a:xfrm>
            <a:off x="3699110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F39DE0-2722-BCB7-7C5C-5439453349E9}"/>
              </a:ext>
            </a:extLst>
          </p:cNvPr>
          <p:cNvSpPr/>
          <p:nvPr/>
        </p:nvSpPr>
        <p:spPr>
          <a:xfrm>
            <a:off x="5148141" y="140591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D491D1-F8C2-EF94-AE8A-61F333A538A7}"/>
              </a:ext>
            </a:extLst>
          </p:cNvPr>
          <p:cNvSpPr/>
          <p:nvPr/>
        </p:nvSpPr>
        <p:spPr>
          <a:xfrm>
            <a:off x="6293041" y="140535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A695CD-0A0E-FDE2-AC76-8E35A00C85E9}"/>
              </a:ext>
            </a:extLst>
          </p:cNvPr>
          <p:cNvSpPr/>
          <p:nvPr/>
        </p:nvSpPr>
        <p:spPr>
          <a:xfrm>
            <a:off x="6600884" y="140535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3B26383-9325-6B07-FBA8-6A0FF2295BB1}"/>
              </a:ext>
            </a:extLst>
          </p:cNvPr>
          <p:cNvSpPr/>
          <p:nvPr/>
        </p:nvSpPr>
        <p:spPr>
          <a:xfrm>
            <a:off x="6600884" y="2918925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21165C-A9CA-F836-B91E-430B231048C5}"/>
              </a:ext>
            </a:extLst>
          </p:cNvPr>
          <p:cNvSpPr/>
          <p:nvPr/>
        </p:nvSpPr>
        <p:spPr>
          <a:xfrm>
            <a:off x="7745784" y="2918360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2CA8-9EC1-18EA-F0EA-0BEA8C40378C}"/>
              </a:ext>
            </a:extLst>
          </p:cNvPr>
          <p:cNvSpPr/>
          <p:nvPr/>
        </p:nvSpPr>
        <p:spPr>
          <a:xfrm>
            <a:off x="8044880" y="2918360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86D930C-56DB-DF0F-7A9D-492471D2BCDB}"/>
              </a:ext>
            </a:extLst>
          </p:cNvPr>
          <p:cNvCxnSpPr/>
          <p:nvPr/>
        </p:nvCxnSpPr>
        <p:spPr>
          <a:xfrm>
            <a:off x="8041169" y="1808130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8FDA683-2646-2BFA-C61E-3B29371866A1}"/>
              </a:ext>
            </a:extLst>
          </p:cNvPr>
          <p:cNvSpPr/>
          <p:nvPr/>
        </p:nvSpPr>
        <p:spPr>
          <a:xfrm>
            <a:off x="8061436" y="1409007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C8B1C7-37FE-682A-A5CD-8772BC43ED36}"/>
              </a:ext>
            </a:extLst>
          </p:cNvPr>
          <p:cNvSpPr/>
          <p:nvPr/>
        </p:nvSpPr>
        <p:spPr>
          <a:xfrm>
            <a:off x="9206336" y="1408442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2909507-7FE0-011B-BA63-D82D495FD92D}"/>
              </a:ext>
            </a:extLst>
          </p:cNvPr>
          <p:cNvSpPr/>
          <p:nvPr/>
        </p:nvSpPr>
        <p:spPr>
          <a:xfrm>
            <a:off x="9514179" y="1408442"/>
            <a:ext cx="1453357" cy="4110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7FA6EE7-F70E-3FD9-3FF5-D84B6B4D4DFC}"/>
              </a:ext>
            </a:extLst>
          </p:cNvPr>
          <p:cNvCxnSpPr/>
          <p:nvPr/>
        </p:nvCxnSpPr>
        <p:spPr>
          <a:xfrm>
            <a:off x="9508794" y="1820734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1" name="Group 62">
            <a:extLst>
              <a:ext uri="{FF2B5EF4-FFF2-40B4-BE49-F238E27FC236}">
                <a16:creationId xmlns:a16="http://schemas.microsoft.com/office/drawing/2014/main" id="{B1ED2B25-8F55-F845-5680-8913A7776E49}"/>
              </a:ext>
            </a:extLst>
          </p:cNvPr>
          <p:cNvGrpSpPr/>
          <p:nvPr/>
        </p:nvGrpSpPr>
        <p:grpSpPr>
          <a:xfrm>
            <a:off x="434009" y="2393092"/>
            <a:ext cx="3276600" cy="3657600"/>
            <a:chOff x="5481638" y="457200"/>
            <a:chExt cx="3509962" cy="4191000"/>
          </a:xfrm>
        </p:grpSpPr>
        <p:sp>
          <p:nvSpPr>
            <p:cNvPr id="62" name="Line 4">
              <a:extLst>
                <a:ext uri="{FF2B5EF4-FFF2-40B4-BE49-F238E27FC236}">
                  <a16:creationId xmlns:a16="http://schemas.microsoft.com/office/drawing/2014/main" id="{5CB3E147-13E6-8CF9-D16B-EC719BC39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1638" y="1897063"/>
              <a:ext cx="404812" cy="179387"/>
            </a:xfrm>
            <a:prstGeom prst="line">
              <a:avLst/>
            </a:prstGeom>
            <a:noFill/>
            <a:ln w="28575">
              <a:solidFill>
                <a:srgbClr val="0033CC"/>
              </a:solidFill>
              <a:round/>
              <a:headEnd/>
              <a:tailEnd type="triangle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3" name="Oval 5">
              <a:extLst>
                <a:ext uri="{FF2B5EF4-FFF2-40B4-BE49-F238E27FC236}">
                  <a16:creationId xmlns:a16="http://schemas.microsoft.com/office/drawing/2014/main" id="{59109DB9-4D40-524D-6A7A-B42168F225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9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0099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009900"/>
                  </a:solidFill>
                </a:rPr>
                <a:t>green</a:t>
              </a:r>
            </a:p>
          </p:txBody>
        </p:sp>
        <p:sp>
          <p:nvSpPr>
            <p:cNvPr id="64" name="Oval 6">
              <a:extLst>
                <a:ext uri="{FF2B5EF4-FFF2-40B4-BE49-F238E27FC236}">
                  <a16:creationId xmlns:a16="http://schemas.microsoft.com/office/drawing/2014/main" id="{6434C43A-58EF-29DB-9624-7F8FCBD90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9125" y="3068638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0000"/>
                  </a:solidFill>
                </a:rPr>
                <a:t>red</a:t>
              </a:r>
            </a:p>
          </p:txBody>
        </p:sp>
        <p:sp>
          <p:nvSpPr>
            <p:cNvPr id="65" name="Oval 7">
              <a:extLst>
                <a:ext uri="{FF2B5EF4-FFF2-40B4-BE49-F238E27FC236}">
                  <a16:creationId xmlns:a16="http://schemas.microsoft.com/office/drawing/2014/main" id="{09579D53-4632-F5DB-CE59-98214CC99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48625" y="1447800"/>
              <a:ext cx="628650" cy="628650"/>
            </a:xfrm>
            <a:prstGeom prst="ellipse">
              <a:avLst/>
            </a:prstGeom>
            <a:solidFill>
              <a:srgbClr val="FFFFFF"/>
            </a:solidFill>
            <a:ln w="38100" algn="ctr">
              <a:solidFill>
                <a:srgbClr val="FFCC00"/>
              </a:solidFill>
              <a:round/>
              <a:headEnd/>
              <a:tailEnd/>
            </a:ln>
          </p:spPr>
          <p:txBody>
            <a:bodyPr wrap="none" lIns="0" tIns="0" rIns="0" bIns="0" anchor="ctr"/>
            <a:lstStyle/>
            <a:p>
              <a:pPr algn="ctr"/>
              <a:r>
                <a:rPr lang="de-DE" sz="1400" b="1">
                  <a:solidFill>
                    <a:srgbClr val="FFCC00"/>
                  </a:solidFill>
                </a:rPr>
                <a:t>yellow</a:t>
              </a:r>
            </a:p>
          </p:txBody>
        </p:sp>
        <p:sp>
          <p:nvSpPr>
            <p:cNvPr id="66" name="Arc 9">
              <a:extLst>
                <a:ext uri="{FF2B5EF4-FFF2-40B4-BE49-F238E27FC236}">
                  <a16:creationId xmlns:a16="http://schemas.microsoft.com/office/drawing/2014/main" id="{1952B792-51CE-FACE-D725-4E2C22A7B394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5978525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Arc 10">
              <a:extLst>
                <a:ext uri="{FF2B5EF4-FFF2-40B4-BE49-F238E27FC236}">
                  <a16:creationId xmlns:a16="http://schemas.microsoft.com/office/drawing/2014/main" id="{9D7F1CDB-9A7A-CB67-8D30-EB3BF7E1D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59613" y="3683000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515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Arc 11">
              <a:extLst>
                <a:ext uri="{FF2B5EF4-FFF2-40B4-BE49-F238E27FC236}">
                  <a16:creationId xmlns:a16="http://schemas.microsoft.com/office/drawing/2014/main" id="{8BFF59E5-B261-A8F9-458F-6C07E3E583E5}"/>
                </a:ext>
              </a:extLst>
            </p:cNvPr>
            <p:cNvSpPr>
              <a:spLocks/>
            </p:cNvSpPr>
            <p:nvPr/>
          </p:nvSpPr>
          <p:spPr bwMode="auto">
            <a:xfrm flipH="1" flipV="1">
              <a:off x="8139113" y="817563"/>
              <a:ext cx="447675" cy="646113"/>
            </a:xfrm>
            <a:custGeom>
              <a:avLst/>
              <a:gdLst>
                <a:gd name="T0" fmla="*/ 3620820 w 43200"/>
                <a:gd name="T1" fmla="*/ 28496 h 39588"/>
                <a:gd name="T2" fmla="*/ 1035549 w 43200"/>
                <a:gd name="T3" fmla="*/ 0 h 39588"/>
                <a:gd name="T4" fmla="*/ 2319599 w 43200"/>
                <a:gd name="T5" fmla="*/ 4791492 h 39588"/>
                <a:gd name="T6" fmla="*/ 0 60000 65536"/>
                <a:gd name="T7" fmla="*/ 0 60000 65536"/>
                <a:gd name="T8" fmla="*/ 0 60000 65536"/>
                <a:gd name="T9" fmla="*/ 0 w 43200"/>
                <a:gd name="T10" fmla="*/ 0 h 39588"/>
                <a:gd name="T11" fmla="*/ 43200 w 43200"/>
                <a:gd name="T12" fmla="*/ 39588 h 395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39588" fill="none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</a:path>
                <a:path w="43200" h="39588" stroke="0" extrusionOk="0">
                  <a:moveTo>
                    <a:pt x="33717" y="106"/>
                  </a:moveTo>
                  <a:cubicBezTo>
                    <a:pt x="39647" y="4125"/>
                    <a:pt x="43200" y="10823"/>
                    <a:pt x="43200" y="17988"/>
                  </a:cubicBezTo>
                  <a:cubicBezTo>
                    <a:pt x="43200" y="29917"/>
                    <a:pt x="33529" y="39588"/>
                    <a:pt x="21600" y="39588"/>
                  </a:cubicBezTo>
                  <a:cubicBezTo>
                    <a:pt x="9670" y="39588"/>
                    <a:pt x="0" y="29917"/>
                    <a:pt x="0" y="17988"/>
                  </a:cubicBezTo>
                  <a:cubicBezTo>
                    <a:pt x="-1" y="10755"/>
                    <a:pt x="3619" y="4003"/>
                    <a:pt x="9642" y="-1"/>
                  </a:cubicBezTo>
                  <a:lnTo>
                    <a:pt x="21600" y="17988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F3620DFB-2EEB-F463-7BE7-36F8F188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64425" y="2033588"/>
              <a:ext cx="719138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737DA81D-B8C2-1E6D-8CE4-25A314B7F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338888" y="2033588"/>
              <a:ext cx="719137" cy="1079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15">
              <a:extLst>
                <a:ext uri="{FF2B5EF4-FFF2-40B4-BE49-F238E27FC236}">
                  <a16:creationId xmlns:a16="http://schemas.microsoft.com/office/drawing/2014/main" id="{F9632C6E-11AC-0DDF-D883-CE2182CE0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457200"/>
              <a:ext cx="1458913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car</a:t>
              </a:r>
              <a:r>
                <a:rPr lang="de-DE" sz="1800">
                  <a:latin typeface="Times New Roman" pitchFamily="18" charset="0"/>
                </a:rPr>
                <a:t> </a:t>
              </a:r>
              <a:r>
                <a:rPr lang="de-DE" sz="1800">
                  <a:latin typeface="Times New Roman" pitchFamily="18" charset="0"/>
                  <a:sym typeface="Symbol" pitchFamily="18" charset="2"/>
                </a:rPr>
                <a:t> !</a:t>
              </a:r>
              <a:r>
                <a:rPr lang="de-DE" sz="1800" i="1">
                  <a:latin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2" name="Text Box 16">
              <a:extLst>
                <a:ext uri="{FF2B5EF4-FFF2-40B4-BE49-F238E27FC236}">
                  <a16:creationId xmlns:a16="http://schemas.microsoft.com/office/drawing/2014/main" id="{AC166526-196D-76A4-F581-52F91B6CC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56550" y="457200"/>
              <a:ext cx="762001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  <a:sym typeface="Symbol" pitchFamily="18" charset="2"/>
                </a:rPr>
                <a:t>!</a:t>
              </a:r>
              <a:r>
                <a:rPr lang="en-US" sz="1800" i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timeout</a:t>
              </a:r>
            </a:p>
          </p:txBody>
        </p:sp>
        <p:sp>
          <p:nvSpPr>
            <p:cNvPr id="73" name="Text Box 20">
              <a:extLst>
                <a:ext uri="{FF2B5EF4-FFF2-40B4-BE49-F238E27FC236}">
                  <a16:creationId xmlns:a16="http://schemas.microsoft.com/office/drawing/2014/main" id="{DC677C0A-7A23-9CF3-74BC-4248C54C0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6563" y="4373563"/>
              <a:ext cx="914400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de-DE" sz="1800">
                  <a:latin typeface="Times New Roman" pitchFamily="18" charset="0"/>
                </a:rPr>
                <a:t>!</a:t>
              </a:r>
              <a:r>
                <a:rPr lang="de-DE" sz="1800" i="1">
                  <a:latin typeface="Times New Roman" pitchFamily="18" charset="0"/>
                </a:rPr>
                <a:t>enable_h</a:t>
              </a:r>
              <a:endParaRPr lang="en-US" sz="1800" i="1">
                <a:latin typeface="Times New Roman" pitchFamily="18" charset="0"/>
                <a:cs typeface="Times New Roman" pitchFamily="18" charset="0"/>
                <a:sym typeface="Symbol" pitchFamily="18" charset="2"/>
              </a:endParaRPr>
            </a:p>
          </p:txBody>
        </p:sp>
        <p:grpSp>
          <p:nvGrpSpPr>
            <p:cNvPr id="74" name="Group 26">
              <a:extLst>
                <a:ext uri="{FF2B5EF4-FFF2-40B4-BE49-F238E27FC236}">
                  <a16:creationId xmlns:a16="http://schemas.microsoft.com/office/drawing/2014/main" id="{7F34CF5C-9CC4-8B5B-1D5F-A135B9F63B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0662" y="1177925"/>
              <a:ext cx="1462088" cy="635000"/>
              <a:chOff x="1071" y="1139"/>
              <a:chExt cx="921" cy="400"/>
            </a:xfrm>
          </p:grpSpPr>
          <p:sp>
            <p:nvSpPr>
              <p:cNvPr id="82" name="Text Box 23">
                <a:extLst>
                  <a:ext uri="{FF2B5EF4-FFF2-40B4-BE49-F238E27FC236}">
                    <a16:creationId xmlns:a16="http://schemas.microsoft.com/office/drawing/2014/main" id="{F1FB8141-9CE1-077C-BBBE-441B9C3DA0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" y="1139"/>
                <a:ext cx="92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car</a:t>
                </a:r>
                <a:r>
                  <a:rPr lang="de-DE" sz="1800">
                    <a:latin typeface="Times New Roman" pitchFamily="18" charset="0"/>
                  </a:rPr>
                  <a:t> 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 </a:t>
                </a:r>
                <a:r>
                  <a:rPr lang="de-DE" sz="1800" i="1">
                    <a:latin typeface="Times New Roman" pitchFamily="18" charset="0"/>
                    <a:sym typeface="Symbol" pitchFamily="18" charset="2"/>
                  </a:rPr>
                  <a:t>Timeout</a:t>
                </a:r>
                <a:r>
                  <a:rPr lang="de-DE" sz="1800">
                    <a:latin typeface="Times New Roman" pitchFamily="18" charset="0"/>
                    <a:sym typeface="Symbol" pitchFamily="18" charset="2"/>
                  </a:rPr>
                  <a:t> </a:t>
                </a: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83" name="Line 24">
                <a:extLst>
                  <a:ext uri="{FF2B5EF4-FFF2-40B4-BE49-F238E27FC236}">
                    <a16:creationId xmlns:a16="http://schemas.microsoft.com/office/drawing/2014/main" id="{44BF17F3-74B4-E833-E35C-2B5BF60B070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75" name="Line 25">
              <a:extLst>
                <a:ext uri="{FF2B5EF4-FFF2-40B4-BE49-F238E27FC236}">
                  <a16:creationId xmlns:a16="http://schemas.microsoft.com/office/drawing/2014/main" id="{2A6CFC29-8EA9-4A30-DDA7-4A951C0E64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1762125"/>
              <a:ext cx="1530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pSp>
          <p:nvGrpSpPr>
            <p:cNvPr id="76" name="Group 28">
              <a:extLst>
                <a:ext uri="{FF2B5EF4-FFF2-40B4-BE49-F238E27FC236}">
                  <a16:creationId xmlns:a16="http://schemas.microsoft.com/office/drawing/2014/main" id="{041AF47F-75FF-597B-302B-44C9190009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867650" y="2438400"/>
              <a:ext cx="1123950" cy="635000"/>
              <a:chOff x="1151" y="1142"/>
              <a:chExt cx="708" cy="400"/>
            </a:xfrm>
          </p:grpSpPr>
          <p:sp>
            <p:nvSpPr>
              <p:cNvPr id="80" name="Text Box 29">
                <a:extLst>
                  <a:ext uri="{FF2B5EF4-FFF2-40B4-BE49-F238E27FC236}">
                    <a16:creationId xmlns:a16="http://schemas.microsoft.com/office/drawing/2014/main" id="{7DA867F2-3903-1324-C36C-67590809A1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timeout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enable_n</a:t>
                </a:r>
              </a:p>
            </p:txBody>
          </p:sp>
          <p:sp>
            <p:nvSpPr>
              <p:cNvPr id="81" name="Line 30">
                <a:extLst>
                  <a:ext uri="{FF2B5EF4-FFF2-40B4-BE49-F238E27FC236}">
                    <a16:creationId xmlns:a16="http://schemas.microsoft.com/office/drawing/2014/main" id="{95158D3F-FE4D-9E10-58B6-17C0B7634A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77" name="Group 31">
              <a:extLst>
                <a:ext uri="{FF2B5EF4-FFF2-40B4-BE49-F238E27FC236}">
                  <a16:creationId xmlns:a16="http://schemas.microsoft.com/office/drawing/2014/main" id="{64B6B73F-8534-3916-358A-976E999ABE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7675" y="2438400"/>
              <a:ext cx="1123950" cy="635000"/>
              <a:chOff x="1151" y="1142"/>
              <a:chExt cx="708" cy="400"/>
            </a:xfrm>
          </p:grpSpPr>
          <p:sp>
            <p:nvSpPr>
              <p:cNvPr id="78" name="Text Box 32">
                <a:extLst>
                  <a:ext uri="{FF2B5EF4-FFF2-40B4-BE49-F238E27FC236}">
                    <a16:creationId xmlns:a16="http://schemas.microsoft.com/office/drawing/2014/main" id="{7A8D49ED-37CC-CC0B-7B24-831AFAA19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5" y="1142"/>
                <a:ext cx="571" cy="40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de-DE" sz="1800" i="1">
                    <a:latin typeface="Times New Roman" pitchFamily="18" charset="0"/>
                  </a:rPr>
                  <a:t>enable_h</a:t>
                </a:r>
                <a:endParaRPr lang="de-DE" sz="1800">
                  <a:latin typeface="Times New Roman" pitchFamily="18" charset="0"/>
                  <a:sym typeface="Symbol" pitchFamily="18" charset="2"/>
                </a:endParaRPr>
              </a:p>
              <a:p>
                <a:pPr algn="ctr"/>
                <a:r>
                  <a:rPr lang="en-US" sz="1800" i="1">
                    <a:latin typeface="Times New Roman" pitchFamily="18" charset="0"/>
                    <a:cs typeface="Times New Roman" pitchFamily="18" charset="0"/>
                    <a:sym typeface="Symbol" pitchFamily="18" charset="2"/>
                  </a:rPr>
                  <a:t>start_h</a:t>
                </a:r>
              </a:p>
            </p:txBody>
          </p:sp>
          <p:sp>
            <p:nvSpPr>
              <p:cNvPr id="79" name="Line 33">
                <a:extLst>
                  <a:ext uri="{FF2B5EF4-FFF2-40B4-BE49-F238E27FC236}">
                    <a16:creationId xmlns:a16="http://schemas.microsoft.com/office/drawing/2014/main" id="{DF643A15-DF67-8067-025F-CE8ED8834D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1" y="1338"/>
                <a:ext cx="708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02CBC94D-4B4D-C33A-D119-3449836A8192}"/>
              </a:ext>
            </a:extLst>
          </p:cNvPr>
          <p:cNvSpPr/>
          <p:nvPr/>
        </p:nvSpPr>
        <p:spPr>
          <a:xfrm>
            <a:off x="208722" y="2226365"/>
            <a:ext cx="3916017" cy="4184374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8EAC5AA-FE63-9348-AFB4-422B0ACB1F00}"/>
              </a:ext>
            </a:extLst>
          </p:cNvPr>
          <p:cNvCxnSpPr/>
          <p:nvPr/>
        </p:nvCxnSpPr>
        <p:spPr>
          <a:xfrm>
            <a:off x="6602694" y="1799891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ED42E03B-FA7F-9C40-190B-FFF4992D6191}"/>
              </a:ext>
            </a:extLst>
          </p:cNvPr>
          <p:cNvSpPr/>
          <p:nvPr/>
        </p:nvSpPr>
        <p:spPr>
          <a:xfrm>
            <a:off x="9514793" y="2918360"/>
            <a:ext cx="1145131" cy="411019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2BEF18-9A6C-E89F-8280-E6304427923D}"/>
              </a:ext>
            </a:extLst>
          </p:cNvPr>
          <p:cNvSpPr/>
          <p:nvPr/>
        </p:nvSpPr>
        <p:spPr>
          <a:xfrm>
            <a:off x="10659693" y="2917795"/>
            <a:ext cx="307843" cy="41101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CF52162-27CC-88D2-12A0-CEF01103C3E4}"/>
              </a:ext>
            </a:extLst>
          </p:cNvPr>
          <p:cNvCxnSpPr/>
          <p:nvPr/>
        </p:nvCxnSpPr>
        <p:spPr>
          <a:xfrm>
            <a:off x="10948832" y="1813063"/>
            <a:ext cx="8515" cy="1118469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3D93A41-A2E5-0212-4111-EE0D2856D8B1}"/>
              </a:ext>
            </a:extLst>
          </p:cNvPr>
          <p:cNvCxnSpPr>
            <a:cxnSpLocks/>
          </p:cNvCxnSpPr>
          <p:nvPr/>
        </p:nvCxnSpPr>
        <p:spPr>
          <a:xfrm>
            <a:off x="9208271" y="944224"/>
            <a:ext cx="8853" cy="337432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244BD80-7038-0C91-5FFE-D9EEB1C5CB9E}"/>
              </a:ext>
            </a:extLst>
          </p:cNvPr>
          <p:cNvSpPr txBox="1"/>
          <p:nvPr/>
        </p:nvSpPr>
        <p:spPr>
          <a:xfrm>
            <a:off x="4179947" y="4318552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green_h: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car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==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&amp;&amp;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Timeout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NextState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yellow_h;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    start_h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800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800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</a:t>
            </a:r>
            <a:r>
              <a:rPr lang="en-US" sz="1800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sz="1800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108151-4054-CF27-E1AE-22D20F019EA1}"/>
              </a:ext>
            </a:extLst>
          </p:cNvPr>
          <p:cNvCxnSpPr/>
          <p:nvPr/>
        </p:nvCxnSpPr>
        <p:spPr>
          <a:xfrm>
            <a:off x="8065517" y="1261540"/>
            <a:ext cx="29035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98C6535-BB2E-A2E9-7558-1E9A0844B498}"/>
              </a:ext>
            </a:extLst>
          </p:cNvPr>
          <p:cNvSpPr txBox="1"/>
          <p:nvPr/>
        </p:nvSpPr>
        <p:spPr>
          <a:xfrm>
            <a:off x="9028326" y="830591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period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B76897-1F72-4E4B-0182-D893F8BB67C1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7099664" y="4036122"/>
            <a:ext cx="364449" cy="6748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5355FA3-8316-6B8B-D318-F19049D95944}"/>
              </a:ext>
            </a:extLst>
          </p:cNvPr>
          <p:cNvSpPr txBox="1"/>
          <p:nvPr/>
        </p:nvSpPr>
        <p:spPr>
          <a:xfrm>
            <a:off x="7464113" y="3435957"/>
            <a:ext cx="40893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if there isn’t have car == 1 here, the exercise will turn back to CASE 1 where there is no cars in countryroad and the highway light will always be Green.</a:t>
            </a:r>
            <a:endParaRPr lang="en-US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7498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14E3-DB81-03B7-B227-97A0DA8D7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+mj-lt"/>
              </a:rPr>
              <a:t>1 last thing...</a:t>
            </a:r>
            <a:endParaRPr lang="en-US">
              <a:latin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57D7E-091D-2D09-A35B-B082D870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83D43-B6C7-F54D-15B1-470480341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ECD18B-9CC9-70CA-2AED-8CBF7F1B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61</a:t>
            </a:fld>
            <a:endParaRPr lang="en-US"/>
          </a:p>
        </p:txBody>
      </p:sp>
      <p:pic>
        <p:nvPicPr>
          <p:cNvPr id="7" name="Picture 5">
            <a:extLst>
              <a:ext uri="{FF2B5EF4-FFF2-40B4-BE49-F238E27FC236}">
                <a16:creationId xmlns:a16="http://schemas.microsoft.com/office/drawing/2014/main" id="{C3228A97-08B1-39AF-C9AC-D10508EAF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3964" y="1927407"/>
            <a:ext cx="4489910" cy="300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D5FB8C-A591-80C2-4B44-B7DA54B12436}"/>
              </a:ext>
            </a:extLst>
          </p:cNvPr>
          <p:cNvCxnSpPr/>
          <p:nvPr/>
        </p:nvCxnSpPr>
        <p:spPr>
          <a:xfrm>
            <a:off x="6579704" y="4273826"/>
            <a:ext cx="0" cy="237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BD73BFF-2317-CD90-B7F2-835D3C239870}"/>
              </a:ext>
            </a:extLst>
          </p:cNvPr>
          <p:cNvCxnSpPr/>
          <p:nvPr/>
        </p:nvCxnSpPr>
        <p:spPr>
          <a:xfrm>
            <a:off x="7139608" y="4273826"/>
            <a:ext cx="0" cy="23754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DABFB-C13D-CAEB-0B30-3B32C95C50DA}"/>
              </a:ext>
            </a:extLst>
          </p:cNvPr>
          <p:cNvCxnSpPr>
            <a:cxnSpLocks/>
          </p:cNvCxnSpPr>
          <p:nvPr/>
        </p:nvCxnSpPr>
        <p:spPr>
          <a:xfrm>
            <a:off x="1212574" y="2199861"/>
            <a:ext cx="267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F6BFF8-2B0E-7569-6A31-F8D020582A3A}"/>
              </a:ext>
            </a:extLst>
          </p:cNvPr>
          <p:cNvCxnSpPr>
            <a:cxnSpLocks/>
          </p:cNvCxnSpPr>
          <p:nvPr/>
        </p:nvCxnSpPr>
        <p:spPr>
          <a:xfrm>
            <a:off x="1212574" y="2570922"/>
            <a:ext cx="267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9CA1DD-159B-8F24-1766-714B3C3BB405}"/>
              </a:ext>
            </a:extLst>
          </p:cNvPr>
          <p:cNvCxnSpPr>
            <a:cxnSpLocks/>
          </p:cNvCxnSpPr>
          <p:nvPr/>
        </p:nvCxnSpPr>
        <p:spPr>
          <a:xfrm>
            <a:off x="1212574" y="2938669"/>
            <a:ext cx="267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F6A53B-AEDA-E63F-25CB-C31E83A4F14C}"/>
              </a:ext>
            </a:extLst>
          </p:cNvPr>
          <p:cNvCxnSpPr>
            <a:cxnSpLocks/>
          </p:cNvCxnSpPr>
          <p:nvPr/>
        </p:nvCxnSpPr>
        <p:spPr>
          <a:xfrm>
            <a:off x="1212574" y="3316357"/>
            <a:ext cx="26769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3273EEE-C73F-5672-8719-F8B842BE48F4}"/>
              </a:ext>
            </a:extLst>
          </p:cNvPr>
          <p:cNvSpPr/>
          <p:nvPr/>
        </p:nvSpPr>
        <p:spPr>
          <a:xfrm>
            <a:off x="2469223" y="1600200"/>
            <a:ext cx="6257333" cy="415455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DEBAD1-63E3-CD1A-A782-F886DF7C2668}"/>
              </a:ext>
            </a:extLst>
          </p:cNvPr>
          <p:cNvSpPr txBox="1"/>
          <p:nvPr/>
        </p:nvSpPr>
        <p:spPr>
          <a:xfrm>
            <a:off x="680624" y="1985453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car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1E0482-81E6-45E6-0272-BF85ACC42CA2}"/>
              </a:ext>
            </a:extLst>
          </p:cNvPr>
          <p:cNvSpPr txBox="1"/>
          <p:nvPr/>
        </p:nvSpPr>
        <p:spPr>
          <a:xfrm>
            <a:off x="195556" y="2354785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E8349A-F97A-2A86-1C9C-BF8A3E1C2AFB}"/>
              </a:ext>
            </a:extLst>
          </p:cNvPr>
          <p:cNvSpPr txBox="1"/>
          <p:nvPr/>
        </p:nvSpPr>
        <p:spPr>
          <a:xfrm>
            <a:off x="195556" y="2749826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timeout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9E675-D51F-32E1-DD86-90E08B802EC2}"/>
              </a:ext>
            </a:extLst>
          </p:cNvPr>
          <p:cNvSpPr txBox="1"/>
          <p:nvPr/>
        </p:nvSpPr>
        <p:spPr>
          <a:xfrm>
            <a:off x="68919" y="314486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enable_h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474B13-EEEF-924A-C678-7D036774A154}"/>
              </a:ext>
            </a:extLst>
          </p:cNvPr>
          <p:cNvSpPr txBox="1"/>
          <p:nvPr/>
        </p:nvSpPr>
        <p:spPr>
          <a:xfrm>
            <a:off x="5967575" y="6384205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clk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2B9C9F-D9FA-F36A-4EA0-BE918ADD440D}"/>
              </a:ext>
            </a:extLst>
          </p:cNvPr>
          <p:cNvSpPr txBox="1"/>
          <p:nvPr/>
        </p:nvSpPr>
        <p:spPr>
          <a:xfrm>
            <a:off x="7159296" y="6374264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rst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DDB2BF-94CC-888C-2A0E-0FDE86FFDBE5}"/>
              </a:ext>
            </a:extLst>
          </p:cNvPr>
          <p:cNvSpPr txBox="1"/>
          <p:nvPr/>
        </p:nvSpPr>
        <p:spPr>
          <a:xfrm>
            <a:off x="9849678" y="1985453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enable_n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DD6F9C-1705-6485-CF5B-2291F95B29FB}"/>
              </a:ext>
            </a:extLst>
          </p:cNvPr>
          <p:cNvSpPr txBox="1"/>
          <p:nvPr/>
        </p:nvSpPr>
        <p:spPr>
          <a:xfrm>
            <a:off x="9929096" y="2538173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start_h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1C93A8-B514-C1AD-766F-D0BA9A153672}"/>
              </a:ext>
            </a:extLst>
          </p:cNvPr>
          <p:cNvCxnSpPr>
            <a:cxnSpLocks/>
          </p:cNvCxnSpPr>
          <p:nvPr/>
        </p:nvCxnSpPr>
        <p:spPr>
          <a:xfrm flipV="1">
            <a:off x="7045837" y="2182090"/>
            <a:ext cx="2803841" cy="15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A63263-9679-15B4-C885-0C1A34392FC9}"/>
              </a:ext>
            </a:extLst>
          </p:cNvPr>
          <p:cNvCxnSpPr>
            <a:cxnSpLocks/>
          </p:cNvCxnSpPr>
          <p:nvPr/>
        </p:nvCxnSpPr>
        <p:spPr>
          <a:xfrm flipV="1">
            <a:off x="7045837" y="2751781"/>
            <a:ext cx="2803841" cy="152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14ABC18-C776-1A45-98D0-A34D62B1757D}"/>
              </a:ext>
            </a:extLst>
          </p:cNvPr>
          <p:cNvSpPr/>
          <p:nvPr/>
        </p:nvSpPr>
        <p:spPr>
          <a:xfrm>
            <a:off x="4338320" y="2170119"/>
            <a:ext cx="2082800" cy="1934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highway_controller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9A1B8-790A-1B36-928D-874573C3EFF3}"/>
              </a:ext>
            </a:extLst>
          </p:cNvPr>
          <p:cNvSpPr txBox="1"/>
          <p:nvPr/>
        </p:nvSpPr>
        <p:spPr>
          <a:xfrm>
            <a:off x="2469223" y="1230868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>
                <a:latin typeface="Consolas" panose="020B0609020204030204" pitchFamily="49" charset="0"/>
              </a:rPr>
              <a:t>highway_fsm</a:t>
            </a:r>
          </a:p>
        </p:txBody>
      </p:sp>
    </p:spTree>
    <p:extLst>
      <p:ext uri="{BB962C8B-B14F-4D97-AF65-F5344CB8AC3E}">
        <p14:creationId xmlns:p14="http://schemas.microsoft.com/office/powerpoint/2010/main" val="27784638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1DE-C14C-0AF4-FC13-3303EA14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onsolas" panose="020B0609020204030204" pitchFamily="49" charset="0"/>
              </a:rPr>
              <a:t>highway_fsm </a:t>
            </a:r>
            <a:r>
              <a:rPr lang="en-US" sz="4000">
                <a:latin typeface="+mj-lt"/>
              </a:rPr>
              <a:t>block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331C-B9C8-3120-9A90-638CC5E9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564-46FC-9599-89CF-0673ACEC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0444-F349-D4C1-6F99-319FB9A9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62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B71353-462D-4EF5-3C0F-011823B31D38}"/>
              </a:ext>
            </a:extLst>
          </p:cNvPr>
          <p:cNvSpPr txBox="1"/>
          <p:nvPr/>
        </p:nvSpPr>
        <p:spPr>
          <a:xfrm>
            <a:off x="441600" y="1158672"/>
            <a:ext cx="3724000" cy="4247317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module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9538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highway_fsm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clk,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rst_n,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car,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Timeout,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timeout,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input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enable_h,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enable_n,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start_h,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output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light_h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b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>
                <a:solidFill>
                  <a:srgbClr val="6E7781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code here</a:t>
            </a:r>
            <a:endParaRPr lang="en-US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b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</a:b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endmodule</a:t>
            </a:r>
            <a:endParaRPr lang="en-US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6F94CE0-47F0-FC57-AF1C-B6D015312460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597965" y="1481838"/>
            <a:ext cx="1262270" cy="23447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3069777-BA81-DE02-65F2-43FA3F5565D6}"/>
              </a:ext>
            </a:extLst>
          </p:cNvPr>
          <p:cNvSpPr txBox="1"/>
          <p:nvPr/>
        </p:nvSpPr>
        <p:spPr>
          <a:xfrm>
            <a:off x="4860235" y="1158672"/>
            <a:ext cx="2785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Result: Green/Yellow/Red</a:t>
            </a:r>
          </a:p>
          <a:p>
            <a:r>
              <a:rPr lang="en-US"/>
              <a:t>To display in 7-segment LED</a:t>
            </a:r>
          </a:p>
        </p:txBody>
      </p:sp>
    </p:spTree>
    <p:extLst>
      <p:ext uri="{BB962C8B-B14F-4D97-AF65-F5344CB8AC3E}">
        <p14:creationId xmlns:p14="http://schemas.microsoft.com/office/powerpoint/2010/main" val="20974005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E1DE-C14C-0AF4-FC13-3303EA14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>
                <a:latin typeface="Consolas" panose="020B0609020204030204" pitchFamily="49" charset="0"/>
              </a:rPr>
              <a:t>highway_controller </a:t>
            </a:r>
            <a:r>
              <a:rPr lang="en-US" sz="4000">
                <a:latin typeface="+mj-lt"/>
              </a:rPr>
              <a:t>block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D331C-B9C8-3120-9A90-638CC5E9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3A564-46FC-9599-89CF-0673ACECE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B0444-F349-D4C1-6F99-319FB9A99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63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036CB4-F32A-F857-351B-B12EC08861D1}"/>
              </a:ext>
            </a:extLst>
          </p:cNvPr>
          <p:cNvSpPr txBox="1"/>
          <p:nvPr/>
        </p:nvSpPr>
        <p:spPr>
          <a:xfrm>
            <a:off x="5675145" y="1251774"/>
            <a:ext cx="3914854" cy="120032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0" lang="en-US" sz="1800" b="0" i="1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Times New Roman" pitchFamily="18" charset="0"/>
              </a:rPr>
              <a:t>Declare current and next state variables</a:t>
            </a:r>
          </a:p>
          <a:p>
            <a:endParaRPr kumimoji="0" lang="en-US" sz="1800" b="0" i="1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n-ea"/>
              <a:cs typeface="Times New Roman" pitchFamily="18" charset="0"/>
            </a:endParaRPr>
          </a:p>
          <a:p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CurrentState;</a:t>
            </a:r>
          </a:p>
          <a:p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[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2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b="0">
                <a:solidFill>
                  <a:srgbClr val="0550A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NextState;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694F20-24DB-8C3C-78F8-9E1D6972ECD2}"/>
              </a:ext>
            </a:extLst>
          </p:cNvPr>
          <p:cNvSpPr txBox="1"/>
          <p:nvPr/>
        </p:nvSpPr>
        <p:spPr>
          <a:xfrm>
            <a:off x="5675145" y="3092516"/>
            <a:ext cx="6096000" cy="1754326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always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@(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posedge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clk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negedge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rst_n)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endParaRPr lang="en-US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!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rst_n)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CurrentState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green_h;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CurrentState </a:t>
            </a:r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&lt;=</a:t>
            </a:r>
            <a:r>
              <a:rPr lang="en-US" b="0">
                <a:solidFill>
                  <a:srgbClr val="1F232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NextState;</a:t>
            </a:r>
          </a:p>
          <a:p>
            <a:r>
              <a:rPr lang="en-US" b="0">
                <a:solidFill>
                  <a:srgbClr val="CF222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endParaRPr lang="en-US" b="0">
              <a:solidFill>
                <a:srgbClr val="1F2328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85A62C49-1EC4-AEAE-F94E-7D1008C76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4351" y="1251774"/>
            <a:ext cx="4489910" cy="3003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D6D4BA5-D538-F74B-4ED4-300178CD3D98}"/>
              </a:ext>
            </a:extLst>
          </p:cNvPr>
          <p:cNvSpPr/>
          <p:nvPr/>
        </p:nvSpPr>
        <p:spPr>
          <a:xfrm>
            <a:off x="1498707" y="1494486"/>
            <a:ext cx="2082800" cy="193451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highway_controller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2B292E4-BFF3-18F0-27FF-0C9516BC71B8}"/>
              </a:ext>
            </a:extLst>
          </p:cNvPr>
          <p:cNvCxnSpPr>
            <a:endCxn id="14" idx="1"/>
          </p:cNvCxnSpPr>
          <p:nvPr/>
        </p:nvCxnSpPr>
        <p:spPr>
          <a:xfrm>
            <a:off x="4313583" y="3092516"/>
            <a:ext cx="1361562" cy="877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628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AD5E5-EB70-CE7C-1E11-BA2A66F8C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Reference still misses?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E4C3-8F95-0ED3-7ED2-2FDC28266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76304-8332-9FDC-38BB-D410847E0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B98DF-ADE1-3F92-BC0C-2BB39328E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64</a:t>
            </a:fld>
            <a:endParaRPr lang="en-US"/>
          </a:p>
        </p:txBody>
      </p:sp>
      <p:grpSp>
        <p:nvGrpSpPr>
          <p:cNvPr id="7" name="Group 96">
            <a:extLst>
              <a:ext uri="{FF2B5EF4-FFF2-40B4-BE49-F238E27FC236}">
                <a16:creationId xmlns:a16="http://schemas.microsoft.com/office/drawing/2014/main" id="{E9DD3298-7383-23DF-92EE-DC2DE4F902C0}"/>
              </a:ext>
            </a:extLst>
          </p:cNvPr>
          <p:cNvGrpSpPr/>
          <p:nvPr/>
        </p:nvGrpSpPr>
        <p:grpSpPr>
          <a:xfrm>
            <a:off x="1382278" y="1258543"/>
            <a:ext cx="8829675" cy="4754564"/>
            <a:chOff x="1371616" y="2590652"/>
            <a:chExt cx="6778943" cy="3386236"/>
          </a:xfrm>
        </p:grpSpPr>
        <p:graphicFrame>
          <p:nvGraphicFramePr>
            <p:cNvPr id="8" name="Object 0">
              <a:extLst>
                <a:ext uri="{FF2B5EF4-FFF2-40B4-BE49-F238E27FC236}">
                  <a16:creationId xmlns:a16="http://schemas.microsoft.com/office/drawing/2014/main" id="{3C58C799-E6EC-EDBB-4812-26ED84A9EE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71616" y="2590652"/>
            <a:ext cx="6778943" cy="3386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Designer 3.1 Zeichnung" r:id="rId2" imgW="6776640" imgH="3385800" progId="">
                    <p:embed/>
                  </p:oleObj>
                </mc:Choice>
                <mc:Fallback>
                  <p:oleObj name="Designer 3.1 Zeichnung" r:id="rId2" imgW="6776640" imgH="3385800" progId="">
                    <p:embed/>
                    <p:pic>
                      <p:nvPicPr>
                        <p:cNvPr id="8" name="Object 0">
                          <a:extLst>
                            <a:ext uri="{FF2B5EF4-FFF2-40B4-BE49-F238E27FC236}">
                              <a16:creationId xmlns:a16="http://schemas.microsoft.com/office/drawing/2014/main" id="{763AEFB1-18B9-EDD7-37DA-08F881209DA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71616" y="2590652"/>
                          <a:ext cx="6778943" cy="3386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4">
              <a:extLst>
                <a:ext uri="{FF2B5EF4-FFF2-40B4-BE49-F238E27FC236}">
                  <a16:creationId xmlns:a16="http://schemas.microsoft.com/office/drawing/2014/main" id="{EDCCFB52-A170-9F67-330F-49622F2F0F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225" y="4784725"/>
              <a:ext cx="1000125" cy="44992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600"/>
                <a:t>timer</a:t>
              </a:r>
            </a:p>
          </p:txBody>
        </p:sp>
        <p:sp>
          <p:nvSpPr>
            <p:cNvPr id="10" name="Text Box 42">
              <a:extLst>
                <a:ext uri="{FF2B5EF4-FFF2-40B4-BE49-F238E27FC236}">
                  <a16:creationId xmlns:a16="http://schemas.microsoft.com/office/drawing/2014/main" id="{93C9A96B-EEFC-3372-FFCA-16450A0F4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34288" y="2687638"/>
              <a:ext cx="361950" cy="1815882"/>
            </a:xfrm>
            <a:prstGeom prst="rect">
              <a:avLst/>
            </a:prstGeom>
            <a:solidFill>
              <a:srgbClr val="DDDDDD"/>
            </a:solidFill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/>
                <a:t>L</a:t>
              </a:r>
            </a:p>
            <a:p>
              <a:pPr algn="ctr"/>
              <a:r>
                <a:rPr lang="en-US" sz="1600" b="1"/>
                <a:t>I</a:t>
              </a:r>
            </a:p>
            <a:p>
              <a:pPr algn="ctr"/>
              <a:r>
                <a:rPr lang="en-US" sz="1600" b="1"/>
                <a:t>G</a:t>
              </a:r>
            </a:p>
            <a:p>
              <a:pPr algn="ctr"/>
              <a:r>
                <a:rPr lang="en-US" sz="1600" b="1"/>
                <a:t>H</a:t>
              </a:r>
            </a:p>
            <a:p>
              <a:pPr algn="ctr"/>
              <a:r>
                <a:rPr lang="en-US" sz="1600" b="1"/>
                <a:t>T</a:t>
              </a:r>
            </a:p>
            <a:p>
              <a:pPr algn="ctr"/>
              <a:r>
                <a:rPr lang="en-US" sz="1600" b="1"/>
                <a:t>S</a:t>
              </a:r>
            </a:p>
            <a:p>
              <a:pPr algn="ctr"/>
              <a:endParaRPr lang="en-US" sz="1600" b="1"/>
            </a:p>
          </p:txBody>
        </p:sp>
      </p:grpSp>
      <p:sp>
        <p:nvSpPr>
          <p:cNvPr id="11" name="Text Box 12">
            <a:extLst>
              <a:ext uri="{FF2B5EF4-FFF2-40B4-BE49-F238E27FC236}">
                <a16:creationId xmlns:a16="http://schemas.microsoft.com/office/drawing/2014/main" id="{595BC8A0-E36D-C401-0495-5FE7B2E6EE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5183" y="4322570"/>
            <a:ext cx="1193462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i="1">
                <a:latin typeface="Consolas" panose="020B0609020204030204" pitchFamily="49" charset="0"/>
              </a:rPr>
              <a:t>timer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11B75602-3CEE-5CC0-D3CA-E707571C9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67" y="1441520"/>
            <a:ext cx="1193462" cy="40011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b="1" i="1">
                <a:latin typeface="Consolas" panose="020B0609020204030204" pitchFamily="49" charset="0"/>
              </a:rPr>
              <a:t>sensor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BD6A01-47BC-A96D-B86E-D3A8813AB3FA}"/>
              </a:ext>
            </a:extLst>
          </p:cNvPr>
          <p:cNvSpPr/>
          <p:nvPr/>
        </p:nvSpPr>
        <p:spPr>
          <a:xfrm>
            <a:off x="5324980" y="1533016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countryroad_fsm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C0F94E-A82E-683E-38F4-01C814CD3354}"/>
              </a:ext>
            </a:extLst>
          </p:cNvPr>
          <p:cNvSpPr/>
          <p:nvPr/>
        </p:nvSpPr>
        <p:spPr>
          <a:xfrm>
            <a:off x="5324981" y="3944373"/>
            <a:ext cx="1950025" cy="10265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b="1" i="1">
                <a:solidFill>
                  <a:schemeClr val="tx1"/>
                </a:solidFill>
                <a:latin typeface="Consolas" panose="020B0609020204030204" pitchFamily="49" charset="0"/>
              </a:rPr>
              <a:t>highway_fsm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71092D-231E-D69C-85F8-17CA7C8E26F4}"/>
              </a:ext>
            </a:extLst>
          </p:cNvPr>
          <p:cNvSpPr txBox="1"/>
          <p:nvPr/>
        </p:nvSpPr>
        <p:spPr>
          <a:xfrm>
            <a:off x="129209" y="2607180"/>
            <a:ext cx="3170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need to build counter to count the time and include that in: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7A06911-2845-C317-CF84-BAF014D112DD}"/>
              </a:ext>
            </a:extLst>
          </p:cNvPr>
          <p:cNvCxnSpPr>
            <a:cxnSpLocks/>
            <a:stCxn id="17" idx="2"/>
            <a:endCxn id="11" idx="0"/>
          </p:cNvCxnSpPr>
          <p:nvPr/>
        </p:nvCxnSpPr>
        <p:spPr>
          <a:xfrm>
            <a:off x="1714319" y="3530510"/>
            <a:ext cx="1097595" cy="7920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CB322AA-E644-BE49-F3B6-374AAA154B5D}"/>
              </a:ext>
            </a:extLst>
          </p:cNvPr>
          <p:cNvCxnSpPr>
            <a:cxnSpLocks/>
            <a:stCxn id="17" idx="0"/>
            <a:endCxn id="13" idx="1"/>
          </p:cNvCxnSpPr>
          <p:nvPr/>
        </p:nvCxnSpPr>
        <p:spPr>
          <a:xfrm flipV="1">
            <a:off x="1714319" y="2046304"/>
            <a:ext cx="3610661" cy="560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592752-0F4C-6B9D-0E5B-178D99D7E1E7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299429" y="2951324"/>
            <a:ext cx="2025552" cy="1506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01627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A4631A-868A-F83F-0DBA-CE1D7DA0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65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81CC49-CC03-3530-5AAA-F38CD24D95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166445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DF4-8802-29C4-6E7E-D818A84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6AA-7360-93F1-1715-4BA37F5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12A2-FC3A-DC2D-87FD-D6B8846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507B-F308-64C6-7B12-8F4A5B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0A557-5D4B-9354-6F3A-8873F9D45AD7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7CD35-993F-49F7-402F-6B364CCFEC82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E1880-5AD3-E233-8AA7-C29847AA0326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4C4781-F10D-225E-80AA-26A8562AFEDD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760B82-6DB6-C476-1A48-F440049BE0AF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/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solidFill>
                <a:srgbClr val="00B05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/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solidFill>
                <a:srgbClr val="FF00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07C0D-579B-968C-0F24-AC2274AC4E15}"/>
                  </a:ext>
                </a:extLst>
              </p:cNvPr>
              <p:cNvSpPr txBox="1"/>
              <p:nvPr/>
            </p:nvSpPr>
            <p:spPr>
              <a:xfrm>
                <a:off x="707337" y="1805590"/>
                <a:ext cx="1162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Green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/>
                  <a:t> time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4207C0D-579B-968C-0F24-AC2274AC4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37" y="1805590"/>
                <a:ext cx="1162878" cy="646331"/>
              </a:xfrm>
              <a:prstGeom prst="rect">
                <a:avLst/>
              </a:prstGeom>
              <a:blipFill>
                <a:blip r:embed="rId4"/>
                <a:stretch>
                  <a:fillRect l="-4188" t="-4717" r="-104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773CDE-C99D-5C32-D5C0-97878ED3D265}"/>
                  </a:ext>
                </a:extLst>
              </p:cNvPr>
              <p:cNvSpPr txBox="1"/>
              <p:nvPr/>
            </p:nvSpPr>
            <p:spPr>
              <a:xfrm>
                <a:off x="4224133" y="1346608"/>
                <a:ext cx="125895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Red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/>
                  <a:t> time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773CDE-C99D-5C32-D5C0-97878ED3D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133" y="1346608"/>
                <a:ext cx="1258953" cy="646331"/>
              </a:xfrm>
              <a:prstGeom prst="rect">
                <a:avLst/>
              </a:prstGeom>
              <a:blipFill>
                <a:blip r:embed="rId5"/>
                <a:stretch>
                  <a:fillRect l="-436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99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DF4-8802-29C4-6E7E-D818A84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6AA-7360-93F1-1715-4BA37F5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12A2-FC3A-DC2D-87FD-D6B8846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507B-F308-64C6-7B12-8F4A5B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8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0A557-5D4B-9354-6F3A-8873F9D45AD7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7CD35-993F-49F7-402F-6B364CCFEC82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E1880-5AD3-E233-8AA7-C29847AA0326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4C4781-F10D-225E-80AA-26A8562AFEDD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760B82-6DB6-C476-1A48-F440049BE0AF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/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solidFill>
                <a:srgbClr val="FFFF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/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solidFill>
                <a:srgbClr val="FF00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00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DF4-8802-29C4-6E7E-D818A846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System Works? (Case 2)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6AA-7360-93F1-1715-4BA37F56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9FBBF-6F3A-44AD-98A3-2B30EAA39111}" type="datetime1">
              <a:rPr lang="en-US" smtClean="0"/>
              <a:t>4/30/2024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A12A2-FC3A-DC2D-87FD-D6B8846FD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Group 12 - Digital 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E507B-F308-64C6-7B12-8F4A5B875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5B44E-D212-428C-9F18-BF10B0129E48}" type="slidenum">
              <a:rPr lang="en-US" smtClean="0"/>
              <a:pPr/>
              <a:t>9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0A557-5D4B-9354-6F3A-8873F9D45AD7}"/>
              </a:ext>
            </a:extLst>
          </p:cNvPr>
          <p:cNvCxnSpPr/>
          <p:nvPr/>
        </p:nvCxnSpPr>
        <p:spPr>
          <a:xfrm>
            <a:off x="1918252" y="1182757"/>
            <a:ext cx="0" cy="54963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9B7CD35-993F-49F7-402F-6B364CCFEC82}"/>
              </a:ext>
            </a:extLst>
          </p:cNvPr>
          <p:cNvCxnSpPr>
            <a:cxnSpLocks/>
          </p:cNvCxnSpPr>
          <p:nvPr/>
        </p:nvCxnSpPr>
        <p:spPr>
          <a:xfrm>
            <a:off x="3700669" y="2156791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6E1880-5AD3-E233-8AA7-C29847AA0326}"/>
              </a:ext>
            </a:extLst>
          </p:cNvPr>
          <p:cNvCxnSpPr>
            <a:cxnSpLocks/>
          </p:cNvCxnSpPr>
          <p:nvPr/>
        </p:nvCxnSpPr>
        <p:spPr>
          <a:xfrm>
            <a:off x="3700669" y="2604052"/>
            <a:ext cx="386300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4C4781-F10D-225E-80AA-26A8562AFEDD}"/>
              </a:ext>
            </a:extLst>
          </p:cNvPr>
          <p:cNvCxnSpPr/>
          <p:nvPr/>
        </p:nvCxnSpPr>
        <p:spPr>
          <a:xfrm flipV="1">
            <a:off x="3700669" y="1182757"/>
            <a:ext cx="0" cy="9740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760B82-6DB6-C476-1A48-F440049BE0AF}"/>
              </a:ext>
            </a:extLst>
          </p:cNvPr>
          <p:cNvCxnSpPr>
            <a:cxnSpLocks/>
          </p:cNvCxnSpPr>
          <p:nvPr/>
        </p:nvCxnSpPr>
        <p:spPr>
          <a:xfrm flipH="1" flipV="1">
            <a:off x="3697355" y="2604052"/>
            <a:ext cx="3314" cy="40750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/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solidFill>
                <a:srgbClr val="FF000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2C21C79-ECD3-600E-B581-B712EEEDE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20" y="2558133"/>
                <a:ext cx="1040298" cy="39958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/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solidFill>
                <a:srgbClr val="00B050"/>
              </a:solidFill>
              <a:ln w="38100"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en-US" b="1"/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5A419138-C24E-45D2-3018-EA82DC750E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06" y="1964269"/>
                <a:ext cx="1040298" cy="39958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692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09BB3EE84074C94CFFF06F77F7E3C" ma:contentTypeVersion="14" ma:contentTypeDescription="Create a new document." ma:contentTypeScope="" ma:versionID="1866598ccdd7d7c76530590d9e0bf962">
  <xsd:schema xmlns:xsd="http://www.w3.org/2001/XMLSchema" xmlns:xs="http://www.w3.org/2001/XMLSchema" xmlns:p="http://schemas.microsoft.com/office/2006/metadata/properties" xmlns:ns2="a7fcaf08-4317-4113-ba26-3318ed1306ad" xmlns:ns3="4401e998-2682-4164-8915-94deec851522" targetNamespace="http://schemas.microsoft.com/office/2006/metadata/properties" ma:root="true" ma:fieldsID="68a74d04bbb3fb02341359b147780d2d" ns2:_="" ns3:_="">
    <xsd:import namespace="a7fcaf08-4317-4113-ba26-3318ed1306ad"/>
    <xsd:import namespace="4401e998-2682-4164-8915-94deec851522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caf08-4317-4113-ba26-3318ed1306ad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546fe6cf-c6c6-432e-bc3b-e1a865b2857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01e998-2682-4164-8915-94deec851522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98f3691-1eb0-4463-b9fe-246270426c86}" ma:internalName="TaxCatchAll" ma:showField="CatchAllData" ma:web="4401e998-2682-4164-8915-94deec85152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B6890DE-95A8-4747-91D7-CAAFC12CC305}"/>
</file>

<file path=customXml/itemProps2.xml><?xml version="1.0" encoding="utf-8"?>
<ds:datastoreItem xmlns:ds="http://schemas.openxmlformats.org/officeDocument/2006/customXml" ds:itemID="{554A1C2D-1035-40BE-9904-B8F883C6993A}"/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3421</Words>
  <Application>Microsoft Office PowerPoint</Application>
  <PresentationFormat>Widescreen</PresentationFormat>
  <Paragraphs>1169</Paragraphs>
  <Slides>65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Aptos</vt:lpstr>
      <vt:lpstr>Arial</vt:lpstr>
      <vt:lpstr>Calibri</vt:lpstr>
      <vt:lpstr>Cambria Math</vt:lpstr>
      <vt:lpstr>Consolas</vt:lpstr>
      <vt:lpstr>Times New Roman</vt:lpstr>
      <vt:lpstr>Office Theme</vt:lpstr>
      <vt:lpstr>Designer 3.1 Zeichnung</vt:lpstr>
      <vt:lpstr>Lab Assignment</vt:lpstr>
      <vt:lpstr>Assignment Purpose</vt:lpstr>
      <vt:lpstr>On FPGA</vt:lpstr>
      <vt:lpstr>How System Works?</vt:lpstr>
      <vt:lpstr>How System Works?</vt:lpstr>
      <vt:lpstr>How System Works? (Case 1)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 (Case 2)</vt:lpstr>
      <vt:lpstr>How System Works?</vt:lpstr>
      <vt:lpstr>System Behavioral Modelling</vt:lpstr>
      <vt:lpstr>System Behavioral Modelling</vt:lpstr>
      <vt:lpstr>highway_fsm block</vt:lpstr>
      <vt:lpstr>highway_controller block</vt:lpstr>
      <vt:lpstr>highway_controller block</vt:lpstr>
      <vt:lpstr>highway_controller block</vt:lpstr>
      <vt:lpstr>highway_controller block</vt:lpstr>
      <vt:lpstr>highway_controller block</vt:lpstr>
      <vt:lpstr>highway_controller block</vt:lpstr>
      <vt:lpstr>highway_controller block</vt:lpstr>
      <vt:lpstr>highway_controller block</vt:lpstr>
      <vt:lpstr>2 blocks of road</vt:lpstr>
      <vt:lpstr>countryroad_controller block</vt:lpstr>
      <vt:lpstr>2 blocks of road</vt:lpstr>
      <vt:lpstr>2 blocks of road</vt:lpstr>
      <vt:lpstr>start = 1;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Therefore</vt:lpstr>
      <vt:lpstr>Therefore</vt:lpstr>
      <vt:lpstr>Another thing...</vt:lpstr>
      <vt:lpstr>Another thing...</vt:lpstr>
      <vt:lpstr>Another thing...</vt:lpstr>
      <vt:lpstr>1 last thing...</vt:lpstr>
      <vt:lpstr>highway_fsm block</vt:lpstr>
      <vt:lpstr>highway_controller block</vt:lpstr>
      <vt:lpstr>Reference still misses?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Cao Nguyen Hoang Hai 20213609</dc:creator>
  <cp:lastModifiedBy>Cao Nguyen Hoang Hai 20213609</cp:lastModifiedBy>
  <cp:revision>1368</cp:revision>
  <dcterms:created xsi:type="dcterms:W3CDTF">2024-04-16T10:31:09Z</dcterms:created>
  <dcterms:modified xsi:type="dcterms:W3CDTF">2024-04-30T06:58:40Z</dcterms:modified>
</cp:coreProperties>
</file>