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Krona One"/>
      <p:regular r:id="rId44"/>
    </p:embeddedFont>
    <p:embeddedFont>
      <p:font typeface="Darker Grotesque Medium"/>
      <p:regular r:id="rId45"/>
      <p:bold r:id="rId46"/>
    </p:embeddedFont>
    <p:embeddedFont>
      <p:font typeface="Montserrat"/>
      <p:regular r:id="rId47"/>
      <p:bold r:id="rId48"/>
      <p:italic r:id="rId49"/>
      <p:boldItalic r:id="rId50"/>
    </p:embeddedFont>
    <p:embeddedFont>
      <p:font typeface="Cabin"/>
      <p:regular r:id="rId51"/>
      <p:bold r:id="rId52"/>
      <p:italic r:id="rId53"/>
      <p:boldItalic r:id="rId54"/>
    </p:embeddedFont>
    <p:embeddedFont>
      <p:font typeface="Didact Gothic"/>
      <p:regular r:id="rId55"/>
    </p:embeddedFont>
    <p:embeddedFont>
      <p:font typeface="Rubik"/>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A6CDED-C544-4847-9A3B-6AB11B2A16EF}">
  <a:tblStyle styleId="{C4A6CDED-C544-4847-9A3B-6AB11B2A16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KronaOne-regular.fntdata"/><Relationship Id="rId43" Type="http://schemas.openxmlformats.org/officeDocument/2006/relationships/slide" Target="slides/slide36.xml"/><Relationship Id="rId46" Type="http://schemas.openxmlformats.org/officeDocument/2006/relationships/font" Target="fonts/DarkerGrotesqueMedium-bold.fntdata"/><Relationship Id="rId45" Type="http://schemas.openxmlformats.org/officeDocument/2006/relationships/font" Target="fonts/DarkerGrotesque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abin-regular.fntdata"/><Relationship Id="rId50" Type="http://schemas.openxmlformats.org/officeDocument/2006/relationships/font" Target="fonts/Montserrat-boldItalic.fntdata"/><Relationship Id="rId53" Type="http://schemas.openxmlformats.org/officeDocument/2006/relationships/font" Target="fonts/Cabin-italic.fntdata"/><Relationship Id="rId52" Type="http://schemas.openxmlformats.org/officeDocument/2006/relationships/font" Target="fonts/Cabin-bold.fntdata"/><Relationship Id="rId11" Type="http://schemas.openxmlformats.org/officeDocument/2006/relationships/slide" Target="slides/slide4.xml"/><Relationship Id="rId55" Type="http://schemas.openxmlformats.org/officeDocument/2006/relationships/font" Target="fonts/DidactGothic-regular.fntdata"/><Relationship Id="rId10" Type="http://schemas.openxmlformats.org/officeDocument/2006/relationships/slide" Target="slides/slide3.xml"/><Relationship Id="rId54" Type="http://schemas.openxmlformats.org/officeDocument/2006/relationships/font" Target="fonts/Cabin-boldItalic.fntdata"/><Relationship Id="rId13" Type="http://schemas.openxmlformats.org/officeDocument/2006/relationships/slide" Target="slides/slide6.xml"/><Relationship Id="rId57" Type="http://schemas.openxmlformats.org/officeDocument/2006/relationships/font" Target="fonts/Rubik-bold.fntdata"/><Relationship Id="rId12" Type="http://schemas.openxmlformats.org/officeDocument/2006/relationships/slide" Target="slides/slide5.xml"/><Relationship Id="rId56" Type="http://schemas.openxmlformats.org/officeDocument/2006/relationships/font" Target="fonts/Rubik-regular.fntdata"/><Relationship Id="rId15" Type="http://schemas.openxmlformats.org/officeDocument/2006/relationships/slide" Target="slides/slide8.xml"/><Relationship Id="rId59" Type="http://schemas.openxmlformats.org/officeDocument/2006/relationships/font" Target="fonts/Rubik-boldItalic.fntdata"/><Relationship Id="rId14" Type="http://schemas.openxmlformats.org/officeDocument/2006/relationships/slide" Target="slides/slide7.xml"/><Relationship Id="rId58" Type="http://schemas.openxmlformats.org/officeDocument/2006/relationships/font" Target="fonts/Rubik-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55f4855a3a_2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g255f4855a3a_2_7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56eb9c9e59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56eb9c9e59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0a8ab61a6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0a8ab61a6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0a8ab61a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0a8ab61a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0a8ab61a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0a8ab61a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0a8ab61a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0a8ab61a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55f4855a3a_2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6" name="Google Shape;1006;g255f4855a3a_2_1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55f4855a3a_2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5" name="Google Shape;1035;g255f4855a3a_2_16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0a8ab61a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1" name="Google Shape;1051;g20a8ab61a68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0a8ab61a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g20a8ab61a68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0a8ab61a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g20a8ab61a68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5f4855a3a_2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g255f4855a3a_2_1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0a8ab61a6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3" name="Google Shape;1103;g20a8ab61a68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0a8ab61a6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g20a8ab61a68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0a8ab61a6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g20a8ab61a68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0a8ab61a6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1" name="Google Shape;1151;g20a8ab61a68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0a8ab61a6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9" name="Google Shape;1169;g20a8ab61a68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0a8ab61a6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2" name="Google Shape;1182;g20a8ab61a68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55f4855a3a_2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g255f4855a3a_2_1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0a8ab61a6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g20a8ab61a68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bf8ecffab4d499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g2bf8ecffab4d499f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56eb9c9e59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56eb9c9e59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55f4855a3a_2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g255f4855a3a_2_8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56eb9c9e59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56eb9c9e59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256eb9c9e59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256eb9c9e59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56eb9c9e5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56eb9c9e5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256eb9c9e59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256eb9c9e59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2bf8ecffab4d499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4" name="Google Shape;1264;g2bf8ecffab4d499f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55f4855a3a_2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0" name="Google Shape;1280;g255f4855a3a_2_8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255f4855a3a_2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0" name="Google Shape;1290;g255f4855a3a_2_8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55f4855a3a_2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255f4855a3a_2_8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55f4855a3a_2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g255f4855a3a_2_8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0a8ab61a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20a8ab61a6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bf8ecffab4d499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g2bf8ecffab4d499f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56eb9c9e59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56eb9c9e59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0a8ab61a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0a8ab61a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5" name="Google Shape;55;p14"/>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7" name="Google Shape;57;p14"/>
          <p:cNvCxnSpPr>
            <a:endCxn id="58"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9" name="Google Shape;59;p14"/>
          <p:cNvCxnSpPr>
            <a:stCxn id="60" idx="2"/>
            <a:endCxn id="58"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61" name="Google Shape;61;p14"/>
          <p:cNvCxnSpPr>
            <a:endCxn id="62"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63" name="Google Shape;63;p14"/>
          <p:cNvCxnSpPr>
            <a:stCxn id="64" idx="2"/>
            <a:endCxn id="62"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65" name="Google Shape;65;p14"/>
          <p:cNvCxnSpPr>
            <a:stCxn id="64" idx="2"/>
            <a:endCxn id="60"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66" name="Google Shape;66;p14"/>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ph type="ctrTitle"/>
          </p:nvPr>
        </p:nvSpPr>
        <p:spPr>
          <a:xfrm>
            <a:off x="1328400" y="1270883"/>
            <a:ext cx="4221600" cy="12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000">
                <a:solidFill>
                  <a:srgbClr val="B219F6"/>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 name="Google Shape;69;p14"/>
          <p:cNvSpPr txBox="1"/>
          <p:nvPr>
            <p:ph idx="1" type="subTitle"/>
          </p:nvPr>
        </p:nvSpPr>
        <p:spPr>
          <a:xfrm>
            <a:off x="1328400" y="3689525"/>
            <a:ext cx="3909900" cy="366600"/>
          </a:xfrm>
          <a:prstGeom prst="rect">
            <a:avLst/>
          </a:prstGeom>
          <a:solidFill>
            <a:srgbClr val="B219F6"/>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2" name="Google Shape;72;p15"/>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5"/>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4" name="Google Shape;74;p15"/>
          <p:cNvCxnSpPr>
            <a:endCxn id="75"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6" name="Google Shape;76;p15"/>
          <p:cNvCxnSpPr>
            <a:stCxn id="77" idx="2"/>
            <a:endCxn id="75"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8" name="Google Shape;78;p15"/>
          <p:cNvCxnSpPr>
            <a:endCxn id="79"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80" name="Google Shape;80;p15"/>
          <p:cNvCxnSpPr>
            <a:stCxn id="81" idx="2"/>
            <a:endCxn id="79"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82" name="Google Shape;82;p15"/>
          <p:cNvCxnSpPr>
            <a:stCxn id="81" idx="2"/>
            <a:endCxn id="77"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83" name="Google Shape;83;p15"/>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txBox="1"/>
          <p:nvPr>
            <p:ph type="title"/>
          </p:nvPr>
        </p:nvSpPr>
        <p:spPr>
          <a:xfrm>
            <a:off x="876088" y="540000"/>
            <a:ext cx="7391700" cy="42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 name="Google Shape;86;p15"/>
          <p:cNvSpPr txBox="1"/>
          <p:nvPr>
            <p:ph idx="1" type="body"/>
          </p:nvPr>
        </p:nvSpPr>
        <p:spPr>
          <a:xfrm>
            <a:off x="876213" y="1104300"/>
            <a:ext cx="7391700" cy="34992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89" name="Google Shape;89;p16"/>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6"/>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91" name="Google Shape;91;p16"/>
          <p:cNvCxnSpPr>
            <a:endCxn id="92"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93" name="Google Shape;93;p16"/>
          <p:cNvCxnSpPr>
            <a:stCxn id="94" idx="2"/>
            <a:endCxn id="92"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95" name="Google Shape;95;p16"/>
          <p:cNvCxnSpPr>
            <a:endCxn id="96"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97" name="Google Shape;97;p16"/>
          <p:cNvCxnSpPr>
            <a:stCxn id="98" idx="2"/>
            <a:endCxn id="96"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99" name="Google Shape;99;p16"/>
          <p:cNvCxnSpPr>
            <a:stCxn id="98" idx="2"/>
            <a:endCxn id="94"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00" name="Google Shape;100;p16"/>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txBox="1"/>
          <p:nvPr>
            <p:ph type="title"/>
          </p:nvPr>
        </p:nvSpPr>
        <p:spPr>
          <a:xfrm>
            <a:off x="876150" y="540000"/>
            <a:ext cx="73917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6"/>
          <p:cNvSpPr txBox="1"/>
          <p:nvPr>
            <p:ph idx="2" type="title"/>
          </p:nvPr>
        </p:nvSpPr>
        <p:spPr>
          <a:xfrm>
            <a:off x="1041625" y="1541438"/>
            <a:ext cx="1008000" cy="981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None/>
              <a:defRPr b="1" sz="30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05" name="Google Shape;105;p16"/>
          <p:cNvSpPr txBox="1"/>
          <p:nvPr>
            <p:ph idx="3" type="title"/>
          </p:nvPr>
        </p:nvSpPr>
        <p:spPr>
          <a:xfrm>
            <a:off x="2059150" y="1541438"/>
            <a:ext cx="24981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106" name="Google Shape;106;p16"/>
          <p:cNvSpPr txBox="1"/>
          <p:nvPr>
            <p:ph idx="1" type="subTitle"/>
          </p:nvPr>
        </p:nvSpPr>
        <p:spPr>
          <a:xfrm>
            <a:off x="2059150" y="2105738"/>
            <a:ext cx="21522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107" name="Google Shape;107;p16"/>
          <p:cNvSpPr txBox="1"/>
          <p:nvPr>
            <p:ph idx="4" type="title"/>
          </p:nvPr>
        </p:nvSpPr>
        <p:spPr>
          <a:xfrm>
            <a:off x="2059174" y="2957363"/>
            <a:ext cx="24981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108" name="Google Shape;108;p16"/>
          <p:cNvSpPr txBox="1"/>
          <p:nvPr>
            <p:ph idx="5" type="subTitle"/>
          </p:nvPr>
        </p:nvSpPr>
        <p:spPr>
          <a:xfrm>
            <a:off x="2059178" y="3521663"/>
            <a:ext cx="21522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109" name="Google Shape;109;p16"/>
          <p:cNvSpPr txBox="1"/>
          <p:nvPr>
            <p:ph idx="6" type="title"/>
          </p:nvPr>
        </p:nvSpPr>
        <p:spPr>
          <a:xfrm>
            <a:off x="4596575" y="1541438"/>
            <a:ext cx="1008000" cy="981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None/>
              <a:defRPr b="1" sz="30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10" name="Google Shape;110;p16"/>
          <p:cNvSpPr txBox="1"/>
          <p:nvPr>
            <p:ph idx="7" type="title"/>
          </p:nvPr>
        </p:nvSpPr>
        <p:spPr>
          <a:xfrm>
            <a:off x="5604276" y="1541438"/>
            <a:ext cx="24981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111" name="Google Shape;111;p16"/>
          <p:cNvSpPr txBox="1"/>
          <p:nvPr>
            <p:ph idx="8" type="subTitle"/>
          </p:nvPr>
        </p:nvSpPr>
        <p:spPr>
          <a:xfrm>
            <a:off x="5604442" y="2105738"/>
            <a:ext cx="21519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112" name="Google Shape;112;p16"/>
          <p:cNvSpPr txBox="1"/>
          <p:nvPr>
            <p:ph idx="9" type="title"/>
          </p:nvPr>
        </p:nvSpPr>
        <p:spPr>
          <a:xfrm>
            <a:off x="4596611" y="2968463"/>
            <a:ext cx="1008000" cy="969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None/>
              <a:defRPr b="1" sz="30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
        <p:nvSpPr>
          <p:cNvPr id="113" name="Google Shape;113;p16"/>
          <p:cNvSpPr txBox="1"/>
          <p:nvPr>
            <p:ph idx="13" type="title"/>
          </p:nvPr>
        </p:nvSpPr>
        <p:spPr>
          <a:xfrm>
            <a:off x="5604275" y="2957363"/>
            <a:ext cx="24981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114" name="Google Shape;114;p16"/>
          <p:cNvSpPr txBox="1"/>
          <p:nvPr>
            <p:ph idx="14" type="subTitle"/>
          </p:nvPr>
        </p:nvSpPr>
        <p:spPr>
          <a:xfrm>
            <a:off x="5604275" y="3521663"/>
            <a:ext cx="21519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115" name="Google Shape;115;p16"/>
          <p:cNvSpPr txBox="1"/>
          <p:nvPr>
            <p:ph idx="15" type="title"/>
          </p:nvPr>
        </p:nvSpPr>
        <p:spPr>
          <a:xfrm>
            <a:off x="1051150" y="2957363"/>
            <a:ext cx="1008000" cy="981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None/>
              <a:defRPr b="1" sz="3000">
                <a:solidFill>
                  <a:schemeClr val="dk1"/>
                </a:solidFill>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pic>
        <p:nvPicPr>
          <p:cNvPr id="117" name="Google Shape;117;p17"/>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118" name="Google Shape;118;p17"/>
          <p:cNvSpPr txBox="1"/>
          <p:nvPr>
            <p:ph type="title"/>
          </p:nvPr>
        </p:nvSpPr>
        <p:spPr>
          <a:xfrm>
            <a:off x="2555625" y="1600550"/>
            <a:ext cx="4032300" cy="69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3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9" name="Google Shape;119;p17"/>
          <p:cNvSpPr txBox="1"/>
          <p:nvPr>
            <p:ph idx="1" type="subTitle"/>
          </p:nvPr>
        </p:nvSpPr>
        <p:spPr>
          <a:xfrm>
            <a:off x="2555625" y="2292925"/>
            <a:ext cx="4032300" cy="98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p17"/>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17"/>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122" name="Google Shape;122;p17"/>
          <p:cNvCxnSpPr>
            <a:endCxn id="123"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124" name="Google Shape;124;p17"/>
          <p:cNvCxnSpPr>
            <a:stCxn id="125" idx="2"/>
            <a:endCxn id="123"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126" name="Google Shape;126;p17"/>
          <p:cNvCxnSpPr>
            <a:endCxn id="127"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128" name="Google Shape;128;p17"/>
          <p:cNvCxnSpPr>
            <a:stCxn id="129" idx="2"/>
            <a:endCxn id="127"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130" name="Google Shape;130;p17"/>
          <p:cNvCxnSpPr>
            <a:stCxn id="129" idx="2"/>
            <a:endCxn id="125"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31" name="Google Shape;131;p17"/>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3" name="Shape 133"/>
        <p:cNvGrpSpPr/>
        <p:nvPr/>
      </p:nvGrpSpPr>
      <p:grpSpPr>
        <a:xfrm>
          <a:off x="0" y="0"/>
          <a:ext cx="0" cy="0"/>
          <a:chOff x="0" y="0"/>
          <a:chExt cx="0" cy="0"/>
        </a:xfrm>
      </p:grpSpPr>
      <p:pic>
        <p:nvPicPr>
          <p:cNvPr id="134" name="Google Shape;134;p18"/>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135" name="Google Shape;135;p18"/>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18"/>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137" name="Google Shape;137;p18"/>
          <p:cNvCxnSpPr>
            <a:endCxn id="138"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139" name="Google Shape;139;p18"/>
          <p:cNvCxnSpPr>
            <a:stCxn id="140" idx="2"/>
            <a:endCxn id="138"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141" name="Google Shape;141;p18"/>
          <p:cNvCxnSpPr>
            <a:endCxn id="142"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143" name="Google Shape;143;p18"/>
          <p:cNvCxnSpPr>
            <a:stCxn id="144" idx="2"/>
            <a:endCxn id="142"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145" name="Google Shape;145;p18"/>
          <p:cNvCxnSpPr>
            <a:stCxn id="144" idx="2"/>
            <a:endCxn id="140"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46" name="Google Shape;146;p18"/>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txBox="1"/>
          <p:nvPr>
            <p:ph type="title"/>
          </p:nvPr>
        </p:nvSpPr>
        <p:spPr>
          <a:xfrm>
            <a:off x="1929300" y="3069025"/>
            <a:ext cx="5285400" cy="372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solidFill>
                  <a:schemeClr val="dk1"/>
                </a:solidFill>
              </a:defRPr>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149" name="Google Shape;149;p18"/>
          <p:cNvSpPr txBox="1"/>
          <p:nvPr>
            <p:ph idx="1" type="subTitle"/>
          </p:nvPr>
        </p:nvSpPr>
        <p:spPr>
          <a:xfrm>
            <a:off x="1929300" y="1702475"/>
            <a:ext cx="5285400" cy="128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25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pic>
        <p:nvPicPr>
          <p:cNvPr id="151" name="Google Shape;151;p19"/>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152" name="Google Shape;152;p19"/>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19"/>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154" name="Google Shape;154;p19"/>
          <p:cNvCxnSpPr>
            <a:endCxn id="155"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156" name="Google Shape;156;p19"/>
          <p:cNvCxnSpPr>
            <a:stCxn id="157" idx="2"/>
            <a:endCxn id="155"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158" name="Google Shape;158;p19"/>
          <p:cNvCxnSpPr>
            <a:endCxn id="159"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160" name="Google Shape;160;p19"/>
          <p:cNvCxnSpPr>
            <a:stCxn id="161" idx="2"/>
            <a:endCxn id="159"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162" name="Google Shape;162;p19"/>
          <p:cNvCxnSpPr>
            <a:stCxn id="161" idx="2"/>
            <a:endCxn id="157"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63" name="Google Shape;163;p19"/>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txBox="1"/>
          <p:nvPr>
            <p:ph type="title"/>
          </p:nvPr>
        </p:nvSpPr>
        <p:spPr>
          <a:xfrm>
            <a:off x="2617050" y="2272644"/>
            <a:ext cx="3909900" cy="13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19"/>
          <p:cNvSpPr txBox="1"/>
          <p:nvPr>
            <p:ph idx="1" type="subTitle"/>
          </p:nvPr>
        </p:nvSpPr>
        <p:spPr>
          <a:xfrm>
            <a:off x="2617050" y="3815231"/>
            <a:ext cx="3909900" cy="3666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67" name="Google Shape;167;p19"/>
          <p:cNvSpPr txBox="1"/>
          <p:nvPr>
            <p:ph idx="2" type="title"/>
          </p:nvPr>
        </p:nvSpPr>
        <p:spPr>
          <a:xfrm>
            <a:off x="4003200" y="961669"/>
            <a:ext cx="1137600" cy="1137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5000"/>
              <a:buNone/>
              <a:defRPr sz="4000">
                <a:solidFill>
                  <a:schemeClr val="dk1"/>
                </a:solidFill>
              </a:defRPr>
            </a:lvl1pPr>
            <a:lvl2pPr lvl="1" algn="ctr">
              <a:lnSpc>
                <a:spcPct val="100000"/>
              </a:lnSpc>
              <a:spcBef>
                <a:spcPts val="0"/>
              </a:spcBef>
              <a:spcAft>
                <a:spcPts val="0"/>
              </a:spcAft>
              <a:buClr>
                <a:schemeClr val="dk1"/>
              </a:buClr>
              <a:buSzPts val="5000"/>
              <a:buNone/>
              <a:defRPr sz="5000">
                <a:solidFill>
                  <a:schemeClr val="dk1"/>
                </a:solidFill>
              </a:defRPr>
            </a:lvl2pPr>
            <a:lvl3pPr lvl="2" algn="ctr">
              <a:lnSpc>
                <a:spcPct val="100000"/>
              </a:lnSpc>
              <a:spcBef>
                <a:spcPts val="0"/>
              </a:spcBef>
              <a:spcAft>
                <a:spcPts val="0"/>
              </a:spcAft>
              <a:buClr>
                <a:schemeClr val="dk1"/>
              </a:buClr>
              <a:buSzPts val="5000"/>
              <a:buNone/>
              <a:defRPr sz="5000">
                <a:solidFill>
                  <a:schemeClr val="dk1"/>
                </a:solidFill>
              </a:defRPr>
            </a:lvl3pPr>
            <a:lvl4pPr lvl="3" algn="ctr">
              <a:lnSpc>
                <a:spcPct val="100000"/>
              </a:lnSpc>
              <a:spcBef>
                <a:spcPts val="0"/>
              </a:spcBef>
              <a:spcAft>
                <a:spcPts val="0"/>
              </a:spcAft>
              <a:buClr>
                <a:schemeClr val="dk1"/>
              </a:buClr>
              <a:buSzPts val="5000"/>
              <a:buNone/>
              <a:defRPr sz="5000">
                <a:solidFill>
                  <a:schemeClr val="dk1"/>
                </a:solidFill>
              </a:defRPr>
            </a:lvl4pPr>
            <a:lvl5pPr lvl="4" algn="ctr">
              <a:lnSpc>
                <a:spcPct val="100000"/>
              </a:lnSpc>
              <a:spcBef>
                <a:spcPts val="0"/>
              </a:spcBef>
              <a:spcAft>
                <a:spcPts val="0"/>
              </a:spcAft>
              <a:buClr>
                <a:schemeClr val="dk1"/>
              </a:buClr>
              <a:buSzPts val="5000"/>
              <a:buNone/>
              <a:defRPr sz="5000">
                <a:solidFill>
                  <a:schemeClr val="dk1"/>
                </a:solidFill>
              </a:defRPr>
            </a:lvl5pPr>
            <a:lvl6pPr lvl="5" algn="ctr">
              <a:lnSpc>
                <a:spcPct val="100000"/>
              </a:lnSpc>
              <a:spcBef>
                <a:spcPts val="0"/>
              </a:spcBef>
              <a:spcAft>
                <a:spcPts val="0"/>
              </a:spcAft>
              <a:buClr>
                <a:schemeClr val="dk1"/>
              </a:buClr>
              <a:buSzPts val="5000"/>
              <a:buNone/>
              <a:defRPr sz="5000">
                <a:solidFill>
                  <a:schemeClr val="dk1"/>
                </a:solidFill>
              </a:defRPr>
            </a:lvl6pPr>
            <a:lvl7pPr lvl="6" algn="ctr">
              <a:lnSpc>
                <a:spcPct val="100000"/>
              </a:lnSpc>
              <a:spcBef>
                <a:spcPts val="0"/>
              </a:spcBef>
              <a:spcAft>
                <a:spcPts val="0"/>
              </a:spcAft>
              <a:buClr>
                <a:schemeClr val="dk1"/>
              </a:buClr>
              <a:buSzPts val="5000"/>
              <a:buNone/>
              <a:defRPr sz="5000">
                <a:solidFill>
                  <a:schemeClr val="dk1"/>
                </a:solidFill>
              </a:defRPr>
            </a:lvl7pPr>
            <a:lvl8pPr lvl="7" algn="ctr">
              <a:lnSpc>
                <a:spcPct val="100000"/>
              </a:lnSpc>
              <a:spcBef>
                <a:spcPts val="0"/>
              </a:spcBef>
              <a:spcAft>
                <a:spcPts val="0"/>
              </a:spcAft>
              <a:buClr>
                <a:schemeClr val="dk1"/>
              </a:buClr>
              <a:buSzPts val="5000"/>
              <a:buNone/>
              <a:defRPr sz="5000">
                <a:solidFill>
                  <a:schemeClr val="dk1"/>
                </a:solidFill>
              </a:defRPr>
            </a:lvl8pPr>
            <a:lvl9pPr lvl="8" algn="ctr">
              <a:lnSpc>
                <a:spcPct val="100000"/>
              </a:lnSpc>
              <a:spcBef>
                <a:spcPts val="0"/>
              </a:spcBef>
              <a:spcAft>
                <a:spcPts val="0"/>
              </a:spcAft>
              <a:buClr>
                <a:schemeClr val="dk1"/>
              </a:buClr>
              <a:buSzPts val="5000"/>
              <a:buNone/>
              <a:defRPr sz="50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1">
    <p:spTree>
      <p:nvGrpSpPr>
        <p:cNvPr id="168" name="Shape 168"/>
        <p:cNvGrpSpPr/>
        <p:nvPr/>
      </p:nvGrpSpPr>
      <p:grpSpPr>
        <a:xfrm>
          <a:off x="0" y="0"/>
          <a:ext cx="0" cy="0"/>
          <a:chOff x="0" y="0"/>
          <a:chExt cx="0" cy="0"/>
        </a:xfrm>
      </p:grpSpPr>
      <p:pic>
        <p:nvPicPr>
          <p:cNvPr id="169" name="Google Shape;169;p20"/>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170" name="Google Shape;170;p20"/>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 name="Google Shape;171;p20"/>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172" name="Google Shape;172;p20"/>
          <p:cNvCxnSpPr>
            <a:endCxn id="173"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174" name="Google Shape;174;p20"/>
          <p:cNvCxnSpPr>
            <a:stCxn id="175" idx="2"/>
            <a:endCxn id="173"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176" name="Google Shape;176;p20"/>
          <p:cNvCxnSpPr>
            <a:endCxn id="177"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178" name="Google Shape;178;p20"/>
          <p:cNvCxnSpPr>
            <a:stCxn id="179" idx="2"/>
            <a:endCxn id="177"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180" name="Google Shape;180;p20"/>
          <p:cNvCxnSpPr>
            <a:stCxn id="179" idx="2"/>
            <a:endCxn id="175"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81" name="Google Shape;181;p20"/>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txBox="1"/>
          <p:nvPr>
            <p:ph type="title"/>
          </p:nvPr>
        </p:nvSpPr>
        <p:spPr>
          <a:xfrm>
            <a:off x="1329250" y="2814813"/>
            <a:ext cx="3031800" cy="1319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 name="Google Shape;184;p20"/>
          <p:cNvSpPr txBox="1"/>
          <p:nvPr>
            <p:ph idx="1" type="subTitle"/>
          </p:nvPr>
        </p:nvSpPr>
        <p:spPr>
          <a:xfrm>
            <a:off x="4513875" y="2814813"/>
            <a:ext cx="3612300" cy="131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a:lvl1pPr>
            <a:lvl2pPr lvl="1"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85" name="Shape 185"/>
        <p:cNvGrpSpPr/>
        <p:nvPr/>
      </p:nvGrpSpPr>
      <p:grpSpPr>
        <a:xfrm>
          <a:off x="0" y="0"/>
          <a:ext cx="0" cy="0"/>
          <a:chOff x="0" y="0"/>
          <a:chExt cx="0" cy="0"/>
        </a:xfrm>
      </p:grpSpPr>
      <p:pic>
        <p:nvPicPr>
          <p:cNvPr id="186" name="Google Shape;186;p21"/>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187" name="Google Shape;187;p21"/>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21"/>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189" name="Google Shape;189;p21"/>
          <p:cNvCxnSpPr>
            <a:endCxn id="190"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191" name="Google Shape;191;p21"/>
          <p:cNvCxnSpPr>
            <a:stCxn id="192" idx="2"/>
            <a:endCxn id="190"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193" name="Google Shape;193;p21"/>
          <p:cNvCxnSpPr>
            <a:endCxn id="194"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195" name="Google Shape;195;p21"/>
          <p:cNvCxnSpPr>
            <a:stCxn id="196" idx="2"/>
            <a:endCxn id="194"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197" name="Google Shape;197;p21"/>
          <p:cNvCxnSpPr>
            <a:stCxn id="196" idx="2"/>
            <a:endCxn id="192"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198" name="Google Shape;198;p21"/>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txBox="1"/>
          <p:nvPr>
            <p:ph type="title"/>
          </p:nvPr>
        </p:nvSpPr>
        <p:spPr>
          <a:xfrm>
            <a:off x="1692000" y="540000"/>
            <a:ext cx="57600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1" name="Google Shape;201;p21"/>
          <p:cNvSpPr txBox="1"/>
          <p:nvPr>
            <p:ph idx="2" type="title"/>
          </p:nvPr>
        </p:nvSpPr>
        <p:spPr>
          <a:xfrm>
            <a:off x="1348350" y="1595663"/>
            <a:ext cx="2902200" cy="34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02" name="Google Shape;202;p21"/>
          <p:cNvSpPr txBox="1"/>
          <p:nvPr>
            <p:ph idx="1" type="subTitle"/>
          </p:nvPr>
        </p:nvSpPr>
        <p:spPr>
          <a:xfrm>
            <a:off x="1348351" y="1975500"/>
            <a:ext cx="29022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03" name="Google Shape;203;p21"/>
          <p:cNvSpPr txBox="1"/>
          <p:nvPr>
            <p:ph idx="3" type="title"/>
          </p:nvPr>
        </p:nvSpPr>
        <p:spPr>
          <a:xfrm>
            <a:off x="1348375" y="2982513"/>
            <a:ext cx="2902200" cy="34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04" name="Google Shape;204;p21"/>
          <p:cNvSpPr txBox="1"/>
          <p:nvPr>
            <p:ph idx="4" type="subTitle"/>
          </p:nvPr>
        </p:nvSpPr>
        <p:spPr>
          <a:xfrm>
            <a:off x="1348386" y="3363900"/>
            <a:ext cx="29022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05" name="Google Shape;205;p21"/>
          <p:cNvSpPr txBox="1"/>
          <p:nvPr>
            <p:ph idx="5" type="title"/>
          </p:nvPr>
        </p:nvSpPr>
        <p:spPr>
          <a:xfrm flipH="1">
            <a:off x="4893450" y="1595663"/>
            <a:ext cx="2902200" cy="3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06" name="Google Shape;206;p21"/>
          <p:cNvSpPr txBox="1"/>
          <p:nvPr>
            <p:ph idx="6" type="subTitle"/>
          </p:nvPr>
        </p:nvSpPr>
        <p:spPr>
          <a:xfrm flipH="1">
            <a:off x="4893527" y="1975500"/>
            <a:ext cx="2901900" cy="41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07" name="Google Shape;207;p21"/>
          <p:cNvSpPr txBox="1"/>
          <p:nvPr>
            <p:ph idx="7" type="title"/>
          </p:nvPr>
        </p:nvSpPr>
        <p:spPr>
          <a:xfrm flipH="1">
            <a:off x="4893747" y="2982513"/>
            <a:ext cx="2901900" cy="3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08" name="Google Shape;208;p21"/>
          <p:cNvSpPr txBox="1"/>
          <p:nvPr>
            <p:ph idx="8" type="subTitle"/>
          </p:nvPr>
        </p:nvSpPr>
        <p:spPr>
          <a:xfrm flipH="1">
            <a:off x="4894050" y="3363900"/>
            <a:ext cx="2901600" cy="41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
    <p:spTree>
      <p:nvGrpSpPr>
        <p:cNvPr id="209" name="Shape 209"/>
        <p:cNvGrpSpPr/>
        <p:nvPr/>
      </p:nvGrpSpPr>
      <p:grpSpPr>
        <a:xfrm>
          <a:off x="0" y="0"/>
          <a:ext cx="0" cy="0"/>
          <a:chOff x="0" y="0"/>
          <a:chExt cx="0" cy="0"/>
        </a:xfrm>
      </p:grpSpPr>
      <p:pic>
        <p:nvPicPr>
          <p:cNvPr id="210" name="Google Shape;210;p22"/>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211" name="Google Shape;211;p22"/>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22"/>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213" name="Google Shape;213;p22"/>
          <p:cNvCxnSpPr>
            <a:endCxn id="214"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215" name="Google Shape;215;p22"/>
          <p:cNvCxnSpPr>
            <a:stCxn id="216" idx="2"/>
            <a:endCxn id="214"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217" name="Google Shape;217;p22"/>
          <p:cNvCxnSpPr>
            <a:endCxn id="218"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219" name="Google Shape;219;p22"/>
          <p:cNvCxnSpPr>
            <a:stCxn id="220" idx="2"/>
            <a:endCxn id="218"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221" name="Google Shape;221;p22"/>
          <p:cNvCxnSpPr>
            <a:stCxn id="220" idx="2"/>
            <a:endCxn id="216"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222" name="Google Shape;222;p22"/>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2"/>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2"/>
          <p:cNvSpPr txBox="1"/>
          <p:nvPr>
            <p:ph type="title"/>
          </p:nvPr>
        </p:nvSpPr>
        <p:spPr>
          <a:xfrm>
            <a:off x="1899738" y="540000"/>
            <a:ext cx="53445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 name="Shape 225"/>
        <p:cNvGrpSpPr/>
        <p:nvPr/>
      </p:nvGrpSpPr>
      <p:grpSpPr>
        <a:xfrm>
          <a:off x="0" y="0"/>
          <a:ext cx="0" cy="0"/>
          <a:chOff x="0" y="0"/>
          <a:chExt cx="0" cy="0"/>
        </a:xfrm>
      </p:grpSpPr>
      <p:pic>
        <p:nvPicPr>
          <p:cNvPr id="226" name="Google Shape;226;p23"/>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227" name="Google Shape;227;p23"/>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23"/>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229" name="Google Shape;229;p23"/>
          <p:cNvCxnSpPr>
            <a:endCxn id="230"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231" name="Google Shape;231;p23"/>
          <p:cNvCxnSpPr>
            <a:stCxn id="232" idx="2"/>
            <a:endCxn id="230"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233" name="Google Shape;233;p23"/>
          <p:cNvCxnSpPr>
            <a:endCxn id="234"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235" name="Google Shape;235;p23"/>
          <p:cNvCxnSpPr>
            <a:stCxn id="236" idx="2"/>
            <a:endCxn id="234"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237" name="Google Shape;237;p23"/>
          <p:cNvCxnSpPr>
            <a:stCxn id="236" idx="2"/>
            <a:endCxn id="232"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238" name="Google Shape;238;p23"/>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3"/>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txBox="1"/>
          <p:nvPr>
            <p:ph type="title"/>
          </p:nvPr>
        </p:nvSpPr>
        <p:spPr>
          <a:xfrm>
            <a:off x="876450" y="540000"/>
            <a:ext cx="7391100" cy="42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_3">
    <p:spTree>
      <p:nvGrpSpPr>
        <p:cNvPr id="241" name="Shape 241"/>
        <p:cNvGrpSpPr/>
        <p:nvPr/>
      </p:nvGrpSpPr>
      <p:grpSpPr>
        <a:xfrm>
          <a:off x="0" y="0"/>
          <a:ext cx="0" cy="0"/>
          <a:chOff x="0" y="0"/>
          <a:chExt cx="0" cy="0"/>
        </a:xfrm>
      </p:grpSpPr>
      <p:pic>
        <p:nvPicPr>
          <p:cNvPr id="242" name="Google Shape;242;p24"/>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243" name="Google Shape;243;p24"/>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4" name="Google Shape;244;p24"/>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245" name="Google Shape;245;p24"/>
          <p:cNvCxnSpPr>
            <a:endCxn id="246"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247" name="Google Shape;247;p24"/>
          <p:cNvCxnSpPr>
            <a:stCxn id="248" idx="2"/>
            <a:endCxn id="246"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249" name="Google Shape;249;p24"/>
          <p:cNvCxnSpPr>
            <a:endCxn id="250"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251" name="Google Shape;251;p24"/>
          <p:cNvCxnSpPr>
            <a:stCxn id="252" idx="2"/>
            <a:endCxn id="250"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253" name="Google Shape;253;p24"/>
          <p:cNvCxnSpPr>
            <a:stCxn id="252" idx="2"/>
            <a:endCxn id="248"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254" name="Google Shape;254;p24"/>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txBox="1"/>
          <p:nvPr>
            <p:ph type="title"/>
          </p:nvPr>
        </p:nvSpPr>
        <p:spPr>
          <a:xfrm>
            <a:off x="879000" y="540000"/>
            <a:ext cx="73860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8" name="Google Shape;258;p24"/>
          <p:cNvSpPr txBox="1"/>
          <p:nvPr>
            <p:ph idx="2" type="title"/>
          </p:nvPr>
        </p:nvSpPr>
        <p:spPr>
          <a:xfrm>
            <a:off x="1106075" y="2832181"/>
            <a:ext cx="22206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59" name="Google Shape;259;p24"/>
          <p:cNvSpPr txBox="1"/>
          <p:nvPr>
            <p:ph idx="1" type="subTitle"/>
          </p:nvPr>
        </p:nvSpPr>
        <p:spPr>
          <a:xfrm>
            <a:off x="1106075" y="3181556"/>
            <a:ext cx="2220600" cy="72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60" name="Google Shape;260;p24"/>
          <p:cNvSpPr txBox="1"/>
          <p:nvPr>
            <p:ph idx="3" type="title"/>
          </p:nvPr>
        </p:nvSpPr>
        <p:spPr>
          <a:xfrm>
            <a:off x="3461700" y="2832181"/>
            <a:ext cx="22206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61" name="Google Shape;261;p24"/>
          <p:cNvSpPr txBox="1"/>
          <p:nvPr>
            <p:ph idx="4" type="subTitle"/>
          </p:nvPr>
        </p:nvSpPr>
        <p:spPr>
          <a:xfrm>
            <a:off x="3461700" y="3181556"/>
            <a:ext cx="2220600" cy="72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62" name="Google Shape;262;p24"/>
          <p:cNvSpPr txBox="1"/>
          <p:nvPr>
            <p:ph idx="5" type="title"/>
          </p:nvPr>
        </p:nvSpPr>
        <p:spPr>
          <a:xfrm>
            <a:off x="5817325" y="2832181"/>
            <a:ext cx="22206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63" name="Google Shape;263;p24"/>
          <p:cNvSpPr txBox="1"/>
          <p:nvPr>
            <p:ph idx="6" type="subTitle"/>
          </p:nvPr>
        </p:nvSpPr>
        <p:spPr>
          <a:xfrm>
            <a:off x="5817325" y="3181556"/>
            <a:ext cx="2220600" cy="72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_4">
    <p:spTree>
      <p:nvGrpSpPr>
        <p:cNvPr id="264" name="Shape 264"/>
        <p:cNvGrpSpPr/>
        <p:nvPr/>
      </p:nvGrpSpPr>
      <p:grpSpPr>
        <a:xfrm>
          <a:off x="0" y="0"/>
          <a:ext cx="0" cy="0"/>
          <a:chOff x="0" y="0"/>
          <a:chExt cx="0" cy="0"/>
        </a:xfrm>
      </p:grpSpPr>
      <p:pic>
        <p:nvPicPr>
          <p:cNvPr id="265" name="Google Shape;265;p25"/>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266" name="Google Shape;266;p25"/>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25"/>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268" name="Google Shape;268;p25"/>
          <p:cNvCxnSpPr>
            <a:endCxn id="26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270" name="Google Shape;270;p25"/>
          <p:cNvCxnSpPr>
            <a:stCxn id="271" idx="2"/>
            <a:endCxn id="26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272" name="Google Shape;272;p25"/>
          <p:cNvCxnSpPr>
            <a:endCxn id="27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274" name="Google Shape;274;p25"/>
          <p:cNvCxnSpPr>
            <a:stCxn id="275" idx="2"/>
            <a:endCxn id="27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276" name="Google Shape;276;p25"/>
          <p:cNvCxnSpPr>
            <a:stCxn id="275" idx="2"/>
            <a:endCxn id="27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277" name="Google Shape;277;p25"/>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5"/>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5"/>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txBox="1"/>
          <p:nvPr>
            <p:ph type="title"/>
          </p:nvPr>
        </p:nvSpPr>
        <p:spPr>
          <a:xfrm>
            <a:off x="876450" y="540000"/>
            <a:ext cx="73911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2_1">
    <p:spTree>
      <p:nvGrpSpPr>
        <p:cNvPr id="280" name="Shape 280"/>
        <p:cNvGrpSpPr/>
        <p:nvPr/>
      </p:nvGrpSpPr>
      <p:grpSpPr>
        <a:xfrm>
          <a:off x="0" y="0"/>
          <a:ext cx="0" cy="0"/>
          <a:chOff x="0" y="0"/>
          <a:chExt cx="0" cy="0"/>
        </a:xfrm>
      </p:grpSpPr>
      <p:pic>
        <p:nvPicPr>
          <p:cNvPr id="281" name="Google Shape;281;p26"/>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282" name="Google Shape;282;p26"/>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3" name="Google Shape;283;p26"/>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284" name="Google Shape;284;p26"/>
          <p:cNvCxnSpPr>
            <a:endCxn id="285"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286" name="Google Shape;286;p26"/>
          <p:cNvCxnSpPr>
            <a:stCxn id="287" idx="2"/>
            <a:endCxn id="285"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288" name="Google Shape;288;p26"/>
          <p:cNvCxnSpPr>
            <a:endCxn id="289"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290" name="Google Shape;290;p26"/>
          <p:cNvCxnSpPr>
            <a:stCxn id="291" idx="2"/>
            <a:endCxn id="289"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292" name="Google Shape;292;p26"/>
          <p:cNvCxnSpPr>
            <a:stCxn id="291" idx="2"/>
            <a:endCxn id="287"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293" name="Google Shape;293;p26"/>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6"/>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6"/>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6"/>
          <p:cNvSpPr txBox="1"/>
          <p:nvPr>
            <p:ph type="title"/>
          </p:nvPr>
        </p:nvSpPr>
        <p:spPr>
          <a:xfrm>
            <a:off x="876600" y="540000"/>
            <a:ext cx="73908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6" name="Google Shape;296;p26"/>
          <p:cNvSpPr txBox="1"/>
          <p:nvPr>
            <p:ph idx="2" type="title"/>
          </p:nvPr>
        </p:nvSpPr>
        <p:spPr>
          <a:xfrm>
            <a:off x="1234050" y="1685875"/>
            <a:ext cx="2127000" cy="3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97" name="Google Shape;297;p26"/>
          <p:cNvSpPr txBox="1"/>
          <p:nvPr>
            <p:ph idx="1" type="subTitle"/>
          </p:nvPr>
        </p:nvSpPr>
        <p:spPr>
          <a:xfrm>
            <a:off x="1234050" y="2027471"/>
            <a:ext cx="2127000" cy="41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298" name="Google Shape;298;p26"/>
          <p:cNvSpPr txBox="1"/>
          <p:nvPr>
            <p:ph idx="3" type="title"/>
          </p:nvPr>
        </p:nvSpPr>
        <p:spPr>
          <a:xfrm>
            <a:off x="1234056" y="3044547"/>
            <a:ext cx="2127000" cy="34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299" name="Google Shape;299;p26"/>
          <p:cNvSpPr txBox="1"/>
          <p:nvPr>
            <p:ph idx="4" type="subTitle"/>
          </p:nvPr>
        </p:nvSpPr>
        <p:spPr>
          <a:xfrm>
            <a:off x="1234064" y="3389368"/>
            <a:ext cx="2127000" cy="41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300" name="Google Shape;300;p26"/>
          <p:cNvSpPr txBox="1"/>
          <p:nvPr>
            <p:ph idx="5" type="title"/>
          </p:nvPr>
        </p:nvSpPr>
        <p:spPr>
          <a:xfrm flipH="1">
            <a:off x="5782950" y="1685875"/>
            <a:ext cx="2127000" cy="34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301" name="Google Shape;301;p26"/>
          <p:cNvSpPr txBox="1"/>
          <p:nvPr>
            <p:ph idx="6" type="subTitle"/>
          </p:nvPr>
        </p:nvSpPr>
        <p:spPr>
          <a:xfrm flipH="1">
            <a:off x="5783086" y="2027471"/>
            <a:ext cx="21267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302" name="Google Shape;302;p26"/>
          <p:cNvSpPr txBox="1"/>
          <p:nvPr>
            <p:ph idx="7" type="title"/>
          </p:nvPr>
        </p:nvSpPr>
        <p:spPr>
          <a:xfrm flipH="1">
            <a:off x="5783235" y="3044547"/>
            <a:ext cx="2126700" cy="34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000"/>
              <a:buNone/>
              <a:defRPr sz="1800"/>
            </a:lvl1pPr>
            <a:lvl2pPr lvl="1" algn="l">
              <a:lnSpc>
                <a:spcPct val="100000"/>
              </a:lnSpc>
              <a:spcBef>
                <a:spcPts val="0"/>
              </a:spcBef>
              <a:spcAft>
                <a:spcPts val="0"/>
              </a:spcAft>
              <a:buClr>
                <a:schemeClr val="accent1"/>
              </a:buClr>
              <a:buSzPts val="2000"/>
              <a:buNone/>
              <a:defRPr sz="2000">
                <a:solidFill>
                  <a:schemeClr val="accent1"/>
                </a:solidFill>
              </a:defRPr>
            </a:lvl2pPr>
            <a:lvl3pPr lvl="2" algn="l">
              <a:lnSpc>
                <a:spcPct val="100000"/>
              </a:lnSpc>
              <a:spcBef>
                <a:spcPts val="0"/>
              </a:spcBef>
              <a:spcAft>
                <a:spcPts val="0"/>
              </a:spcAft>
              <a:buClr>
                <a:schemeClr val="accent1"/>
              </a:buClr>
              <a:buSzPts val="2000"/>
              <a:buNone/>
              <a:defRPr sz="2000">
                <a:solidFill>
                  <a:schemeClr val="accent1"/>
                </a:solidFill>
              </a:defRPr>
            </a:lvl3pPr>
            <a:lvl4pPr lvl="3" algn="l">
              <a:lnSpc>
                <a:spcPct val="100000"/>
              </a:lnSpc>
              <a:spcBef>
                <a:spcPts val="0"/>
              </a:spcBef>
              <a:spcAft>
                <a:spcPts val="0"/>
              </a:spcAft>
              <a:buClr>
                <a:schemeClr val="accent1"/>
              </a:buClr>
              <a:buSzPts val="2000"/>
              <a:buNone/>
              <a:defRPr sz="2000">
                <a:solidFill>
                  <a:schemeClr val="accent1"/>
                </a:solidFill>
              </a:defRPr>
            </a:lvl4pPr>
            <a:lvl5pPr lvl="4" algn="l">
              <a:lnSpc>
                <a:spcPct val="100000"/>
              </a:lnSpc>
              <a:spcBef>
                <a:spcPts val="0"/>
              </a:spcBef>
              <a:spcAft>
                <a:spcPts val="0"/>
              </a:spcAft>
              <a:buClr>
                <a:schemeClr val="accent1"/>
              </a:buClr>
              <a:buSzPts val="2000"/>
              <a:buNone/>
              <a:defRPr sz="2000">
                <a:solidFill>
                  <a:schemeClr val="accent1"/>
                </a:solidFill>
              </a:defRPr>
            </a:lvl5pPr>
            <a:lvl6pPr lvl="5" algn="l">
              <a:lnSpc>
                <a:spcPct val="100000"/>
              </a:lnSpc>
              <a:spcBef>
                <a:spcPts val="0"/>
              </a:spcBef>
              <a:spcAft>
                <a:spcPts val="0"/>
              </a:spcAft>
              <a:buClr>
                <a:schemeClr val="accent1"/>
              </a:buClr>
              <a:buSzPts val="2000"/>
              <a:buNone/>
              <a:defRPr sz="2000">
                <a:solidFill>
                  <a:schemeClr val="accent1"/>
                </a:solidFill>
              </a:defRPr>
            </a:lvl6pPr>
            <a:lvl7pPr lvl="6" algn="l">
              <a:lnSpc>
                <a:spcPct val="100000"/>
              </a:lnSpc>
              <a:spcBef>
                <a:spcPts val="0"/>
              </a:spcBef>
              <a:spcAft>
                <a:spcPts val="0"/>
              </a:spcAft>
              <a:buClr>
                <a:schemeClr val="accent1"/>
              </a:buClr>
              <a:buSzPts val="2000"/>
              <a:buNone/>
              <a:defRPr sz="2000">
                <a:solidFill>
                  <a:schemeClr val="accent1"/>
                </a:solidFill>
              </a:defRPr>
            </a:lvl7pPr>
            <a:lvl8pPr lvl="7" algn="l">
              <a:lnSpc>
                <a:spcPct val="100000"/>
              </a:lnSpc>
              <a:spcBef>
                <a:spcPts val="0"/>
              </a:spcBef>
              <a:spcAft>
                <a:spcPts val="0"/>
              </a:spcAft>
              <a:buClr>
                <a:schemeClr val="accent1"/>
              </a:buClr>
              <a:buSzPts val="2000"/>
              <a:buNone/>
              <a:defRPr sz="2000">
                <a:solidFill>
                  <a:schemeClr val="accent1"/>
                </a:solidFill>
              </a:defRPr>
            </a:lvl8pPr>
            <a:lvl9pPr lvl="8" algn="l">
              <a:lnSpc>
                <a:spcPct val="100000"/>
              </a:lnSpc>
              <a:spcBef>
                <a:spcPts val="0"/>
              </a:spcBef>
              <a:spcAft>
                <a:spcPts val="0"/>
              </a:spcAft>
              <a:buClr>
                <a:schemeClr val="accent1"/>
              </a:buClr>
              <a:buSzPts val="2000"/>
              <a:buNone/>
              <a:defRPr sz="2000">
                <a:solidFill>
                  <a:schemeClr val="accent1"/>
                </a:solidFill>
              </a:defRPr>
            </a:lvl9pPr>
          </a:lstStyle>
          <a:p/>
        </p:txBody>
      </p:sp>
      <p:sp>
        <p:nvSpPr>
          <p:cNvPr id="303" name="Google Shape;303;p26"/>
          <p:cNvSpPr txBox="1"/>
          <p:nvPr>
            <p:ph idx="8" type="subTitle"/>
          </p:nvPr>
        </p:nvSpPr>
        <p:spPr>
          <a:xfrm flipH="1">
            <a:off x="5783237" y="3389368"/>
            <a:ext cx="2126700" cy="41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sz="1400"/>
            </a:lvl1pPr>
            <a:lvl2pPr lvl="1"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l">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4" name="Shape 304"/>
        <p:cNvGrpSpPr/>
        <p:nvPr/>
      </p:nvGrpSpPr>
      <p:grpSpPr>
        <a:xfrm>
          <a:off x="0" y="0"/>
          <a:ext cx="0" cy="0"/>
          <a:chOff x="0" y="0"/>
          <a:chExt cx="0" cy="0"/>
        </a:xfrm>
      </p:grpSpPr>
      <p:pic>
        <p:nvPicPr>
          <p:cNvPr id="305" name="Google Shape;305;p27"/>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306" name="Google Shape;306;p27"/>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7" name="Google Shape;307;p27"/>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308" name="Google Shape;308;p27"/>
          <p:cNvCxnSpPr>
            <a:endCxn id="30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310" name="Google Shape;310;p27"/>
          <p:cNvCxnSpPr>
            <a:stCxn id="311" idx="2"/>
            <a:endCxn id="30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312" name="Google Shape;312;p27"/>
          <p:cNvCxnSpPr>
            <a:endCxn id="31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314" name="Google Shape;314;p27"/>
          <p:cNvCxnSpPr>
            <a:stCxn id="315" idx="2"/>
            <a:endCxn id="31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316" name="Google Shape;316;p27"/>
          <p:cNvCxnSpPr>
            <a:stCxn id="315" idx="2"/>
            <a:endCxn id="31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317" name="Google Shape;317;p27"/>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7"/>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7"/>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7"/>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7"/>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txBox="1"/>
          <p:nvPr>
            <p:ph type="title"/>
          </p:nvPr>
        </p:nvSpPr>
        <p:spPr>
          <a:xfrm>
            <a:off x="1847700" y="1503900"/>
            <a:ext cx="5448600" cy="213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_1_2_1_1_1">
    <p:spTree>
      <p:nvGrpSpPr>
        <p:cNvPr id="320" name="Shape 320"/>
        <p:cNvGrpSpPr/>
        <p:nvPr/>
      </p:nvGrpSpPr>
      <p:grpSpPr>
        <a:xfrm>
          <a:off x="0" y="0"/>
          <a:ext cx="0" cy="0"/>
          <a:chOff x="0" y="0"/>
          <a:chExt cx="0" cy="0"/>
        </a:xfrm>
      </p:grpSpPr>
      <p:pic>
        <p:nvPicPr>
          <p:cNvPr id="321" name="Google Shape;321;p28"/>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322" name="Google Shape;322;p28"/>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3" name="Google Shape;323;p28"/>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324" name="Google Shape;324;p28"/>
          <p:cNvCxnSpPr>
            <a:endCxn id="325"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326" name="Google Shape;326;p28"/>
          <p:cNvCxnSpPr>
            <a:stCxn id="327" idx="2"/>
            <a:endCxn id="325"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328" name="Google Shape;328;p28"/>
          <p:cNvCxnSpPr>
            <a:endCxn id="329"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330" name="Google Shape;330;p28"/>
          <p:cNvCxnSpPr>
            <a:stCxn id="331" idx="2"/>
            <a:endCxn id="329"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332" name="Google Shape;332;p28"/>
          <p:cNvCxnSpPr>
            <a:stCxn id="331" idx="2"/>
            <a:endCxn id="327"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333" name="Google Shape;333;p28"/>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8"/>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txBox="1"/>
          <p:nvPr>
            <p:ph type="title"/>
          </p:nvPr>
        </p:nvSpPr>
        <p:spPr>
          <a:xfrm>
            <a:off x="1743925" y="540000"/>
            <a:ext cx="56562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6" name="Google Shape;336;p28"/>
          <p:cNvSpPr txBox="1"/>
          <p:nvPr>
            <p:ph idx="1" type="subTitle"/>
          </p:nvPr>
        </p:nvSpPr>
        <p:spPr>
          <a:xfrm>
            <a:off x="1635038" y="2526909"/>
            <a:ext cx="17517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28"/>
          <p:cNvSpPr txBox="1"/>
          <p:nvPr>
            <p:ph idx="2" type="subTitle"/>
          </p:nvPr>
        </p:nvSpPr>
        <p:spPr>
          <a:xfrm>
            <a:off x="1635038" y="3166039"/>
            <a:ext cx="17517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28"/>
          <p:cNvSpPr txBox="1"/>
          <p:nvPr>
            <p:ph idx="3" type="subTitle"/>
          </p:nvPr>
        </p:nvSpPr>
        <p:spPr>
          <a:xfrm>
            <a:off x="1635038" y="1887750"/>
            <a:ext cx="17517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28"/>
          <p:cNvSpPr txBox="1"/>
          <p:nvPr>
            <p:ph idx="4" type="subTitle"/>
          </p:nvPr>
        </p:nvSpPr>
        <p:spPr>
          <a:xfrm>
            <a:off x="5757263" y="2526909"/>
            <a:ext cx="1751700" cy="41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28"/>
          <p:cNvSpPr txBox="1"/>
          <p:nvPr>
            <p:ph idx="5" type="subTitle"/>
          </p:nvPr>
        </p:nvSpPr>
        <p:spPr>
          <a:xfrm>
            <a:off x="5757263" y="3166039"/>
            <a:ext cx="1751700" cy="41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28"/>
          <p:cNvSpPr txBox="1"/>
          <p:nvPr>
            <p:ph idx="6" type="subTitle"/>
          </p:nvPr>
        </p:nvSpPr>
        <p:spPr>
          <a:xfrm>
            <a:off x="5757263" y="1887759"/>
            <a:ext cx="1751700" cy="41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28"/>
          <p:cNvSpPr txBox="1"/>
          <p:nvPr>
            <p:ph idx="7" type="title"/>
          </p:nvPr>
        </p:nvSpPr>
        <p:spPr>
          <a:xfrm>
            <a:off x="1143240" y="188773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343" name="Google Shape;343;p28"/>
          <p:cNvSpPr txBox="1"/>
          <p:nvPr>
            <p:ph idx="8" type="title"/>
          </p:nvPr>
        </p:nvSpPr>
        <p:spPr>
          <a:xfrm>
            <a:off x="1143240" y="252688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344" name="Google Shape;344;p28"/>
          <p:cNvSpPr txBox="1"/>
          <p:nvPr>
            <p:ph idx="9" type="title"/>
          </p:nvPr>
        </p:nvSpPr>
        <p:spPr>
          <a:xfrm>
            <a:off x="1143240" y="316603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345" name="Google Shape;345;p28"/>
          <p:cNvSpPr txBox="1"/>
          <p:nvPr>
            <p:ph idx="13" type="title"/>
          </p:nvPr>
        </p:nvSpPr>
        <p:spPr>
          <a:xfrm>
            <a:off x="7584640" y="188773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346" name="Google Shape;346;p28"/>
          <p:cNvSpPr txBox="1"/>
          <p:nvPr>
            <p:ph idx="14" type="title"/>
          </p:nvPr>
        </p:nvSpPr>
        <p:spPr>
          <a:xfrm>
            <a:off x="7584640" y="252688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
        <p:nvSpPr>
          <p:cNvPr id="347" name="Google Shape;347;p28"/>
          <p:cNvSpPr txBox="1"/>
          <p:nvPr>
            <p:ph idx="15" type="title"/>
          </p:nvPr>
        </p:nvSpPr>
        <p:spPr>
          <a:xfrm>
            <a:off x="7584640" y="3166038"/>
            <a:ext cx="416100" cy="415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_2">
    <p:spTree>
      <p:nvGrpSpPr>
        <p:cNvPr id="348" name="Shape 348"/>
        <p:cNvGrpSpPr/>
        <p:nvPr/>
      </p:nvGrpSpPr>
      <p:grpSpPr>
        <a:xfrm>
          <a:off x="0" y="0"/>
          <a:ext cx="0" cy="0"/>
          <a:chOff x="0" y="0"/>
          <a:chExt cx="0" cy="0"/>
        </a:xfrm>
      </p:grpSpPr>
      <p:pic>
        <p:nvPicPr>
          <p:cNvPr id="349" name="Google Shape;349;p29"/>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350" name="Google Shape;350;p29"/>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1" name="Google Shape;351;p29"/>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352" name="Google Shape;352;p29"/>
          <p:cNvCxnSpPr>
            <a:endCxn id="353"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354" name="Google Shape;354;p29"/>
          <p:cNvCxnSpPr>
            <a:stCxn id="355" idx="2"/>
            <a:endCxn id="353"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356" name="Google Shape;356;p29"/>
          <p:cNvCxnSpPr>
            <a:endCxn id="357"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358" name="Google Shape;358;p29"/>
          <p:cNvCxnSpPr>
            <a:stCxn id="359" idx="2"/>
            <a:endCxn id="357"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360" name="Google Shape;360;p29"/>
          <p:cNvCxnSpPr>
            <a:stCxn id="359" idx="2"/>
            <a:endCxn id="355"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361" name="Google Shape;361;p29"/>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9"/>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9"/>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9"/>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9"/>
          <p:cNvSpPr txBox="1"/>
          <p:nvPr>
            <p:ph type="title"/>
          </p:nvPr>
        </p:nvSpPr>
        <p:spPr>
          <a:xfrm>
            <a:off x="842200" y="1458875"/>
            <a:ext cx="2291400" cy="51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Montserrat"/>
              <a:buNone/>
              <a:defRPr sz="1400">
                <a:solidFill>
                  <a:schemeClr val="dk1"/>
                </a:solidFill>
              </a:defRPr>
            </a:lvl1pPr>
            <a:lvl2pPr lvl="1"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364" name="Google Shape;364;p29"/>
          <p:cNvSpPr txBox="1"/>
          <p:nvPr>
            <p:ph idx="1" type="subTitle"/>
          </p:nvPr>
        </p:nvSpPr>
        <p:spPr>
          <a:xfrm>
            <a:off x="842229" y="1970744"/>
            <a:ext cx="22914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Cabin"/>
              <a:buNone/>
              <a:defRPr sz="1400"/>
            </a:lvl1pPr>
            <a:lvl2pPr lvl="1" algn="l">
              <a:lnSpc>
                <a:spcPct val="115000"/>
              </a:lnSpc>
              <a:spcBef>
                <a:spcPts val="0"/>
              </a:spcBef>
              <a:spcAft>
                <a:spcPts val="0"/>
              </a:spcAft>
              <a:buSzPts val="1400"/>
              <a:buFont typeface="Cabin"/>
              <a:buNone/>
              <a:defRPr>
                <a:latin typeface="Cabin"/>
                <a:ea typeface="Cabin"/>
                <a:cs typeface="Cabin"/>
                <a:sym typeface="Cabin"/>
              </a:defRPr>
            </a:lvl2pPr>
            <a:lvl3pPr lvl="2" algn="l">
              <a:lnSpc>
                <a:spcPct val="115000"/>
              </a:lnSpc>
              <a:spcBef>
                <a:spcPts val="0"/>
              </a:spcBef>
              <a:spcAft>
                <a:spcPts val="0"/>
              </a:spcAft>
              <a:buSzPts val="1400"/>
              <a:buFont typeface="Cabin"/>
              <a:buNone/>
              <a:defRPr>
                <a:latin typeface="Cabin"/>
                <a:ea typeface="Cabin"/>
                <a:cs typeface="Cabin"/>
                <a:sym typeface="Cabin"/>
              </a:defRPr>
            </a:lvl3pPr>
            <a:lvl4pPr lvl="3" algn="l">
              <a:lnSpc>
                <a:spcPct val="115000"/>
              </a:lnSpc>
              <a:spcBef>
                <a:spcPts val="0"/>
              </a:spcBef>
              <a:spcAft>
                <a:spcPts val="0"/>
              </a:spcAft>
              <a:buSzPts val="1400"/>
              <a:buFont typeface="Cabin"/>
              <a:buNone/>
              <a:defRPr>
                <a:latin typeface="Cabin"/>
                <a:ea typeface="Cabin"/>
                <a:cs typeface="Cabin"/>
                <a:sym typeface="Cabin"/>
              </a:defRPr>
            </a:lvl4pPr>
            <a:lvl5pPr lvl="4" algn="l">
              <a:lnSpc>
                <a:spcPct val="115000"/>
              </a:lnSpc>
              <a:spcBef>
                <a:spcPts val="0"/>
              </a:spcBef>
              <a:spcAft>
                <a:spcPts val="0"/>
              </a:spcAft>
              <a:buSzPts val="1400"/>
              <a:buFont typeface="Cabin"/>
              <a:buNone/>
              <a:defRPr>
                <a:latin typeface="Cabin"/>
                <a:ea typeface="Cabin"/>
                <a:cs typeface="Cabin"/>
                <a:sym typeface="Cabin"/>
              </a:defRPr>
            </a:lvl5pPr>
            <a:lvl6pPr lvl="5" algn="l">
              <a:lnSpc>
                <a:spcPct val="115000"/>
              </a:lnSpc>
              <a:spcBef>
                <a:spcPts val="0"/>
              </a:spcBef>
              <a:spcAft>
                <a:spcPts val="0"/>
              </a:spcAft>
              <a:buSzPts val="1400"/>
              <a:buFont typeface="Cabin"/>
              <a:buNone/>
              <a:defRPr>
                <a:latin typeface="Cabin"/>
                <a:ea typeface="Cabin"/>
                <a:cs typeface="Cabin"/>
                <a:sym typeface="Cabin"/>
              </a:defRPr>
            </a:lvl6pPr>
            <a:lvl7pPr lvl="6" algn="l">
              <a:lnSpc>
                <a:spcPct val="115000"/>
              </a:lnSpc>
              <a:spcBef>
                <a:spcPts val="0"/>
              </a:spcBef>
              <a:spcAft>
                <a:spcPts val="0"/>
              </a:spcAft>
              <a:buSzPts val="1400"/>
              <a:buFont typeface="Cabin"/>
              <a:buNone/>
              <a:defRPr>
                <a:latin typeface="Cabin"/>
                <a:ea typeface="Cabin"/>
                <a:cs typeface="Cabin"/>
                <a:sym typeface="Cabin"/>
              </a:defRPr>
            </a:lvl7pPr>
            <a:lvl8pPr lvl="7" algn="l">
              <a:lnSpc>
                <a:spcPct val="115000"/>
              </a:lnSpc>
              <a:spcBef>
                <a:spcPts val="0"/>
              </a:spcBef>
              <a:spcAft>
                <a:spcPts val="0"/>
              </a:spcAft>
              <a:buSzPts val="1400"/>
              <a:buFont typeface="Cabin"/>
              <a:buNone/>
              <a:defRPr>
                <a:latin typeface="Cabin"/>
                <a:ea typeface="Cabin"/>
                <a:cs typeface="Cabin"/>
                <a:sym typeface="Cabin"/>
              </a:defRPr>
            </a:lvl8pPr>
            <a:lvl9pPr lvl="8" algn="l">
              <a:lnSpc>
                <a:spcPct val="115000"/>
              </a:lnSpc>
              <a:spcBef>
                <a:spcPts val="0"/>
              </a:spcBef>
              <a:spcAft>
                <a:spcPts val="0"/>
              </a:spcAft>
              <a:buSzPts val="1400"/>
              <a:buFont typeface="Cabin"/>
              <a:buNone/>
              <a:defRPr>
                <a:latin typeface="Cabin"/>
                <a:ea typeface="Cabin"/>
                <a:cs typeface="Cabin"/>
                <a:sym typeface="Cabin"/>
              </a:defRPr>
            </a:lvl9pPr>
          </a:lstStyle>
          <a:p/>
        </p:txBody>
      </p:sp>
      <p:sp>
        <p:nvSpPr>
          <p:cNvPr id="365" name="Google Shape;365;p29"/>
          <p:cNvSpPr txBox="1"/>
          <p:nvPr>
            <p:ph idx="2" type="title"/>
          </p:nvPr>
        </p:nvSpPr>
        <p:spPr>
          <a:xfrm>
            <a:off x="2698150" y="3131281"/>
            <a:ext cx="1317000" cy="45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Montserrat"/>
              <a:buNone/>
              <a:defRPr sz="1400">
                <a:solidFill>
                  <a:schemeClr val="dk1"/>
                </a:solidFill>
              </a:defRPr>
            </a:lvl1pPr>
            <a:lvl2pPr lvl="1"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366" name="Google Shape;366;p29"/>
          <p:cNvSpPr txBox="1"/>
          <p:nvPr>
            <p:ph idx="3" type="subTitle"/>
          </p:nvPr>
        </p:nvSpPr>
        <p:spPr>
          <a:xfrm>
            <a:off x="2210925" y="3582475"/>
            <a:ext cx="2291400" cy="51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Cabin"/>
              <a:buNone/>
              <a:defRPr sz="1400"/>
            </a:lvl1pPr>
            <a:lvl2pPr lvl="1" algn="l">
              <a:lnSpc>
                <a:spcPct val="115000"/>
              </a:lnSpc>
              <a:spcBef>
                <a:spcPts val="0"/>
              </a:spcBef>
              <a:spcAft>
                <a:spcPts val="0"/>
              </a:spcAft>
              <a:buSzPts val="1400"/>
              <a:buFont typeface="Cabin"/>
              <a:buNone/>
              <a:defRPr>
                <a:latin typeface="Cabin"/>
                <a:ea typeface="Cabin"/>
                <a:cs typeface="Cabin"/>
                <a:sym typeface="Cabin"/>
              </a:defRPr>
            </a:lvl2pPr>
            <a:lvl3pPr lvl="2" algn="l">
              <a:lnSpc>
                <a:spcPct val="115000"/>
              </a:lnSpc>
              <a:spcBef>
                <a:spcPts val="0"/>
              </a:spcBef>
              <a:spcAft>
                <a:spcPts val="0"/>
              </a:spcAft>
              <a:buSzPts val="1400"/>
              <a:buFont typeface="Cabin"/>
              <a:buNone/>
              <a:defRPr>
                <a:latin typeface="Cabin"/>
                <a:ea typeface="Cabin"/>
                <a:cs typeface="Cabin"/>
                <a:sym typeface="Cabin"/>
              </a:defRPr>
            </a:lvl3pPr>
            <a:lvl4pPr lvl="3" algn="l">
              <a:lnSpc>
                <a:spcPct val="115000"/>
              </a:lnSpc>
              <a:spcBef>
                <a:spcPts val="0"/>
              </a:spcBef>
              <a:spcAft>
                <a:spcPts val="0"/>
              </a:spcAft>
              <a:buSzPts val="1400"/>
              <a:buFont typeface="Cabin"/>
              <a:buNone/>
              <a:defRPr>
                <a:latin typeface="Cabin"/>
                <a:ea typeface="Cabin"/>
                <a:cs typeface="Cabin"/>
                <a:sym typeface="Cabin"/>
              </a:defRPr>
            </a:lvl4pPr>
            <a:lvl5pPr lvl="4" algn="l">
              <a:lnSpc>
                <a:spcPct val="115000"/>
              </a:lnSpc>
              <a:spcBef>
                <a:spcPts val="0"/>
              </a:spcBef>
              <a:spcAft>
                <a:spcPts val="0"/>
              </a:spcAft>
              <a:buSzPts val="1400"/>
              <a:buFont typeface="Cabin"/>
              <a:buNone/>
              <a:defRPr>
                <a:latin typeface="Cabin"/>
                <a:ea typeface="Cabin"/>
                <a:cs typeface="Cabin"/>
                <a:sym typeface="Cabin"/>
              </a:defRPr>
            </a:lvl5pPr>
            <a:lvl6pPr lvl="5" algn="l">
              <a:lnSpc>
                <a:spcPct val="115000"/>
              </a:lnSpc>
              <a:spcBef>
                <a:spcPts val="0"/>
              </a:spcBef>
              <a:spcAft>
                <a:spcPts val="0"/>
              </a:spcAft>
              <a:buSzPts val="1400"/>
              <a:buFont typeface="Cabin"/>
              <a:buNone/>
              <a:defRPr>
                <a:latin typeface="Cabin"/>
                <a:ea typeface="Cabin"/>
                <a:cs typeface="Cabin"/>
                <a:sym typeface="Cabin"/>
              </a:defRPr>
            </a:lvl6pPr>
            <a:lvl7pPr lvl="6" algn="l">
              <a:lnSpc>
                <a:spcPct val="115000"/>
              </a:lnSpc>
              <a:spcBef>
                <a:spcPts val="0"/>
              </a:spcBef>
              <a:spcAft>
                <a:spcPts val="0"/>
              </a:spcAft>
              <a:buSzPts val="1400"/>
              <a:buFont typeface="Cabin"/>
              <a:buNone/>
              <a:defRPr>
                <a:latin typeface="Cabin"/>
                <a:ea typeface="Cabin"/>
                <a:cs typeface="Cabin"/>
                <a:sym typeface="Cabin"/>
              </a:defRPr>
            </a:lvl7pPr>
            <a:lvl8pPr lvl="7" algn="l">
              <a:lnSpc>
                <a:spcPct val="115000"/>
              </a:lnSpc>
              <a:spcBef>
                <a:spcPts val="0"/>
              </a:spcBef>
              <a:spcAft>
                <a:spcPts val="0"/>
              </a:spcAft>
              <a:buSzPts val="1400"/>
              <a:buFont typeface="Cabin"/>
              <a:buNone/>
              <a:defRPr>
                <a:latin typeface="Cabin"/>
                <a:ea typeface="Cabin"/>
                <a:cs typeface="Cabin"/>
                <a:sym typeface="Cabin"/>
              </a:defRPr>
            </a:lvl8pPr>
            <a:lvl9pPr lvl="8" algn="l">
              <a:lnSpc>
                <a:spcPct val="115000"/>
              </a:lnSpc>
              <a:spcBef>
                <a:spcPts val="0"/>
              </a:spcBef>
              <a:spcAft>
                <a:spcPts val="0"/>
              </a:spcAft>
              <a:buSzPts val="1400"/>
              <a:buFont typeface="Cabin"/>
              <a:buNone/>
              <a:defRPr>
                <a:latin typeface="Cabin"/>
                <a:ea typeface="Cabin"/>
                <a:cs typeface="Cabin"/>
                <a:sym typeface="Cabin"/>
              </a:defRPr>
            </a:lvl9pPr>
          </a:lstStyle>
          <a:p/>
        </p:txBody>
      </p:sp>
      <p:sp>
        <p:nvSpPr>
          <p:cNvPr id="367" name="Google Shape;367;p29"/>
          <p:cNvSpPr txBox="1"/>
          <p:nvPr>
            <p:ph idx="4" type="title"/>
          </p:nvPr>
        </p:nvSpPr>
        <p:spPr>
          <a:xfrm>
            <a:off x="6010425" y="1458275"/>
            <a:ext cx="2291400" cy="51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Montserrat"/>
              <a:buNone/>
              <a:defRPr sz="1400">
                <a:solidFill>
                  <a:schemeClr val="dk1"/>
                </a:solidFill>
              </a:defRPr>
            </a:lvl1pPr>
            <a:lvl2pPr lvl="1"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368" name="Google Shape;368;p29"/>
          <p:cNvSpPr txBox="1"/>
          <p:nvPr>
            <p:ph idx="5" type="subTitle"/>
          </p:nvPr>
        </p:nvSpPr>
        <p:spPr>
          <a:xfrm>
            <a:off x="6010425" y="1970374"/>
            <a:ext cx="22914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Cabin"/>
              <a:buNone/>
              <a:defRPr sz="1400"/>
            </a:lvl1pPr>
            <a:lvl2pPr lvl="1" algn="l">
              <a:lnSpc>
                <a:spcPct val="115000"/>
              </a:lnSpc>
              <a:spcBef>
                <a:spcPts val="0"/>
              </a:spcBef>
              <a:spcAft>
                <a:spcPts val="0"/>
              </a:spcAft>
              <a:buSzPts val="1400"/>
              <a:buFont typeface="Cabin"/>
              <a:buNone/>
              <a:defRPr>
                <a:latin typeface="Cabin"/>
                <a:ea typeface="Cabin"/>
                <a:cs typeface="Cabin"/>
                <a:sym typeface="Cabin"/>
              </a:defRPr>
            </a:lvl2pPr>
            <a:lvl3pPr lvl="2" algn="l">
              <a:lnSpc>
                <a:spcPct val="115000"/>
              </a:lnSpc>
              <a:spcBef>
                <a:spcPts val="0"/>
              </a:spcBef>
              <a:spcAft>
                <a:spcPts val="0"/>
              </a:spcAft>
              <a:buSzPts val="1400"/>
              <a:buFont typeface="Cabin"/>
              <a:buNone/>
              <a:defRPr>
                <a:latin typeface="Cabin"/>
                <a:ea typeface="Cabin"/>
                <a:cs typeface="Cabin"/>
                <a:sym typeface="Cabin"/>
              </a:defRPr>
            </a:lvl3pPr>
            <a:lvl4pPr lvl="3" algn="l">
              <a:lnSpc>
                <a:spcPct val="115000"/>
              </a:lnSpc>
              <a:spcBef>
                <a:spcPts val="0"/>
              </a:spcBef>
              <a:spcAft>
                <a:spcPts val="0"/>
              </a:spcAft>
              <a:buSzPts val="1400"/>
              <a:buFont typeface="Cabin"/>
              <a:buNone/>
              <a:defRPr>
                <a:latin typeface="Cabin"/>
                <a:ea typeface="Cabin"/>
                <a:cs typeface="Cabin"/>
                <a:sym typeface="Cabin"/>
              </a:defRPr>
            </a:lvl4pPr>
            <a:lvl5pPr lvl="4" algn="l">
              <a:lnSpc>
                <a:spcPct val="115000"/>
              </a:lnSpc>
              <a:spcBef>
                <a:spcPts val="0"/>
              </a:spcBef>
              <a:spcAft>
                <a:spcPts val="0"/>
              </a:spcAft>
              <a:buSzPts val="1400"/>
              <a:buFont typeface="Cabin"/>
              <a:buNone/>
              <a:defRPr>
                <a:latin typeface="Cabin"/>
                <a:ea typeface="Cabin"/>
                <a:cs typeface="Cabin"/>
                <a:sym typeface="Cabin"/>
              </a:defRPr>
            </a:lvl5pPr>
            <a:lvl6pPr lvl="5" algn="l">
              <a:lnSpc>
                <a:spcPct val="115000"/>
              </a:lnSpc>
              <a:spcBef>
                <a:spcPts val="0"/>
              </a:spcBef>
              <a:spcAft>
                <a:spcPts val="0"/>
              </a:spcAft>
              <a:buSzPts val="1400"/>
              <a:buFont typeface="Cabin"/>
              <a:buNone/>
              <a:defRPr>
                <a:latin typeface="Cabin"/>
                <a:ea typeface="Cabin"/>
                <a:cs typeface="Cabin"/>
                <a:sym typeface="Cabin"/>
              </a:defRPr>
            </a:lvl6pPr>
            <a:lvl7pPr lvl="6" algn="l">
              <a:lnSpc>
                <a:spcPct val="115000"/>
              </a:lnSpc>
              <a:spcBef>
                <a:spcPts val="0"/>
              </a:spcBef>
              <a:spcAft>
                <a:spcPts val="0"/>
              </a:spcAft>
              <a:buSzPts val="1400"/>
              <a:buFont typeface="Cabin"/>
              <a:buNone/>
              <a:defRPr>
                <a:latin typeface="Cabin"/>
                <a:ea typeface="Cabin"/>
                <a:cs typeface="Cabin"/>
                <a:sym typeface="Cabin"/>
              </a:defRPr>
            </a:lvl7pPr>
            <a:lvl8pPr lvl="7" algn="l">
              <a:lnSpc>
                <a:spcPct val="115000"/>
              </a:lnSpc>
              <a:spcBef>
                <a:spcPts val="0"/>
              </a:spcBef>
              <a:spcAft>
                <a:spcPts val="0"/>
              </a:spcAft>
              <a:buSzPts val="1400"/>
              <a:buFont typeface="Cabin"/>
              <a:buNone/>
              <a:defRPr>
                <a:latin typeface="Cabin"/>
                <a:ea typeface="Cabin"/>
                <a:cs typeface="Cabin"/>
                <a:sym typeface="Cabin"/>
              </a:defRPr>
            </a:lvl8pPr>
            <a:lvl9pPr lvl="8" algn="l">
              <a:lnSpc>
                <a:spcPct val="115000"/>
              </a:lnSpc>
              <a:spcBef>
                <a:spcPts val="0"/>
              </a:spcBef>
              <a:spcAft>
                <a:spcPts val="0"/>
              </a:spcAft>
              <a:buSzPts val="1400"/>
              <a:buFont typeface="Cabin"/>
              <a:buNone/>
              <a:defRPr>
                <a:latin typeface="Cabin"/>
                <a:ea typeface="Cabin"/>
                <a:cs typeface="Cabin"/>
                <a:sym typeface="Cabin"/>
              </a:defRPr>
            </a:lvl9pPr>
          </a:lstStyle>
          <a:p/>
        </p:txBody>
      </p:sp>
      <p:sp>
        <p:nvSpPr>
          <p:cNvPr id="369" name="Google Shape;369;p29"/>
          <p:cNvSpPr txBox="1"/>
          <p:nvPr>
            <p:ph idx="6" type="title"/>
          </p:nvPr>
        </p:nvSpPr>
        <p:spPr>
          <a:xfrm>
            <a:off x="5128954" y="3130821"/>
            <a:ext cx="1317000" cy="45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Montserrat"/>
              <a:buNone/>
              <a:defRPr sz="1400">
                <a:solidFill>
                  <a:schemeClr val="dk1"/>
                </a:solidFill>
              </a:defRPr>
            </a:lvl1pPr>
            <a:lvl2pPr lvl="1"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370" name="Google Shape;370;p29"/>
          <p:cNvSpPr txBox="1"/>
          <p:nvPr>
            <p:ph idx="7" type="subTitle"/>
          </p:nvPr>
        </p:nvSpPr>
        <p:spPr>
          <a:xfrm>
            <a:off x="4641750" y="3582129"/>
            <a:ext cx="2291400" cy="51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Cabin"/>
              <a:buNone/>
              <a:defRPr sz="1400"/>
            </a:lvl1pPr>
            <a:lvl2pPr lvl="1" algn="l">
              <a:lnSpc>
                <a:spcPct val="115000"/>
              </a:lnSpc>
              <a:spcBef>
                <a:spcPts val="0"/>
              </a:spcBef>
              <a:spcAft>
                <a:spcPts val="0"/>
              </a:spcAft>
              <a:buSzPts val="1400"/>
              <a:buFont typeface="Cabin"/>
              <a:buNone/>
              <a:defRPr>
                <a:latin typeface="Cabin"/>
                <a:ea typeface="Cabin"/>
                <a:cs typeface="Cabin"/>
                <a:sym typeface="Cabin"/>
              </a:defRPr>
            </a:lvl2pPr>
            <a:lvl3pPr lvl="2" algn="l">
              <a:lnSpc>
                <a:spcPct val="115000"/>
              </a:lnSpc>
              <a:spcBef>
                <a:spcPts val="0"/>
              </a:spcBef>
              <a:spcAft>
                <a:spcPts val="0"/>
              </a:spcAft>
              <a:buSzPts val="1400"/>
              <a:buFont typeface="Cabin"/>
              <a:buNone/>
              <a:defRPr>
                <a:latin typeface="Cabin"/>
                <a:ea typeface="Cabin"/>
                <a:cs typeface="Cabin"/>
                <a:sym typeface="Cabin"/>
              </a:defRPr>
            </a:lvl3pPr>
            <a:lvl4pPr lvl="3" algn="l">
              <a:lnSpc>
                <a:spcPct val="115000"/>
              </a:lnSpc>
              <a:spcBef>
                <a:spcPts val="0"/>
              </a:spcBef>
              <a:spcAft>
                <a:spcPts val="0"/>
              </a:spcAft>
              <a:buSzPts val="1400"/>
              <a:buFont typeface="Cabin"/>
              <a:buNone/>
              <a:defRPr>
                <a:latin typeface="Cabin"/>
                <a:ea typeface="Cabin"/>
                <a:cs typeface="Cabin"/>
                <a:sym typeface="Cabin"/>
              </a:defRPr>
            </a:lvl4pPr>
            <a:lvl5pPr lvl="4" algn="l">
              <a:lnSpc>
                <a:spcPct val="115000"/>
              </a:lnSpc>
              <a:spcBef>
                <a:spcPts val="0"/>
              </a:spcBef>
              <a:spcAft>
                <a:spcPts val="0"/>
              </a:spcAft>
              <a:buSzPts val="1400"/>
              <a:buFont typeface="Cabin"/>
              <a:buNone/>
              <a:defRPr>
                <a:latin typeface="Cabin"/>
                <a:ea typeface="Cabin"/>
                <a:cs typeface="Cabin"/>
                <a:sym typeface="Cabin"/>
              </a:defRPr>
            </a:lvl5pPr>
            <a:lvl6pPr lvl="5" algn="l">
              <a:lnSpc>
                <a:spcPct val="115000"/>
              </a:lnSpc>
              <a:spcBef>
                <a:spcPts val="0"/>
              </a:spcBef>
              <a:spcAft>
                <a:spcPts val="0"/>
              </a:spcAft>
              <a:buSzPts val="1400"/>
              <a:buFont typeface="Cabin"/>
              <a:buNone/>
              <a:defRPr>
                <a:latin typeface="Cabin"/>
                <a:ea typeface="Cabin"/>
                <a:cs typeface="Cabin"/>
                <a:sym typeface="Cabin"/>
              </a:defRPr>
            </a:lvl6pPr>
            <a:lvl7pPr lvl="6" algn="l">
              <a:lnSpc>
                <a:spcPct val="115000"/>
              </a:lnSpc>
              <a:spcBef>
                <a:spcPts val="0"/>
              </a:spcBef>
              <a:spcAft>
                <a:spcPts val="0"/>
              </a:spcAft>
              <a:buSzPts val="1400"/>
              <a:buFont typeface="Cabin"/>
              <a:buNone/>
              <a:defRPr>
                <a:latin typeface="Cabin"/>
                <a:ea typeface="Cabin"/>
                <a:cs typeface="Cabin"/>
                <a:sym typeface="Cabin"/>
              </a:defRPr>
            </a:lvl7pPr>
            <a:lvl8pPr lvl="7" algn="l">
              <a:lnSpc>
                <a:spcPct val="115000"/>
              </a:lnSpc>
              <a:spcBef>
                <a:spcPts val="0"/>
              </a:spcBef>
              <a:spcAft>
                <a:spcPts val="0"/>
              </a:spcAft>
              <a:buSzPts val="1400"/>
              <a:buFont typeface="Cabin"/>
              <a:buNone/>
              <a:defRPr>
                <a:latin typeface="Cabin"/>
                <a:ea typeface="Cabin"/>
                <a:cs typeface="Cabin"/>
                <a:sym typeface="Cabin"/>
              </a:defRPr>
            </a:lvl8pPr>
            <a:lvl9pPr lvl="8" algn="l">
              <a:lnSpc>
                <a:spcPct val="115000"/>
              </a:lnSpc>
              <a:spcBef>
                <a:spcPts val="0"/>
              </a:spcBef>
              <a:spcAft>
                <a:spcPts val="0"/>
              </a:spcAft>
              <a:buSzPts val="1400"/>
              <a:buFont typeface="Cabin"/>
              <a:buNone/>
              <a:defRPr>
                <a:latin typeface="Cabin"/>
                <a:ea typeface="Cabin"/>
                <a:cs typeface="Cabin"/>
                <a:sym typeface="Cabin"/>
              </a:defRPr>
            </a:lvl9pPr>
          </a:lstStyle>
          <a:p/>
        </p:txBody>
      </p:sp>
      <p:sp>
        <p:nvSpPr>
          <p:cNvPr id="371" name="Google Shape;371;p29"/>
          <p:cNvSpPr txBox="1"/>
          <p:nvPr>
            <p:ph idx="8" type="title"/>
          </p:nvPr>
        </p:nvSpPr>
        <p:spPr>
          <a:xfrm>
            <a:off x="3426312" y="1458275"/>
            <a:ext cx="2291400" cy="51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Montserrat"/>
              <a:buNone/>
              <a:defRPr sz="1400">
                <a:solidFill>
                  <a:schemeClr val="dk1"/>
                </a:solidFill>
              </a:defRPr>
            </a:lvl1pPr>
            <a:lvl2pPr lvl="1"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372" name="Google Shape;372;p29"/>
          <p:cNvSpPr txBox="1"/>
          <p:nvPr>
            <p:ph idx="9" type="subTitle"/>
          </p:nvPr>
        </p:nvSpPr>
        <p:spPr>
          <a:xfrm>
            <a:off x="3426326" y="1970374"/>
            <a:ext cx="2291400" cy="51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Cabin"/>
              <a:buNone/>
              <a:defRPr sz="1400"/>
            </a:lvl1pPr>
            <a:lvl2pPr lvl="1" algn="l">
              <a:lnSpc>
                <a:spcPct val="115000"/>
              </a:lnSpc>
              <a:spcBef>
                <a:spcPts val="0"/>
              </a:spcBef>
              <a:spcAft>
                <a:spcPts val="0"/>
              </a:spcAft>
              <a:buSzPts val="1400"/>
              <a:buFont typeface="Cabin"/>
              <a:buNone/>
              <a:defRPr>
                <a:latin typeface="Cabin"/>
                <a:ea typeface="Cabin"/>
                <a:cs typeface="Cabin"/>
                <a:sym typeface="Cabin"/>
              </a:defRPr>
            </a:lvl2pPr>
            <a:lvl3pPr lvl="2" algn="l">
              <a:lnSpc>
                <a:spcPct val="115000"/>
              </a:lnSpc>
              <a:spcBef>
                <a:spcPts val="0"/>
              </a:spcBef>
              <a:spcAft>
                <a:spcPts val="0"/>
              </a:spcAft>
              <a:buSzPts val="1400"/>
              <a:buFont typeface="Cabin"/>
              <a:buNone/>
              <a:defRPr>
                <a:latin typeface="Cabin"/>
                <a:ea typeface="Cabin"/>
                <a:cs typeface="Cabin"/>
                <a:sym typeface="Cabin"/>
              </a:defRPr>
            </a:lvl3pPr>
            <a:lvl4pPr lvl="3" algn="l">
              <a:lnSpc>
                <a:spcPct val="115000"/>
              </a:lnSpc>
              <a:spcBef>
                <a:spcPts val="0"/>
              </a:spcBef>
              <a:spcAft>
                <a:spcPts val="0"/>
              </a:spcAft>
              <a:buSzPts val="1400"/>
              <a:buFont typeface="Cabin"/>
              <a:buNone/>
              <a:defRPr>
                <a:latin typeface="Cabin"/>
                <a:ea typeface="Cabin"/>
                <a:cs typeface="Cabin"/>
                <a:sym typeface="Cabin"/>
              </a:defRPr>
            </a:lvl4pPr>
            <a:lvl5pPr lvl="4" algn="l">
              <a:lnSpc>
                <a:spcPct val="115000"/>
              </a:lnSpc>
              <a:spcBef>
                <a:spcPts val="0"/>
              </a:spcBef>
              <a:spcAft>
                <a:spcPts val="0"/>
              </a:spcAft>
              <a:buSzPts val="1400"/>
              <a:buFont typeface="Cabin"/>
              <a:buNone/>
              <a:defRPr>
                <a:latin typeface="Cabin"/>
                <a:ea typeface="Cabin"/>
                <a:cs typeface="Cabin"/>
                <a:sym typeface="Cabin"/>
              </a:defRPr>
            </a:lvl5pPr>
            <a:lvl6pPr lvl="5" algn="l">
              <a:lnSpc>
                <a:spcPct val="115000"/>
              </a:lnSpc>
              <a:spcBef>
                <a:spcPts val="0"/>
              </a:spcBef>
              <a:spcAft>
                <a:spcPts val="0"/>
              </a:spcAft>
              <a:buSzPts val="1400"/>
              <a:buFont typeface="Cabin"/>
              <a:buNone/>
              <a:defRPr>
                <a:latin typeface="Cabin"/>
                <a:ea typeface="Cabin"/>
                <a:cs typeface="Cabin"/>
                <a:sym typeface="Cabin"/>
              </a:defRPr>
            </a:lvl6pPr>
            <a:lvl7pPr lvl="6" algn="l">
              <a:lnSpc>
                <a:spcPct val="115000"/>
              </a:lnSpc>
              <a:spcBef>
                <a:spcPts val="0"/>
              </a:spcBef>
              <a:spcAft>
                <a:spcPts val="0"/>
              </a:spcAft>
              <a:buSzPts val="1400"/>
              <a:buFont typeface="Cabin"/>
              <a:buNone/>
              <a:defRPr>
                <a:latin typeface="Cabin"/>
                <a:ea typeface="Cabin"/>
                <a:cs typeface="Cabin"/>
                <a:sym typeface="Cabin"/>
              </a:defRPr>
            </a:lvl7pPr>
            <a:lvl8pPr lvl="7" algn="l">
              <a:lnSpc>
                <a:spcPct val="115000"/>
              </a:lnSpc>
              <a:spcBef>
                <a:spcPts val="0"/>
              </a:spcBef>
              <a:spcAft>
                <a:spcPts val="0"/>
              </a:spcAft>
              <a:buSzPts val="1400"/>
              <a:buFont typeface="Cabin"/>
              <a:buNone/>
              <a:defRPr>
                <a:latin typeface="Cabin"/>
                <a:ea typeface="Cabin"/>
                <a:cs typeface="Cabin"/>
                <a:sym typeface="Cabin"/>
              </a:defRPr>
            </a:lvl8pPr>
            <a:lvl9pPr lvl="8" algn="l">
              <a:lnSpc>
                <a:spcPct val="115000"/>
              </a:lnSpc>
              <a:spcBef>
                <a:spcPts val="0"/>
              </a:spcBef>
              <a:spcAft>
                <a:spcPts val="0"/>
              </a:spcAft>
              <a:buSzPts val="1400"/>
              <a:buFont typeface="Cabin"/>
              <a:buNone/>
              <a:defRPr>
                <a:latin typeface="Cabin"/>
                <a:ea typeface="Cabin"/>
                <a:cs typeface="Cabin"/>
                <a:sym typeface="Cabin"/>
              </a:defRPr>
            </a:lvl9pPr>
          </a:lstStyle>
          <a:p/>
        </p:txBody>
      </p:sp>
      <p:sp>
        <p:nvSpPr>
          <p:cNvPr id="373" name="Google Shape;373;p29"/>
          <p:cNvSpPr txBox="1"/>
          <p:nvPr>
            <p:ph idx="13" type="title"/>
          </p:nvPr>
        </p:nvSpPr>
        <p:spPr>
          <a:xfrm>
            <a:off x="876725" y="540000"/>
            <a:ext cx="73908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374" name="Shape 374"/>
        <p:cNvGrpSpPr/>
        <p:nvPr/>
      </p:nvGrpSpPr>
      <p:grpSpPr>
        <a:xfrm>
          <a:off x="0" y="0"/>
          <a:ext cx="0" cy="0"/>
          <a:chOff x="0" y="0"/>
          <a:chExt cx="0" cy="0"/>
        </a:xfrm>
      </p:grpSpPr>
      <p:pic>
        <p:nvPicPr>
          <p:cNvPr id="375" name="Google Shape;375;p30"/>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376" name="Google Shape;376;p30"/>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7" name="Google Shape;377;p30"/>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378" name="Google Shape;378;p30"/>
          <p:cNvCxnSpPr>
            <a:endCxn id="37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380" name="Google Shape;380;p30"/>
          <p:cNvCxnSpPr>
            <a:stCxn id="381" idx="2"/>
            <a:endCxn id="37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382" name="Google Shape;382;p30"/>
          <p:cNvCxnSpPr>
            <a:endCxn id="38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384" name="Google Shape;384;p30"/>
          <p:cNvCxnSpPr>
            <a:stCxn id="385" idx="2"/>
            <a:endCxn id="38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386" name="Google Shape;386;p30"/>
          <p:cNvCxnSpPr>
            <a:stCxn id="385" idx="2"/>
            <a:endCxn id="38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387" name="Google Shape;387;p30"/>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0"/>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0"/>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0"/>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0"/>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0"/>
          <p:cNvSpPr txBox="1"/>
          <p:nvPr>
            <p:ph type="title"/>
          </p:nvPr>
        </p:nvSpPr>
        <p:spPr>
          <a:xfrm>
            <a:off x="2114550" y="2154775"/>
            <a:ext cx="4914900" cy="13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0" name="Google Shape;390;p30"/>
          <p:cNvSpPr txBox="1"/>
          <p:nvPr>
            <p:ph idx="1" type="subTitle"/>
          </p:nvPr>
        </p:nvSpPr>
        <p:spPr>
          <a:xfrm>
            <a:off x="2642400" y="3697350"/>
            <a:ext cx="3859200" cy="3666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1" name="Google Shape;391;p30"/>
          <p:cNvSpPr txBox="1"/>
          <p:nvPr>
            <p:ph idx="2" type="title"/>
          </p:nvPr>
        </p:nvSpPr>
        <p:spPr>
          <a:xfrm>
            <a:off x="4003200" y="843788"/>
            <a:ext cx="1137600" cy="1137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5000"/>
              <a:buNone/>
              <a:defRPr sz="4000">
                <a:solidFill>
                  <a:schemeClr val="dk1"/>
                </a:solidFill>
              </a:defRPr>
            </a:lvl1pPr>
            <a:lvl2pPr lvl="1" algn="ctr">
              <a:lnSpc>
                <a:spcPct val="100000"/>
              </a:lnSpc>
              <a:spcBef>
                <a:spcPts val="0"/>
              </a:spcBef>
              <a:spcAft>
                <a:spcPts val="0"/>
              </a:spcAft>
              <a:buClr>
                <a:schemeClr val="dk1"/>
              </a:buClr>
              <a:buSzPts val="5000"/>
              <a:buNone/>
              <a:defRPr sz="5000">
                <a:solidFill>
                  <a:schemeClr val="dk1"/>
                </a:solidFill>
              </a:defRPr>
            </a:lvl2pPr>
            <a:lvl3pPr lvl="2" algn="ctr">
              <a:lnSpc>
                <a:spcPct val="100000"/>
              </a:lnSpc>
              <a:spcBef>
                <a:spcPts val="0"/>
              </a:spcBef>
              <a:spcAft>
                <a:spcPts val="0"/>
              </a:spcAft>
              <a:buClr>
                <a:schemeClr val="dk1"/>
              </a:buClr>
              <a:buSzPts val="5000"/>
              <a:buNone/>
              <a:defRPr sz="5000">
                <a:solidFill>
                  <a:schemeClr val="dk1"/>
                </a:solidFill>
              </a:defRPr>
            </a:lvl3pPr>
            <a:lvl4pPr lvl="3" algn="ctr">
              <a:lnSpc>
                <a:spcPct val="100000"/>
              </a:lnSpc>
              <a:spcBef>
                <a:spcPts val="0"/>
              </a:spcBef>
              <a:spcAft>
                <a:spcPts val="0"/>
              </a:spcAft>
              <a:buClr>
                <a:schemeClr val="dk1"/>
              </a:buClr>
              <a:buSzPts val="5000"/>
              <a:buNone/>
              <a:defRPr sz="5000">
                <a:solidFill>
                  <a:schemeClr val="dk1"/>
                </a:solidFill>
              </a:defRPr>
            </a:lvl4pPr>
            <a:lvl5pPr lvl="4" algn="ctr">
              <a:lnSpc>
                <a:spcPct val="100000"/>
              </a:lnSpc>
              <a:spcBef>
                <a:spcPts val="0"/>
              </a:spcBef>
              <a:spcAft>
                <a:spcPts val="0"/>
              </a:spcAft>
              <a:buClr>
                <a:schemeClr val="dk1"/>
              </a:buClr>
              <a:buSzPts val="5000"/>
              <a:buNone/>
              <a:defRPr sz="5000">
                <a:solidFill>
                  <a:schemeClr val="dk1"/>
                </a:solidFill>
              </a:defRPr>
            </a:lvl5pPr>
            <a:lvl6pPr lvl="5" algn="ctr">
              <a:lnSpc>
                <a:spcPct val="100000"/>
              </a:lnSpc>
              <a:spcBef>
                <a:spcPts val="0"/>
              </a:spcBef>
              <a:spcAft>
                <a:spcPts val="0"/>
              </a:spcAft>
              <a:buClr>
                <a:schemeClr val="dk1"/>
              </a:buClr>
              <a:buSzPts val="5000"/>
              <a:buNone/>
              <a:defRPr sz="5000">
                <a:solidFill>
                  <a:schemeClr val="dk1"/>
                </a:solidFill>
              </a:defRPr>
            </a:lvl6pPr>
            <a:lvl7pPr lvl="6" algn="ctr">
              <a:lnSpc>
                <a:spcPct val="100000"/>
              </a:lnSpc>
              <a:spcBef>
                <a:spcPts val="0"/>
              </a:spcBef>
              <a:spcAft>
                <a:spcPts val="0"/>
              </a:spcAft>
              <a:buClr>
                <a:schemeClr val="dk1"/>
              </a:buClr>
              <a:buSzPts val="5000"/>
              <a:buNone/>
              <a:defRPr sz="5000">
                <a:solidFill>
                  <a:schemeClr val="dk1"/>
                </a:solidFill>
              </a:defRPr>
            </a:lvl7pPr>
            <a:lvl8pPr lvl="7" algn="ctr">
              <a:lnSpc>
                <a:spcPct val="100000"/>
              </a:lnSpc>
              <a:spcBef>
                <a:spcPts val="0"/>
              </a:spcBef>
              <a:spcAft>
                <a:spcPts val="0"/>
              </a:spcAft>
              <a:buClr>
                <a:schemeClr val="dk1"/>
              </a:buClr>
              <a:buSzPts val="5000"/>
              <a:buNone/>
              <a:defRPr sz="5000">
                <a:solidFill>
                  <a:schemeClr val="dk1"/>
                </a:solidFill>
              </a:defRPr>
            </a:lvl8pPr>
            <a:lvl9pPr lvl="8" algn="ctr">
              <a:lnSpc>
                <a:spcPct val="100000"/>
              </a:lnSpc>
              <a:spcBef>
                <a:spcPts val="0"/>
              </a:spcBef>
              <a:spcAft>
                <a:spcPts val="0"/>
              </a:spcAft>
              <a:buClr>
                <a:schemeClr val="dk1"/>
              </a:buClr>
              <a:buSzPts val="5000"/>
              <a:buNone/>
              <a:defRPr sz="50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2" name="Shape 392"/>
        <p:cNvGrpSpPr/>
        <p:nvPr/>
      </p:nvGrpSpPr>
      <p:grpSpPr>
        <a:xfrm>
          <a:off x="0" y="0"/>
          <a:ext cx="0" cy="0"/>
          <a:chOff x="0" y="0"/>
          <a:chExt cx="0" cy="0"/>
        </a:xfrm>
      </p:grpSpPr>
      <p:pic>
        <p:nvPicPr>
          <p:cNvPr id="393" name="Google Shape;393;p31"/>
          <p:cNvPicPr preferRelativeResize="0"/>
          <p:nvPr/>
        </p:nvPicPr>
        <p:blipFill rotWithShape="1">
          <a:blip r:embed="rId2">
            <a:alphaModFix amt="21000"/>
          </a:blip>
          <a:srcRect b="0" l="0" r="0" t="0"/>
          <a:stretch/>
        </p:blipFill>
        <p:spPr>
          <a:xfrm>
            <a:off x="0" y="0"/>
            <a:ext cx="9144003" cy="5143501"/>
          </a:xfrm>
          <a:prstGeom prst="rect">
            <a:avLst/>
          </a:prstGeom>
          <a:noFill/>
          <a:ln>
            <a:noFill/>
          </a:ln>
        </p:spPr>
      </p:pic>
      <p:sp>
        <p:nvSpPr>
          <p:cNvPr id="394" name="Google Shape;394;p31"/>
          <p:cNvSpPr/>
          <p:nvPr/>
        </p:nvSpPr>
        <p:spPr>
          <a:xfrm flipH="1" rot="-5400000">
            <a:off x="3365250" y="-635400"/>
            <a:ext cx="2413500" cy="9144000"/>
          </a:xfrm>
          <a:prstGeom prst="rect">
            <a:avLst/>
          </a:prstGeom>
          <a:gradFill>
            <a:gsLst>
              <a:gs pos="0">
                <a:srgbClr val="EEEEEE">
                  <a:alpha val="53725"/>
                </a:srgbClr>
              </a:gs>
              <a:gs pos="65000">
                <a:srgbClr val="EEEEEE">
                  <a:alpha val="53725"/>
                </a:srgbClr>
              </a:gs>
              <a:gs pos="100000">
                <a:srgbClr val="EEEEEE">
                  <a:alpha val="53725"/>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6" name="Google Shape;396;p31"/>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397" name="Google Shape;397;p31"/>
          <p:cNvCxnSpPr>
            <a:endCxn id="398"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399" name="Google Shape;399;p31"/>
          <p:cNvCxnSpPr>
            <a:stCxn id="400" idx="2"/>
            <a:endCxn id="398"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401" name="Google Shape;401;p31"/>
          <p:cNvCxnSpPr>
            <a:endCxn id="402"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403" name="Google Shape;403;p31"/>
          <p:cNvCxnSpPr>
            <a:stCxn id="404" idx="2"/>
            <a:endCxn id="402"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405" name="Google Shape;405;p31"/>
          <p:cNvCxnSpPr>
            <a:stCxn id="404" idx="2"/>
            <a:endCxn id="400"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406" name="Google Shape;406;p31"/>
          <p:cNvSpPr/>
          <p:nvPr/>
        </p:nvSpPr>
        <p:spPr>
          <a:xfrm flipH="1">
            <a:off x="8220250" y="4219975"/>
            <a:ext cx="656400" cy="6564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1"/>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1"/>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1"/>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txBox="1"/>
          <p:nvPr>
            <p:ph idx="1" type="body"/>
          </p:nvPr>
        </p:nvSpPr>
        <p:spPr>
          <a:xfrm>
            <a:off x="1031400" y="3920875"/>
            <a:ext cx="7081200" cy="6828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500">
                <a:latin typeface="Krona One"/>
                <a:ea typeface="Krona One"/>
                <a:cs typeface="Krona One"/>
                <a:sym typeface="Krona One"/>
              </a:defRPr>
            </a:lvl1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_1_1">
    <p:spTree>
      <p:nvGrpSpPr>
        <p:cNvPr id="409" name="Shape 409"/>
        <p:cNvGrpSpPr/>
        <p:nvPr/>
      </p:nvGrpSpPr>
      <p:grpSpPr>
        <a:xfrm>
          <a:off x="0" y="0"/>
          <a:ext cx="0" cy="0"/>
          <a:chOff x="0" y="0"/>
          <a:chExt cx="0" cy="0"/>
        </a:xfrm>
      </p:grpSpPr>
      <p:pic>
        <p:nvPicPr>
          <p:cNvPr id="410" name="Google Shape;410;p32"/>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411" name="Google Shape;411;p32"/>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2" name="Google Shape;412;p32"/>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413" name="Google Shape;413;p32"/>
          <p:cNvCxnSpPr>
            <a:endCxn id="414"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415" name="Google Shape;415;p32"/>
          <p:cNvCxnSpPr>
            <a:stCxn id="416" idx="2"/>
            <a:endCxn id="414"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417" name="Google Shape;417;p32"/>
          <p:cNvCxnSpPr>
            <a:endCxn id="418"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419" name="Google Shape;419;p32"/>
          <p:cNvCxnSpPr>
            <a:stCxn id="420" idx="2"/>
            <a:endCxn id="418"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421" name="Google Shape;421;p32"/>
          <p:cNvCxnSpPr>
            <a:stCxn id="420" idx="2"/>
            <a:endCxn id="416"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422" name="Google Shape;422;p32"/>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2"/>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2"/>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2"/>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2"/>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2"/>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2"/>
          <p:cNvSpPr txBox="1"/>
          <p:nvPr>
            <p:ph type="title"/>
          </p:nvPr>
        </p:nvSpPr>
        <p:spPr>
          <a:xfrm>
            <a:off x="1743900" y="540000"/>
            <a:ext cx="56562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5" name="Google Shape;425;p32"/>
          <p:cNvSpPr txBox="1"/>
          <p:nvPr>
            <p:ph idx="2" type="title"/>
          </p:nvPr>
        </p:nvSpPr>
        <p:spPr>
          <a:xfrm>
            <a:off x="1257432" y="1860232"/>
            <a:ext cx="21270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26" name="Google Shape;426;p32"/>
          <p:cNvSpPr txBox="1"/>
          <p:nvPr>
            <p:ph idx="1" type="subTitle"/>
          </p:nvPr>
        </p:nvSpPr>
        <p:spPr>
          <a:xfrm>
            <a:off x="1257432" y="2201828"/>
            <a:ext cx="21270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427" name="Google Shape;427;p32"/>
          <p:cNvSpPr txBox="1"/>
          <p:nvPr>
            <p:ph idx="3" type="title"/>
          </p:nvPr>
        </p:nvSpPr>
        <p:spPr>
          <a:xfrm>
            <a:off x="1257432" y="3408790"/>
            <a:ext cx="21270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28" name="Google Shape;428;p32"/>
          <p:cNvSpPr txBox="1"/>
          <p:nvPr>
            <p:ph idx="4" type="subTitle"/>
          </p:nvPr>
        </p:nvSpPr>
        <p:spPr>
          <a:xfrm>
            <a:off x="1257432" y="3753611"/>
            <a:ext cx="21270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429" name="Google Shape;429;p32"/>
          <p:cNvSpPr txBox="1"/>
          <p:nvPr>
            <p:ph idx="5" type="title"/>
          </p:nvPr>
        </p:nvSpPr>
        <p:spPr>
          <a:xfrm flipH="1">
            <a:off x="5759575" y="1860232"/>
            <a:ext cx="21270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30" name="Google Shape;430;p32"/>
          <p:cNvSpPr txBox="1"/>
          <p:nvPr>
            <p:ph idx="6" type="subTitle"/>
          </p:nvPr>
        </p:nvSpPr>
        <p:spPr>
          <a:xfrm flipH="1">
            <a:off x="5759725" y="2201828"/>
            <a:ext cx="21267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431" name="Google Shape;431;p32"/>
          <p:cNvSpPr txBox="1"/>
          <p:nvPr>
            <p:ph idx="7" type="title"/>
          </p:nvPr>
        </p:nvSpPr>
        <p:spPr>
          <a:xfrm flipH="1">
            <a:off x="5759725" y="3408790"/>
            <a:ext cx="21267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32" name="Google Shape;432;p32"/>
          <p:cNvSpPr txBox="1"/>
          <p:nvPr>
            <p:ph idx="8" type="subTitle"/>
          </p:nvPr>
        </p:nvSpPr>
        <p:spPr>
          <a:xfrm flipH="1">
            <a:off x="5759725" y="3753611"/>
            <a:ext cx="21267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433" name="Google Shape;433;p32"/>
          <p:cNvSpPr txBox="1"/>
          <p:nvPr>
            <p:ph idx="9" type="title"/>
          </p:nvPr>
        </p:nvSpPr>
        <p:spPr>
          <a:xfrm flipH="1">
            <a:off x="3508500" y="1860232"/>
            <a:ext cx="21270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34" name="Google Shape;434;p32"/>
          <p:cNvSpPr txBox="1"/>
          <p:nvPr>
            <p:ph idx="13" type="subTitle"/>
          </p:nvPr>
        </p:nvSpPr>
        <p:spPr>
          <a:xfrm flipH="1">
            <a:off x="3508650" y="2201828"/>
            <a:ext cx="21267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
        <p:nvSpPr>
          <p:cNvPr id="435" name="Google Shape;435;p32"/>
          <p:cNvSpPr txBox="1"/>
          <p:nvPr>
            <p:ph idx="14" type="title"/>
          </p:nvPr>
        </p:nvSpPr>
        <p:spPr>
          <a:xfrm flipH="1">
            <a:off x="3508650" y="3408790"/>
            <a:ext cx="2126700" cy="34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1800"/>
            </a:lvl1pPr>
            <a:lvl2pPr lvl="1" algn="ctr">
              <a:lnSpc>
                <a:spcPct val="100000"/>
              </a:lnSpc>
              <a:spcBef>
                <a:spcPts val="0"/>
              </a:spcBef>
              <a:spcAft>
                <a:spcPts val="0"/>
              </a:spcAft>
              <a:buClr>
                <a:schemeClr val="accent1"/>
              </a:buClr>
              <a:buSzPts val="2000"/>
              <a:buNone/>
              <a:defRPr sz="2000">
                <a:solidFill>
                  <a:schemeClr val="accent1"/>
                </a:solidFill>
              </a:defRPr>
            </a:lvl2pPr>
            <a:lvl3pPr lvl="2" algn="ctr">
              <a:lnSpc>
                <a:spcPct val="100000"/>
              </a:lnSpc>
              <a:spcBef>
                <a:spcPts val="0"/>
              </a:spcBef>
              <a:spcAft>
                <a:spcPts val="0"/>
              </a:spcAft>
              <a:buClr>
                <a:schemeClr val="accent1"/>
              </a:buClr>
              <a:buSzPts val="2000"/>
              <a:buNone/>
              <a:defRPr sz="2000">
                <a:solidFill>
                  <a:schemeClr val="accent1"/>
                </a:solidFill>
              </a:defRPr>
            </a:lvl3pPr>
            <a:lvl4pPr lvl="3" algn="ctr">
              <a:lnSpc>
                <a:spcPct val="100000"/>
              </a:lnSpc>
              <a:spcBef>
                <a:spcPts val="0"/>
              </a:spcBef>
              <a:spcAft>
                <a:spcPts val="0"/>
              </a:spcAft>
              <a:buClr>
                <a:schemeClr val="accent1"/>
              </a:buClr>
              <a:buSzPts val="2000"/>
              <a:buNone/>
              <a:defRPr sz="2000">
                <a:solidFill>
                  <a:schemeClr val="accent1"/>
                </a:solidFill>
              </a:defRPr>
            </a:lvl4pPr>
            <a:lvl5pPr lvl="4" algn="ctr">
              <a:lnSpc>
                <a:spcPct val="100000"/>
              </a:lnSpc>
              <a:spcBef>
                <a:spcPts val="0"/>
              </a:spcBef>
              <a:spcAft>
                <a:spcPts val="0"/>
              </a:spcAft>
              <a:buClr>
                <a:schemeClr val="accent1"/>
              </a:buClr>
              <a:buSzPts val="2000"/>
              <a:buNone/>
              <a:defRPr sz="2000">
                <a:solidFill>
                  <a:schemeClr val="accent1"/>
                </a:solidFill>
              </a:defRPr>
            </a:lvl5pPr>
            <a:lvl6pPr lvl="5" algn="ctr">
              <a:lnSpc>
                <a:spcPct val="100000"/>
              </a:lnSpc>
              <a:spcBef>
                <a:spcPts val="0"/>
              </a:spcBef>
              <a:spcAft>
                <a:spcPts val="0"/>
              </a:spcAft>
              <a:buClr>
                <a:schemeClr val="accent1"/>
              </a:buClr>
              <a:buSzPts val="2000"/>
              <a:buNone/>
              <a:defRPr sz="2000">
                <a:solidFill>
                  <a:schemeClr val="accent1"/>
                </a:solidFill>
              </a:defRPr>
            </a:lvl6pPr>
            <a:lvl7pPr lvl="6" algn="ctr">
              <a:lnSpc>
                <a:spcPct val="100000"/>
              </a:lnSpc>
              <a:spcBef>
                <a:spcPts val="0"/>
              </a:spcBef>
              <a:spcAft>
                <a:spcPts val="0"/>
              </a:spcAft>
              <a:buClr>
                <a:schemeClr val="accent1"/>
              </a:buClr>
              <a:buSzPts val="2000"/>
              <a:buNone/>
              <a:defRPr sz="2000">
                <a:solidFill>
                  <a:schemeClr val="accent1"/>
                </a:solidFill>
              </a:defRPr>
            </a:lvl7pPr>
            <a:lvl8pPr lvl="7" algn="ctr">
              <a:lnSpc>
                <a:spcPct val="100000"/>
              </a:lnSpc>
              <a:spcBef>
                <a:spcPts val="0"/>
              </a:spcBef>
              <a:spcAft>
                <a:spcPts val="0"/>
              </a:spcAft>
              <a:buClr>
                <a:schemeClr val="accent1"/>
              </a:buClr>
              <a:buSzPts val="2000"/>
              <a:buNone/>
              <a:defRPr sz="2000">
                <a:solidFill>
                  <a:schemeClr val="accent1"/>
                </a:solidFill>
              </a:defRPr>
            </a:lvl8pPr>
            <a:lvl9pPr lvl="8" algn="ctr">
              <a:lnSpc>
                <a:spcPct val="100000"/>
              </a:lnSpc>
              <a:spcBef>
                <a:spcPts val="0"/>
              </a:spcBef>
              <a:spcAft>
                <a:spcPts val="0"/>
              </a:spcAft>
              <a:buClr>
                <a:schemeClr val="accent1"/>
              </a:buClr>
              <a:buSzPts val="2000"/>
              <a:buNone/>
              <a:defRPr sz="2000">
                <a:solidFill>
                  <a:schemeClr val="accent1"/>
                </a:solidFill>
              </a:defRPr>
            </a:lvl9pPr>
          </a:lstStyle>
          <a:p/>
        </p:txBody>
      </p:sp>
      <p:sp>
        <p:nvSpPr>
          <p:cNvPr id="436" name="Google Shape;436;p32"/>
          <p:cNvSpPr txBox="1"/>
          <p:nvPr>
            <p:ph idx="15" type="subTitle"/>
          </p:nvPr>
        </p:nvSpPr>
        <p:spPr>
          <a:xfrm flipH="1">
            <a:off x="3508650" y="3753611"/>
            <a:ext cx="2126700" cy="41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Darker Grotesque Medium"/>
              <a:buNone/>
              <a:defRPr sz="1400"/>
            </a:lvl1pPr>
            <a:lvl2pPr lvl="1"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15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_1">
    <p:spTree>
      <p:nvGrpSpPr>
        <p:cNvPr id="437" name="Shape 437"/>
        <p:cNvGrpSpPr/>
        <p:nvPr/>
      </p:nvGrpSpPr>
      <p:grpSpPr>
        <a:xfrm>
          <a:off x="0" y="0"/>
          <a:ext cx="0" cy="0"/>
          <a:chOff x="0" y="0"/>
          <a:chExt cx="0" cy="0"/>
        </a:xfrm>
      </p:grpSpPr>
      <p:pic>
        <p:nvPicPr>
          <p:cNvPr id="438" name="Google Shape;438;p33"/>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439" name="Google Shape;439;p33"/>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0" name="Google Shape;440;p33"/>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441" name="Google Shape;441;p33"/>
          <p:cNvCxnSpPr>
            <a:endCxn id="442"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443" name="Google Shape;443;p33"/>
          <p:cNvCxnSpPr>
            <a:stCxn id="444" idx="2"/>
            <a:endCxn id="442"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445" name="Google Shape;445;p33"/>
          <p:cNvCxnSpPr>
            <a:endCxn id="446"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447" name="Google Shape;447;p33"/>
          <p:cNvCxnSpPr>
            <a:stCxn id="448" idx="2"/>
            <a:endCxn id="446"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449" name="Google Shape;449;p33"/>
          <p:cNvCxnSpPr>
            <a:stCxn id="448" idx="2"/>
            <a:endCxn id="444"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450" name="Google Shape;450;p33"/>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3"/>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3"/>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3"/>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3"/>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3"/>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3"/>
          <p:cNvSpPr txBox="1"/>
          <p:nvPr>
            <p:ph type="title"/>
          </p:nvPr>
        </p:nvSpPr>
        <p:spPr>
          <a:xfrm>
            <a:off x="4470588" y="1793350"/>
            <a:ext cx="3190200" cy="9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3" name="Google Shape;453;p33"/>
          <p:cNvSpPr txBox="1"/>
          <p:nvPr>
            <p:ph idx="1" type="subTitle"/>
          </p:nvPr>
        </p:nvSpPr>
        <p:spPr>
          <a:xfrm>
            <a:off x="4471038" y="2734750"/>
            <a:ext cx="3189300" cy="9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Darker Grotesque Medium"/>
              <a:buNone/>
              <a:defRPr/>
            </a:lvl1pPr>
            <a:lvl2pPr lvl="1"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2pPr>
            <a:lvl3pPr lvl="2"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3pPr>
            <a:lvl4pPr lvl="3"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4pPr>
            <a:lvl5pPr lvl="4"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5pPr>
            <a:lvl6pPr lvl="5"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6pPr>
            <a:lvl7pPr lvl="6"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7pPr>
            <a:lvl8pPr lvl="7"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8pPr>
            <a:lvl9pPr lvl="8" algn="ctr">
              <a:lnSpc>
                <a:spcPct val="100000"/>
              </a:lnSpc>
              <a:spcBef>
                <a:spcPts val="0"/>
              </a:spcBef>
              <a:spcAft>
                <a:spcPts val="0"/>
              </a:spcAft>
              <a:buSzPts val="14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4_1">
    <p:spTree>
      <p:nvGrpSpPr>
        <p:cNvPr id="454" name="Shape 454"/>
        <p:cNvGrpSpPr/>
        <p:nvPr/>
      </p:nvGrpSpPr>
      <p:grpSpPr>
        <a:xfrm>
          <a:off x="0" y="0"/>
          <a:ext cx="0" cy="0"/>
          <a:chOff x="0" y="0"/>
          <a:chExt cx="0" cy="0"/>
        </a:xfrm>
      </p:grpSpPr>
      <p:pic>
        <p:nvPicPr>
          <p:cNvPr id="455" name="Google Shape;455;p34"/>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456" name="Google Shape;456;p34"/>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7" name="Google Shape;457;p34"/>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458" name="Google Shape;458;p34"/>
          <p:cNvCxnSpPr>
            <a:endCxn id="45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460" name="Google Shape;460;p34"/>
          <p:cNvCxnSpPr>
            <a:stCxn id="461" idx="2"/>
            <a:endCxn id="45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462" name="Google Shape;462;p34"/>
          <p:cNvCxnSpPr>
            <a:endCxn id="46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464" name="Google Shape;464;p34"/>
          <p:cNvCxnSpPr>
            <a:stCxn id="465" idx="2"/>
            <a:endCxn id="46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466" name="Google Shape;466;p34"/>
          <p:cNvCxnSpPr>
            <a:stCxn id="465" idx="2"/>
            <a:endCxn id="46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467" name="Google Shape;467;p34"/>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4"/>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4"/>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4"/>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4"/>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4"/>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4"/>
          <p:cNvSpPr txBox="1"/>
          <p:nvPr>
            <p:ph type="title"/>
          </p:nvPr>
        </p:nvSpPr>
        <p:spPr>
          <a:xfrm>
            <a:off x="900000" y="540000"/>
            <a:ext cx="73440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0" name="Shape 470"/>
        <p:cNvGrpSpPr/>
        <p:nvPr/>
      </p:nvGrpSpPr>
      <p:grpSpPr>
        <a:xfrm>
          <a:off x="0" y="0"/>
          <a:ext cx="0" cy="0"/>
          <a:chOff x="0" y="0"/>
          <a:chExt cx="0" cy="0"/>
        </a:xfrm>
      </p:grpSpPr>
      <p:pic>
        <p:nvPicPr>
          <p:cNvPr id="471" name="Google Shape;471;p35"/>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472" name="Google Shape;472;p35"/>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35"/>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474" name="Google Shape;474;p35"/>
          <p:cNvCxnSpPr>
            <a:endCxn id="475"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476" name="Google Shape;476;p35"/>
          <p:cNvCxnSpPr>
            <a:stCxn id="477" idx="2"/>
            <a:endCxn id="475"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478" name="Google Shape;478;p35"/>
          <p:cNvCxnSpPr>
            <a:endCxn id="479"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480" name="Google Shape;480;p35"/>
          <p:cNvCxnSpPr>
            <a:stCxn id="481" idx="2"/>
            <a:endCxn id="479"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482" name="Google Shape;482;p35"/>
          <p:cNvCxnSpPr>
            <a:stCxn id="481" idx="2"/>
            <a:endCxn id="477"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483" name="Google Shape;483;p35"/>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5"/>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5"/>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5"/>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txBox="1"/>
          <p:nvPr>
            <p:ph type="title"/>
          </p:nvPr>
        </p:nvSpPr>
        <p:spPr>
          <a:xfrm>
            <a:off x="876150" y="540000"/>
            <a:ext cx="73917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8" name="Google Shape;488;p35"/>
          <p:cNvSpPr txBox="1"/>
          <p:nvPr>
            <p:ph idx="1" type="body"/>
          </p:nvPr>
        </p:nvSpPr>
        <p:spPr>
          <a:xfrm>
            <a:off x="1168609" y="3281605"/>
            <a:ext cx="3308700" cy="8646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9" name="Google Shape;489;p35"/>
          <p:cNvSpPr txBox="1"/>
          <p:nvPr>
            <p:ph idx="2" type="body"/>
          </p:nvPr>
        </p:nvSpPr>
        <p:spPr>
          <a:xfrm>
            <a:off x="4666681" y="3281605"/>
            <a:ext cx="3308700" cy="8646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90" name="Google Shape;490;p35"/>
          <p:cNvSpPr txBox="1"/>
          <p:nvPr>
            <p:ph idx="3" type="title"/>
          </p:nvPr>
        </p:nvSpPr>
        <p:spPr>
          <a:xfrm>
            <a:off x="1168609" y="2850880"/>
            <a:ext cx="3308700" cy="43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91" name="Google Shape;491;p35"/>
          <p:cNvSpPr txBox="1"/>
          <p:nvPr>
            <p:ph idx="4" type="title"/>
          </p:nvPr>
        </p:nvSpPr>
        <p:spPr>
          <a:xfrm>
            <a:off x="4666681" y="2850880"/>
            <a:ext cx="3308700" cy="43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3_1_1">
    <p:spTree>
      <p:nvGrpSpPr>
        <p:cNvPr id="492" name="Shape 492"/>
        <p:cNvGrpSpPr/>
        <p:nvPr/>
      </p:nvGrpSpPr>
      <p:grpSpPr>
        <a:xfrm>
          <a:off x="0" y="0"/>
          <a:ext cx="0" cy="0"/>
          <a:chOff x="0" y="0"/>
          <a:chExt cx="0" cy="0"/>
        </a:xfrm>
      </p:grpSpPr>
      <p:pic>
        <p:nvPicPr>
          <p:cNvPr id="493" name="Google Shape;493;p36"/>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494" name="Google Shape;494;p36"/>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5" name="Google Shape;495;p36"/>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496" name="Google Shape;496;p36"/>
          <p:cNvCxnSpPr>
            <a:endCxn id="497"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498" name="Google Shape;498;p36"/>
          <p:cNvCxnSpPr>
            <a:stCxn id="499" idx="2"/>
            <a:endCxn id="497"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00" name="Google Shape;500;p36"/>
          <p:cNvCxnSpPr>
            <a:endCxn id="501"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02" name="Google Shape;502;p36"/>
          <p:cNvCxnSpPr>
            <a:stCxn id="503" idx="2"/>
            <a:endCxn id="501"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04" name="Google Shape;504;p36"/>
          <p:cNvCxnSpPr>
            <a:stCxn id="503" idx="2"/>
            <a:endCxn id="499"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05" name="Google Shape;505;p36"/>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6"/>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6"/>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6"/>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6"/>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6"/>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6"/>
          <p:cNvSpPr txBox="1"/>
          <p:nvPr>
            <p:ph type="title"/>
          </p:nvPr>
        </p:nvSpPr>
        <p:spPr>
          <a:xfrm>
            <a:off x="3239850" y="540000"/>
            <a:ext cx="26643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8" name="Google Shape;508;p36"/>
          <p:cNvSpPr txBox="1"/>
          <p:nvPr>
            <p:ph idx="2" type="title"/>
          </p:nvPr>
        </p:nvSpPr>
        <p:spPr>
          <a:xfrm>
            <a:off x="1070975" y="3222150"/>
            <a:ext cx="21738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509" name="Google Shape;509;p36"/>
          <p:cNvSpPr txBox="1"/>
          <p:nvPr>
            <p:ph idx="1" type="subTitle"/>
          </p:nvPr>
        </p:nvSpPr>
        <p:spPr>
          <a:xfrm>
            <a:off x="1070975" y="3637950"/>
            <a:ext cx="21738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10" name="Google Shape;510;p36"/>
          <p:cNvSpPr txBox="1"/>
          <p:nvPr>
            <p:ph idx="3" type="title"/>
          </p:nvPr>
        </p:nvSpPr>
        <p:spPr>
          <a:xfrm>
            <a:off x="3370500" y="3222150"/>
            <a:ext cx="21738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511" name="Google Shape;511;p36"/>
          <p:cNvSpPr txBox="1"/>
          <p:nvPr>
            <p:ph idx="4" type="subTitle"/>
          </p:nvPr>
        </p:nvSpPr>
        <p:spPr>
          <a:xfrm>
            <a:off x="3370500" y="3637950"/>
            <a:ext cx="21738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12" name="Google Shape;512;p36"/>
          <p:cNvSpPr txBox="1"/>
          <p:nvPr>
            <p:ph idx="5" type="title"/>
          </p:nvPr>
        </p:nvSpPr>
        <p:spPr>
          <a:xfrm>
            <a:off x="5670025" y="3222150"/>
            <a:ext cx="24030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513" name="Google Shape;513;p36"/>
          <p:cNvSpPr txBox="1"/>
          <p:nvPr>
            <p:ph idx="6" type="subTitle"/>
          </p:nvPr>
        </p:nvSpPr>
        <p:spPr>
          <a:xfrm>
            <a:off x="5670025" y="3637950"/>
            <a:ext cx="2403000" cy="4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514" name="Shape 514"/>
        <p:cNvGrpSpPr/>
        <p:nvPr/>
      </p:nvGrpSpPr>
      <p:grpSpPr>
        <a:xfrm>
          <a:off x="0" y="0"/>
          <a:ext cx="0" cy="0"/>
          <a:chOff x="0" y="0"/>
          <a:chExt cx="0" cy="0"/>
        </a:xfrm>
      </p:grpSpPr>
      <p:pic>
        <p:nvPicPr>
          <p:cNvPr id="515" name="Google Shape;515;p37"/>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16" name="Google Shape;516;p37"/>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7" name="Google Shape;517;p37"/>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18" name="Google Shape;518;p37"/>
          <p:cNvCxnSpPr>
            <a:endCxn id="51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20" name="Google Shape;520;p37"/>
          <p:cNvCxnSpPr>
            <a:stCxn id="521" idx="2"/>
            <a:endCxn id="51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22" name="Google Shape;522;p37"/>
          <p:cNvCxnSpPr>
            <a:endCxn id="52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24" name="Google Shape;524;p37"/>
          <p:cNvCxnSpPr>
            <a:stCxn id="525" idx="2"/>
            <a:endCxn id="52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26" name="Google Shape;526;p37"/>
          <p:cNvCxnSpPr>
            <a:stCxn id="525" idx="2"/>
            <a:endCxn id="52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27" name="Google Shape;527;p37"/>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7"/>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7"/>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7"/>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7"/>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7"/>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7"/>
          <p:cNvSpPr txBox="1"/>
          <p:nvPr>
            <p:ph type="title"/>
          </p:nvPr>
        </p:nvSpPr>
        <p:spPr>
          <a:xfrm>
            <a:off x="2069550" y="2154775"/>
            <a:ext cx="5004900" cy="13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0" name="Google Shape;530;p37"/>
          <p:cNvSpPr txBox="1"/>
          <p:nvPr>
            <p:ph idx="1" type="subTitle"/>
          </p:nvPr>
        </p:nvSpPr>
        <p:spPr>
          <a:xfrm>
            <a:off x="2227650" y="3697350"/>
            <a:ext cx="4744200" cy="3666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31" name="Google Shape;531;p37"/>
          <p:cNvSpPr txBox="1"/>
          <p:nvPr>
            <p:ph idx="2" type="title"/>
          </p:nvPr>
        </p:nvSpPr>
        <p:spPr>
          <a:xfrm>
            <a:off x="2227650" y="843788"/>
            <a:ext cx="1137600" cy="1137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5000"/>
              <a:buNone/>
              <a:defRPr sz="4000">
                <a:solidFill>
                  <a:schemeClr val="dk1"/>
                </a:solidFill>
              </a:defRPr>
            </a:lvl1pPr>
            <a:lvl2pPr lvl="1" algn="ctr">
              <a:lnSpc>
                <a:spcPct val="100000"/>
              </a:lnSpc>
              <a:spcBef>
                <a:spcPts val="0"/>
              </a:spcBef>
              <a:spcAft>
                <a:spcPts val="0"/>
              </a:spcAft>
              <a:buClr>
                <a:schemeClr val="dk1"/>
              </a:buClr>
              <a:buSzPts val="5000"/>
              <a:buNone/>
              <a:defRPr sz="5000">
                <a:solidFill>
                  <a:schemeClr val="dk1"/>
                </a:solidFill>
              </a:defRPr>
            </a:lvl2pPr>
            <a:lvl3pPr lvl="2" algn="ctr">
              <a:lnSpc>
                <a:spcPct val="100000"/>
              </a:lnSpc>
              <a:spcBef>
                <a:spcPts val="0"/>
              </a:spcBef>
              <a:spcAft>
                <a:spcPts val="0"/>
              </a:spcAft>
              <a:buClr>
                <a:schemeClr val="dk1"/>
              </a:buClr>
              <a:buSzPts val="5000"/>
              <a:buNone/>
              <a:defRPr sz="5000">
                <a:solidFill>
                  <a:schemeClr val="dk1"/>
                </a:solidFill>
              </a:defRPr>
            </a:lvl3pPr>
            <a:lvl4pPr lvl="3" algn="ctr">
              <a:lnSpc>
                <a:spcPct val="100000"/>
              </a:lnSpc>
              <a:spcBef>
                <a:spcPts val="0"/>
              </a:spcBef>
              <a:spcAft>
                <a:spcPts val="0"/>
              </a:spcAft>
              <a:buClr>
                <a:schemeClr val="dk1"/>
              </a:buClr>
              <a:buSzPts val="5000"/>
              <a:buNone/>
              <a:defRPr sz="5000">
                <a:solidFill>
                  <a:schemeClr val="dk1"/>
                </a:solidFill>
              </a:defRPr>
            </a:lvl4pPr>
            <a:lvl5pPr lvl="4" algn="ctr">
              <a:lnSpc>
                <a:spcPct val="100000"/>
              </a:lnSpc>
              <a:spcBef>
                <a:spcPts val="0"/>
              </a:spcBef>
              <a:spcAft>
                <a:spcPts val="0"/>
              </a:spcAft>
              <a:buClr>
                <a:schemeClr val="dk1"/>
              </a:buClr>
              <a:buSzPts val="5000"/>
              <a:buNone/>
              <a:defRPr sz="5000">
                <a:solidFill>
                  <a:schemeClr val="dk1"/>
                </a:solidFill>
              </a:defRPr>
            </a:lvl5pPr>
            <a:lvl6pPr lvl="5" algn="ctr">
              <a:lnSpc>
                <a:spcPct val="100000"/>
              </a:lnSpc>
              <a:spcBef>
                <a:spcPts val="0"/>
              </a:spcBef>
              <a:spcAft>
                <a:spcPts val="0"/>
              </a:spcAft>
              <a:buClr>
                <a:schemeClr val="dk1"/>
              </a:buClr>
              <a:buSzPts val="5000"/>
              <a:buNone/>
              <a:defRPr sz="5000">
                <a:solidFill>
                  <a:schemeClr val="dk1"/>
                </a:solidFill>
              </a:defRPr>
            </a:lvl6pPr>
            <a:lvl7pPr lvl="6" algn="ctr">
              <a:lnSpc>
                <a:spcPct val="100000"/>
              </a:lnSpc>
              <a:spcBef>
                <a:spcPts val="0"/>
              </a:spcBef>
              <a:spcAft>
                <a:spcPts val="0"/>
              </a:spcAft>
              <a:buClr>
                <a:schemeClr val="dk1"/>
              </a:buClr>
              <a:buSzPts val="5000"/>
              <a:buNone/>
              <a:defRPr sz="5000">
                <a:solidFill>
                  <a:schemeClr val="dk1"/>
                </a:solidFill>
              </a:defRPr>
            </a:lvl7pPr>
            <a:lvl8pPr lvl="7" algn="ctr">
              <a:lnSpc>
                <a:spcPct val="100000"/>
              </a:lnSpc>
              <a:spcBef>
                <a:spcPts val="0"/>
              </a:spcBef>
              <a:spcAft>
                <a:spcPts val="0"/>
              </a:spcAft>
              <a:buClr>
                <a:schemeClr val="dk1"/>
              </a:buClr>
              <a:buSzPts val="5000"/>
              <a:buNone/>
              <a:defRPr sz="5000">
                <a:solidFill>
                  <a:schemeClr val="dk1"/>
                </a:solidFill>
              </a:defRPr>
            </a:lvl8pPr>
            <a:lvl9pPr lvl="8" algn="ctr">
              <a:lnSpc>
                <a:spcPct val="100000"/>
              </a:lnSpc>
              <a:spcBef>
                <a:spcPts val="0"/>
              </a:spcBef>
              <a:spcAft>
                <a:spcPts val="0"/>
              </a:spcAft>
              <a:buClr>
                <a:schemeClr val="dk1"/>
              </a:buClr>
              <a:buSzPts val="5000"/>
              <a:buNone/>
              <a:defRPr sz="50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2" name="Shape 532"/>
        <p:cNvGrpSpPr/>
        <p:nvPr/>
      </p:nvGrpSpPr>
      <p:grpSpPr>
        <a:xfrm>
          <a:off x="0" y="0"/>
          <a:ext cx="0" cy="0"/>
          <a:chOff x="0" y="0"/>
          <a:chExt cx="0" cy="0"/>
        </a:xfrm>
      </p:grpSpPr>
      <p:pic>
        <p:nvPicPr>
          <p:cNvPr id="533" name="Google Shape;533;p38"/>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34" name="Google Shape;534;p38"/>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5" name="Google Shape;535;p38"/>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36" name="Google Shape;536;p38"/>
          <p:cNvCxnSpPr>
            <a:endCxn id="537"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38" name="Google Shape;538;p38"/>
          <p:cNvCxnSpPr>
            <a:stCxn id="539" idx="2"/>
            <a:endCxn id="537"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40" name="Google Shape;540;p38"/>
          <p:cNvCxnSpPr>
            <a:endCxn id="541"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42" name="Google Shape;542;p38"/>
          <p:cNvCxnSpPr>
            <a:stCxn id="543" idx="2"/>
            <a:endCxn id="541"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44" name="Google Shape;544;p38"/>
          <p:cNvCxnSpPr>
            <a:stCxn id="543" idx="2"/>
            <a:endCxn id="539"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45" name="Google Shape;545;p38"/>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8"/>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8"/>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8"/>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8"/>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8"/>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8"/>
          <p:cNvSpPr txBox="1"/>
          <p:nvPr>
            <p:ph type="title"/>
          </p:nvPr>
        </p:nvSpPr>
        <p:spPr>
          <a:xfrm>
            <a:off x="1204150" y="1001400"/>
            <a:ext cx="3792000" cy="78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8" name="Google Shape;548;p38"/>
          <p:cNvSpPr txBox="1"/>
          <p:nvPr>
            <p:ph idx="1" type="body"/>
          </p:nvPr>
        </p:nvSpPr>
        <p:spPr>
          <a:xfrm>
            <a:off x="1204155" y="1789800"/>
            <a:ext cx="3792000" cy="23523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_1_1">
    <p:spTree>
      <p:nvGrpSpPr>
        <p:cNvPr id="549" name="Shape 549"/>
        <p:cNvGrpSpPr/>
        <p:nvPr/>
      </p:nvGrpSpPr>
      <p:grpSpPr>
        <a:xfrm>
          <a:off x="0" y="0"/>
          <a:ext cx="0" cy="0"/>
          <a:chOff x="0" y="0"/>
          <a:chExt cx="0" cy="0"/>
        </a:xfrm>
      </p:grpSpPr>
      <p:pic>
        <p:nvPicPr>
          <p:cNvPr id="550" name="Google Shape;550;p39"/>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51" name="Google Shape;551;p39"/>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2" name="Google Shape;552;p39"/>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53" name="Google Shape;553;p39"/>
          <p:cNvCxnSpPr>
            <a:endCxn id="554"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55" name="Google Shape;555;p39"/>
          <p:cNvCxnSpPr>
            <a:stCxn id="556" idx="2"/>
            <a:endCxn id="554"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57" name="Google Shape;557;p39"/>
          <p:cNvCxnSpPr>
            <a:endCxn id="558"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59" name="Google Shape;559;p39"/>
          <p:cNvCxnSpPr>
            <a:stCxn id="560" idx="2"/>
            <a:endCxn id="558"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61" name="Google Shape;561;p39"/>
          <p:cNvCxnSpPr>
            <a:stCxn id="560" idx="2"/>
            <a:endCxn id="556"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62" name="Google Shape;562;p39"/>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9"/>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9"/>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9"/>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9"/>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9"/>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9"/>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9"/>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9"/>
          <p:cNvSpPr txBox="1"/>
          <p:nvPr>
            <p:ph type="title"/>
          </p:nvPr>
        </p:nvSpPr>
        <p:spPr>
          <a:xfrm flipH="1">
            <a:off x="1935000" y="2144575"/>
            <a:ext cx="5274000" cy="139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7" name="Google Shape;567;p39"/>
          <p:cNvSpPr txBox="1"/>
          <p:nvPr>
            <p:ph idx="1" type="subTitle"/>
          </p:nvPr>
        </p:nvSpPr>
        <p:spPr>
          <a:xfrm flipH="1">
            <a:off x="2351925" y="3687150"/>
            <a:ext cx="4744200" cy="366600"/>
          </a:xfrm>
          <a:prstGeom prst="rect">
            <a:avLst/>
          </a:prstGeom>
          <a:solidFill>
            <a:schemeClr val="lt1"/>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68" name="Google Shape;568;p39"/>
          <p:cNvSpPr txBox="1"/>
          <p:nvPr>
            <p:ph idx="2" type="title"/>
          </p:nvPr>
        </p:nvSpPr>
        <p:spPr>
          <a:xfrm flipH="1">
            <a:off x="5958525" y="833588"/>
            <a:ext cx="1137600" cy="1137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solidFill>
                  <a:schemeClr val="dk1"/>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9" name="Shape 569"/>
        <p:cNvGrpSpPr/>
        <p:nvPr/>
      </p:nvGrpSpPr>
      <p:grpSpPr>
        <a:xfrm>
          <a:off x="0" y="0"/>
          <a:ext cx="0" cy="0"/>
          <a:chOff x="0" y="0"/>
          <a:chExt cx="0" cy="0"/>
        </a:xfrm>
      </p:grpSpPr>
      <p:pic>
        <p:nvPicPr>
          <p:cNvPr id="570" name="Google Shape;570;p40"/>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71" name="Google Shape;571;p40"/>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2" name="Google Shape;572;p40"/>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73" name="Google Shape;573;p40"/>
          <p:cNvCxnSpPr>
            <a:endCxn id="574"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75" name="Google Shape;575;p40"/>
          <p:cNvCxnSpPr>
            <a:stCxn id="576" idx="2"/>
            <a:endCxn id="574"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77" name="Google Shape;577;p40"/>
          <p:cNvCxnSpPr>
            <a:endCxn id="578"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79" name="Google Shape;579;p40"/>
          <p:cNvCxnSpPr>
            <a:stCxn id="580" idx="2"/>
            <a:endCxn id="578"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81" name="Google Shape;581;p40"/>
          <p:cNvCxnSpPr>
            <a:stCxn id="580" idx="2"/>
            <a:endCxn id="576"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82" name="Google Shape;582;p40"/>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0"/>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0"/>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0"/>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0"/>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0"/>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0"/>
          <p:cNvSpPr txBox="1"/>
          <p:nvPr>
            <p:ph hasCustomPrompt="1" type="title"/>
          </p:nvPr>
        </p:nvSpPr>
        <p:spPr>
          <a:xfrm>
            <a:off x="1496200" y="1665813"/>
            <a:ext cx="6567600" cy="13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85" name="Google Shape;585;p40"/>
          <p:cNvSpPr txBox="1"/>
          <p:nvPr>
            <p:ph idx="1" type="body"/>
          </p:nvPr>
        </p:nvSpPr>
        <p:spPr>
          <a:xfrm>
            <a:off x="1714300" y="3106888"/>
            <a:ext cx="6131400" cy="370800"/>
          </a:xfrm>
          <a:prstGeom prst="rect">
            <a:avLst/>
          </a:prstGeom>
          <a:solidFill>
            <a:schemeClr val="lt1"/>
          </a:solidFill>
          <a:ln>
            <a:noFill/>
          </a:ln>
        </p:spPr>
        <p:txBody>
          <a:bodyPr anchorCtr="0" anchor="ctr" bIns="91425" lIns="91425" spcFirstLastPara="1" rIns="91425" wrap="square" tIns="91425">
            <a:noAutofit/>
          </a:bodyPr>
          <a:lstStyle>
            <a:lvl1pPr indent="-317500" lvl="0" marL="457200" algn="ctr">
              <a:lnSpc>
                <a:spcPct val="115000"/>
              </a:lnSpc>
              <a:spcBef>
                <a:spcPts val="0"/>
              </a:spcBef>
              <a:spcAft>
                <a:spcPts val="0"/>
              </a:spcAft>
              <a:buSzPts val="1400"/>
              <a:buChar char="●"/>
              <a:defRPr sz="1600">
                <a:solidFill>
                  <a:schemeClr val="dk1"/>
                </a:solidFill>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586" name="Shape 586"/>
        <p:cNvGrpSpPr/>
        <p:nvPr/>
      </p:nvGrpSpPr>
      <p:grpSpPr>
        <a:xfrm>
          <a:off x="0" y="0"/>
          <a:ext cx="0" cy="0"/>
          <a:chOff x="0" y="0"/>
          <a:chExt cx="0" cy="0"/>
        </a:xfrm>
      </p:grpSpPr>
      <p:pic>
        <p:nvPicPr>
          <p:cNvPr id="587" name="Google Shape;587;p41"/>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588" name="Google Shape;588;p41"/>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9" name="Google Shape;589;p41"/>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590" name="Google Shape;590;p41"/>
          <p:cNvCxnSpPr>
            <a:endCxn id="591"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592" name="Google Shape;592;p41"/>
          <p:cNvCxnSpPr>
            <a:stCxn id="593" idx="2"/>
            <a:endCxn id="591"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594" name="Google Shape;594;p41"/>
          <p:cNvCxnSpPr>
            <a:endCxn id="595"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596" name="Google Shape;596;p41"/>
          <p:cNvCxnSpPr>
            <a:stCxn id="597" idx="2"/>
            <a:endCxn id="595"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598" name="Google Shape;598;p41"/>
          <p:cNvCxnSpPr>
            <a:stCxn id="597" idx="2"/>
            <a:endCxn id="593"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599" name="Google Shape;599;p41"/>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1"/>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1"/>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1"/>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1"/>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1"/>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1"/>
          <p:cNvSpPr txBox="1"/>
          <p:nvPr>
            <p:ph type="title"/>
          </p:nvPr>
        </p:nvSpPr>
        <p:spPr>
          <a:xfrm>
            <a:off x="1519575" y="2030544"/>
            <a:ext cx="2237100" cy="76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5500">
                <a:solidFill>
                  <a:schemeClr val="dk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602" name="Google Shape;602;p41"/>
          <p:cNvSpPr txBox="1"/>
          <p:nvPr>
            <p:ph idx="1" type="subTitle"/>
          </p:nvPr>
        </p:nvSpPr>
        <p:spPr>
          <a:xfrm>
            <a:off x="1519475" y="2998400"/>
            <a:ext cx="2237100" cy="44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03" name="Google Shape;603;p41"/>
          <p:cNvSpPr txBox="1"/>
          <p:nvPr>
            <p:ph idx="2" type="title"/>
          </p:nvPr>
        </p:nvSpPr>
        <p:spPr>
          <a:xfrm>
            <a:off x="4466497" y="1592875"/>
            <a:ext cx="3462600" cy="44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604" name="Google Shape;604;p41"/>
          <p:cNvSpPr txBox="1"/>
          <p:nvPr>
            <p:ph idx="3" type="subTitle"/>
          </p:nvPr>
        </p:nvSpPr>
        <p:spPr>
          <a:xfrm>
            <a:off x="4465675" y="2191676"/>
            <a:ext cx="3464400" cy="34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05" name="Google Shape;605;p41"/>
          <p:cNvSpPr txBox="1"/>
          <p:nvPr>
            <p:ph idx="4" type="title"/>
          </p:nvPr>
        </p:nvSpPr>
        <p:spPr>
          <a:xfrm>
            <a:off x="4466497" y="2939664"/>
            <a:ext cx="3462600" cy="44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606" name="Google Shape;606;p41"/>
          <p:cNvSpPr txBox="1"/>
          <p:nvPr>
            <p:ph idx="5" type="subTitle"/>
          </p:nvPr>
        </p:nvSpPr>
        <p:spPr>
          <a:xfrm>
            <a:off x="4465675" y="3538750"/>
            <a:ext cx="3464400" cy="343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2_1">
    <p:spTree>
      <p:nvGrpSpPr>
        <p:cNvPr id="607" name="Shape 607"/>
        <p:cNvGrpSpPr/>
        <p:nvPr/>
      </p:nvGrpSpPr>
      <p:grpSpPr>
        <a:xfrm>
          <a:off x="0" y="0"/>
          <a:ext cx="0" cy="0"/>
          <a:chOff x="0" y="0"/>
          <a:chExt cx="0" cy="0"/>
        </a:xfrm>
      </p:grpSpPr>
      <p:pic>
        <p:nvPicPr>
          <p:cNvPr id="608" name="Google Shape;608;p42"/>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609" name="Google Shape;609;p42"/>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0" name="Google Shape;610;p42"/>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611" name="Google Shape;611;p42"/>
          <p:cNvCxnSpPr>
            <a:endCxn id="612"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613" name="Google Shape;613;p42"/>
          <p:cNvCxnSpPr>
            <a:stCxn id="614" idx="2"/>
            <a:endCxn id="612"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615" name="Google Shape;615;p42"/>
          <p:cNvCxnSpPr>
            <a:endCxn id="616"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617" name="Google Shape;617;p42"/>
          <p:cNvCxnSpPr>
            <a:stCxn id="618" idx="2"/>
            <a:endCxn id="616"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619" name="Google Shape;619;p42"/>
          <p:cNvCxnSpPr>
            <a:stCxn id="618" idx="2"/>
            <a:endCxn id="614"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620" name="Google Shape;620;p42"/>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2"/>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2"/>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2"/>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2"/>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2"/>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2"/>
          <p:cNvSpPr txBox="1"/>
          <p:nvPr>
            <p:ph type="title"/>
          </p:nvPr>
        </p:nvSpPr>
        <p:spPr>
          <a:xfrm>
            <a:off x="876600" y="540000"/>
            <a:ext cx="73908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3" name="Google Shape;623;p42"/>
          <p:cNvSpPr txBox="1"/>
          <p:nvPr>
            <p:ph idx="2" type="title"/>
          </p:nvPr>
        </p:nvSpPr>
        <p:spPr>
          <a:xfrm>
            <a:off x="1173344" y="1436900"/>
            <a:ext cx="2434200" cy="41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24" name="Google Shape;624;p42"/>
          <p:cNvSpPr txBox="1"/>
          <p:nvPr>
            <p:ph idx="3" type="title"/>
          </p:nvPr>
        </p:nvSpPr>
        <p:spPr>
          <a:xfrm>
            <a:off x="1645344" y="1981900"/>
            <a:ext cx="2434200" cy="41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25" name="Google Shape;625;p42"/>
          <p:cNvSpPr txBox="1"/>
          <p:nvPr>
            <p:ph idx="4" type="title"/>
          </p:nvPr>
        </p:nvSpPr>
        <p:spPr>
          <a:xfrm>
            <a:off x="2098269" y="2526900"/>
            <a:ext cx="2434200" cy="41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26" name="Google Shape;626;p42"/>
          <p:cNvSpPr txBox="1"/>
          <p:nvPr>
            <p:ph idx="5" type="title"/>
          </p:nvPr>
        </p:nvSpPr>
        <p:spPr>
          <a:xfrm>
            <a:off x="2551193" y="3071900"/>
            <a:ext cx="2434200" cy="41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27" name="Google Shape;627;p42"/>
          <p:cNvSpPr txBox="1"/>
          <p:nvPr>
            <p:ph idx="6" type="title"/>
          </p:nvPr>
        </p:nvSpPr>
        <p:spPr>
          <a:xfrm>
            <a:off x="3004118" y="3616900"/>
            <a:ext cx="2434200" cy="415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28" name="Google Shape;628;p42"/>
          <p:cNvSpPr txBox="1"/>
          <p:nvPr>
            <p:ph idx="1" type="subTitle"/>
          </p:nvPr>
        </p:nvSpPr>
        <p:spPr>
          <a:xfrm>
            <a:off x="3760025" y="1436900"/>
            <a:ext cx="26181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9" name="Google Shape;629;p42"/>
          <p:cNvSpPr txBox="1"/>
          <p:nvPr>
            <p:ph idx="7" type="subTitle"/>
          </p:nvPr>
        </p:nvSpPr>
        <p:spPr>
          <a:xfrm>
            <a:off x="4231950" y="1981900"/>
            <a:ext cx="26181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0" name="Google Shape;630;p42"/>
          <p:cNvSpPr txBox="1"/>
          <p:nvPr>
            <p:ph idx="8" type="subTitle"/>
          </p:nvPr>
        </p:nvSpPr>
        <p:spPr>
          <a:xfrm>
            <a:off x="4684875" y="2526900"/>
            <a:ext cx="26181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1" name="Google Shape;631;p42"/>
          <p:cNvSpPr txBox="1"/>
          <p:nvPr>
            <p:ph idx="9" type="subTitle"/>
          </p:nvPr>
        </p:nvSpPr>
        <p:spPr>
          <a:xfrm>
            <a:off x="5137775" y="3071900"/>
            <a:ext cx="26181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2" name="Google Shape;632;p42"/>
          <p:cNvSpPr txBox="1"/>
          <p:nvPr>
            <p:ph idx="13" type="subTitle"/>
          </p:nvPr>
        </p:nvSpPr>
        <p:spPr>
          <a:xfrm>
            <a:off x="5590700" y="3616900"/>
            <a:ext cx="2618100" cy="415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3_1">
    <p:spTree>
      <p:nvGrpSpPr>
        <p:cNvPr id="633" name="Shape 633"/>
        <p:cNvGrpSpPr/>
        <p:nvPr/>
      </p:nvGrpSpPr>
      <p:grpSpPr>
        <a:xfrm>
          <a:off x="0" y="0"/>
          <a:ext cx="0" cy="0"/>
          <a:chOff x="0" y="0"/>
          <a:chExt cx="0" cy="0"/>
        </a:xfrm>
      </p:grpSpPr>
      <p:pic>
        <p:nvPicPr>
          <p:cNvPr id="634" name="Google Shape;634;p43"/>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635" name="Google Shape;635;p43"/>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6" name="Google Shape;636;p43"/>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637" name="Google Shape;637;p43"/>
          <p:cNvCxnSpPr>
            <a:endCxn id="638"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639" name="Google Shape;639;p43"/>
          <p:cNvCxnSpPr>
            <a:stCxn id="640" idx="2"/>
            <a:endCxn id="638"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641" name="Google Shape;641;p43"/>
          <p:cNvCxnSpPr>
            <a:endCxn id="642"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643" name="Google Shape;643;p43"/>
          <p:cNvCxnSpPr>
            <a:stCxn id="644" idx="2"/>
            <a:endCxn id="642"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645" name="Google Shape;645;p43"/>
          <p:cNvCxnSpPr>
            <a:stCxn id="644" idx="2"/>
            <a:endCxn id="640"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646" name="Google Shape;646;p43"/>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3"/>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3"/>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3"/>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3"/>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3"/>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3"/>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3"/>
          <p:cNvSpPr txBox="1"/>
          <p:nvPr>
            <p:ph type="title"/>
          </p:nvPr>
        </p:nvSpPr>
        <p:spPr>
          <a:xfrm>
            <a:off x="1899750" y="540000"/>
            <a:ext cx="53445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0" name="Google Shape;650;p43"/>
          <p:cNvSpPr txBox="1"/>
          <p:nvPr>
            <p:ph idx="2" type="title"/>
          </p:nvPr>
        </p:nvSpPr>
        <p:spPr>
          <a:xfrm>
            <a:off x="900050" y="3695138"/>
            <a:ext cx="2311500" cy="18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51" name="Google Shape;651;p43"/>
          <p:cNvSpPr txBox="1"/>
          <p:nvPr>
            <p:ph idx="1" type="subTitle"/>
          </p:nvPr>
        </p:nvSpPr>
        <p:spPr>
          <a:xfrm>
            <a:off x="900050" y="2841714"/>
            <a:ext cx="2311500" cy="66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52" name="Google Shape;652;p43"/>
          <p:cNvSpPr txBox="1"/>
          <p:nvPr>
            <p:ph idx="3" type="title"/>
          </p:nvPr>
        </p:nvSpPr>
        <p:spPr>
          <a:xfrm>
            <a:off x="3416250" y="3695138"/>
            <a:ext cx="2311500" cy="18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53" name="Google Shape;653;p43"/>
          <p:cNvSpPr txBox="1"/>
          <p:nvPr>
            <p:ph idx="4" type="subTitle"/>
          </p:nvPr>
        </p:nvSpPr>
        <p:spPr>
          <a:xfrm>
            <a:off x="3416250" y="2841714"/>
            <a:ext cx="2311500" cy="66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654" name="Google Shape;654;p43"/>
          <p:cNvSpPr txBox="1"/>
          <p:nvPr>
            <p:ph idx="5" type="title"/>
          </p:nvPr>
        </p:nvSpPr>
        <p:spPr>
          <a:xfrm>
            <a:off x="5932450" y="3695138"/>
            <a:ext cx="2311500" cy="18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655" name="Google Shape;655;p43"/>
          <p:cNvSpPr txBox="1"/>
          <p:nvPr>
            <p:ph idx="6" type="subTitle"/>
          </p:nvPr>
        </p:nvSpPr>
        <p:spPr>
          <a:xfrm>
            <a:off x="5932450" y="2841714"/>
            <a:ext cx="2311500" cy="66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1_1_2_1_1_1_1">
    <p:spTree>
      <p:nvGrpSpPr>
        <p:cNvPr id="656" name="Shape 656"/>
        <p:cNvGrpSpPr/>
        <p:nvPr/>
      </p:nvGrpSpPr>
      <p:grpSpPr>
        <a:xfrm>
          <a:off x="0" y="0"/>
          <a:ext cx="0" cy="0"/>
          <a:chOff x="0" y="0"/>
          <a:chExt cx="0" cy="0"/>
        </a:xfrm>
      </p:grpSpPr>
      <p:pic>
        <p:nvPicPr>
          <p:cNvPr id="657" name="Google Shape;657;p44"/>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658" name="Google Shape;658;p44"/>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9" name="Google Shape;659;p44"/>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660" name="Google Shape;660;p44"/>
          <p:cNvCxnSpPr>
            <a:endCxn id="661"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662" name="Google Shape;662;p44"/>
          <p:cNvCxnSpPr>
            <a:stCxn id="663" idx="2"/>
            <a:endCxn id="661"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664" name="Google Shape;664;p44"/>
          <p:cNvCxnSpPr>
            <a:endCxn id="665"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666" name="Google Shape;666;p44"/>
          <p:cNvCxnSpPr>
            <a:stCxn id="667" idx="2"/>
            <a:endCxn id="665"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668" name="Google Shape;668;p44"/>
          <p:cNvCxnSpPr>
            <a:stCxn id="667" idx="2"/>
            <a:endCxn id="663"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669" name="Google Shape;669;p44"/>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4"/>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4"/>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4"/>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4"/>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4"/>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4"/>
          <p:cNvSpPr txBox="1"/>
          <p:nvPr>
            <p:ph type="title"/>
          </p:nvPr>
        </p:nvSpPr>
        <p:spPr>
          <a:xfrm>
            <a:off x="1743900" y="540000"/>
            <a:ext cx="5656200" cy="79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2" name="Google Shape;672;p44"/>
          <p:cNvSpPr txBox="1"/>
          <p:nvPr>
            <p:ph idx="1" type="subTitle"/>
          </p:nvPr>
        </p:nvSpPr>
        <p:spPr>
          <a:xfrm>
            <a:off x="5331422" y="1415844"/>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3" name="Google Shape;673;p44"/>
          <p:cNvSpPr txBox="1"/>
          <p:nvPr>
            <p:ph idx="2" type="subTitle"/>
          </p:nvPr>
        </p:nvSpPr>
        <p:spPr>
          <a:xfrm>
            <a:off x="5331422" y="2037222"/>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4" name="Google Shape;674;p44"/>
          <p:cNvSpPr txBox="1"/>
          <p:nvPr>
            <p:ph idx="3" type="subTitle"/>
          </p:nvPr>
        </p:nvSpPr>
        <p:spPr>
          <a:xfrm>
            <a:off x="5331422" y="2658600"/>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5" name="Google Shape;675;p44"/>
          <p:cNvSpPr txBox="1"/>
          <p:nvPr>
            <p:ph idx="4" type="subTitle"/>
          </p:nvPr>
        </p:nvSpPr>
        <p:spPr>
          <a:xfrm>
            <a:off x="5331422" y="3279978"/>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6" name="Google Shape;676;p44"/>
          <p:cNvSpPr txBox="1"/>
          <p:nvPr>
            <p:ph idx="5" type="subTitle"/>
          </p:nvPr>
        </p:nvSpPr>
        <p:spPr>
          <a:xfrm>
            <a:off x="5331422" y="3901356"/>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7" name="Google Shape;677;p44"/>
          <p:cNvSpPr txBox="1"/>
          <p:nvPr>
            <p:ph idx="6" type="subTitle"/>
          </p:nvPr>
        </p:nvSpPr>
        <p:spPr>
          <a:xfrm>
            <a:off x="1822447" y="1415844"/>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8" name="Google Shape;678;p44"/>
          <p:cNvSpPr txBox="1"/>
          <p:nvPr>
            <p:ph idx="7" type="subTitle"/>
          </p:nvPr>
        </p:nvSpPr>
        <p:spPr>
          <a:xfrm>
            <a:off x="1822447" y="2037222"/>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79" name="Google Shape;679;p44"/>
          <p:cNvSpPr txBox="1"/>
          <p:nvPr>
            <p:ph idx="8" type="subTitle"/>
          </p:nvPr>
        </p:nvSpPr>
        <p:spPr>
          <a:xfrm>
            <a:off x="1822447" y="2658600"/>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80" name="Google Shape;680;p44"/>
          <p:cNvSpPr txBox="1"/>
          <p:nvPr>
            <p:ph idx="9" type="subTitle"/>
          </p:nvPr>
        </p:nvSpPr>
        <p:spPr>
          <a:xfrm>
            <a:off x="1822447" y="3279978"/>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81" name="Google Shape;681;p44"/>
          <p:cNvSpPr txBox="1"/>
          <p:nvPr>
            <p:ph idx="13" type="subTitle"/>
          </p:nvPr>
        </p:nvSpPr>
        <p:spPr>
          <a:xfrm>
            <a:off x="1822447" y="3901356"/>
            <a:ext cx="24462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682" name="Google Shape;682;p44"/>
          <p:cNvSpPr txBox="1"/>
          <p:nvPr>
            <p:ph idx="14" type="title"/>
          </p:nvPr>
        </p:nvSpPr>
        <p:spPr>
          <a:xfrm>
            <a:off x="1366378" y="1415844"/>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3" name="Google Shape;683;p44"/>
          <p:cNvSpPr txBox="1"/>
          <p:nvPr>
            <p:ph idx="15" type="title"/>
          </p:nvPr>
        </p:nvSpPr>
        <p:spPr>
          <a:xfrm>
            <a:off x="1366378" y="2037222"/>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4" name="Google Shape;684;p44"/>
          <p:cNvSpPr txBox="1"/>
          <p:nvPr>
            <p:ph idx="16" type="title"/>
          </p:nvPr>
        </p:nvSpPr>
        <p:spPr>
          <a:xfrm>
            <a:off x="1366378" y="2658600"/>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5" name="Google Shape;685;p44"/>
          <p:cNvSpPr txBox="1"/>
          <p:nvPr>
            <p:ph idx="17" type="title"/>
          </p:nvPr>
        </p:nvSpPr>
        <p:spPr>
          <a:xfrm>
            <a:off x="1366378" y="3279978"/>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6" name="Google Shape;686;p44"/>
          <p:cNvSpPr txBox="1"/>
          <p:nvPr>
            <p:ph idx="18" type="title"/>
          </p:nvPr>
        </p:nvSpPr>
        <p:spPr>
          <a:xfrm>
            <a:off x="1366378" y="3901356"/>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7" name="Google Shape;687;p44"/>
          <p:cNvSpPr txBox="1"/>
          <p:nvPr>
            <p:ph idx="19" type="title"/>
          </p:nvPr>
        </p:nvSpPr>
        <p:spPr>
          <a:xfrm>
            <a:off x="4874222" y="1415844"/>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8" name="Google Shape;688;p44"/>
          <p:cNvSpPr txBox="1"/>
          <p:nvPr>
            <p:ph idx="20" type="title"/>
          </p:nvPr>
        </p:nvSpPr>
        <p:spPr>
          <a:xfrm>
            <a:off x="4874222" y="2037222"/>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89" name="Google Shape;689;p44"/>
          <p:cNvSpPr txBox="1"/>
          <p:nvPr>
            <p:ph idx="21" type="title"/>
          </p:nvPr>
        </p:nvSpPr>
        <p:spPr>
          <a:xfrm>
            <a:off x="4874222" y="2658600"/>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90" name="Google Shape;690;p44"/>
          <p:cNvSpPr txBox="1"/>
          <p:nvPr>
            <p:ph idx="22" type="title"/>
          </p:nvPr>
        </p:nvSpPr>
        <p:spPr>
          <a:xfrm>
            <a:off x="4874222" y="3279978"/>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691" name="Google Shape;691;p44"/>
          <p:cNvSpPr txBox="1"/>
          <p:nvPr>
            <p:ph idx="23" type="title"/>
          </p:nvPr>
        </p:nvSpPr>
        <p:spPr>
          <a:xfrm>
            <a:off x="4874222" y="3901356"/>
            <a:ext cx="457200" cy="4572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14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_1">
    <p:spTree>
      <p:nvGrpSpPr>
        <p:cNvPr id="692" name="Shape 692"/>
        <p:cNvGrpSpPr/>
        <p:nvPr/>
      </p:nvGrpSpPr>
      <p:grpSpPr>
        <a:xfrm>
          <a:off x="0" y="0"/>
          <a:ext cx="0" cy="0"/>
          <a:chOff x="0" y="0"/>
          <a:chExt cx="0" cy="0"/>
        </a:xfrm>
      </p:grpSpPr>
      <p:pic>
        <p:nvPicPr>
          <p:cNvPr id="693" name="Google Shape;693;p45"/>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694" name="Google Shape;694;p45"/>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5" name="Google Shape;695;p45"/>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696" name="Google Shape;696;p45"/>
          <p:cNvCxnSpPr>
            <a:endCxn id="697"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698" name="Google Shape;698;p45"/>
          <p:cNvCxnSpPr>
            <a:stCxn id="699" idx="2"/>
            <a:endCxn id="697"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00" name="Google Shape;700;p45"/>
          <p:cNvCxnSpPr>
            <a:endCxn id="701"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02" name="Google Shape;702;p45"/>
          <p:cNvCxnSpPr>
            <a:stCxn id="703" idx="2"/>
            <a:endCxn id="701"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04" name="Google Shape;704;p45"/>
          <p:cNvCxnSpPr>
            <a:stCxn id="703" idx="2"/>
            <a:endCxn id="699"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705" name="Google Shape;705;p45"/>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5"/>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5"/>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5"/>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5"/>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5"/>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5"/>
          <p:cNvSpPr txBox="1"/>
          <p:nvPr>
            <p:ph type="title"/>
          </p:nvPr>
        </p:nvSpPr>
        <p:spPr>
          <a:xfrm>
            <a:off x="1654242" y="1881165"/>
            <a:ext cx="2659800" cy="32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8" name="Google Shape;708;p45"/>
          <p:cNvSpPr txBox="1"/>
          <p:nvPr>
            <p:ph idx="1" type="subTitle"/>
          </p:nvPr>
        </p:nvSpPr>
        <p:spPr>
          <a:xfrm>
            <a:off x="1654242" y="2209905"/>
            <a:ext cx="2659800" cy="1052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Rubik"/>
              <a:buNone/>
              <a:defRPr sz="1400"/>
            </a:lvl1pPr>
            <a:lvl2pPr lvl="1" algn="l">
              <a:lnSpc>
                <a:spcPct val="100000"/>
              </a:lnSpc>
              <a:spcBef>
                <a:spcPts val="0"/>
              </a:spcBef>
              <a:spcAft>
                <a:spcPts val="0"/>
              </a:spcAft>
              <a:buSzPts val="1400"/>
              <a:buFont typeface="Rubik"/>
              <a:buNone/>
              <a:defRPr>
                <a:latin typeface="Rubik"/>
                <a:ea typeface="Rubik"/>
                <a:cs typeface="Rubik"/>
                <a:sym typeface="Rubik"/>
              </a:defRPr>
            </a:lvl2pPr>
            <a:lvl3pPr lvl="2" algn="l">
              <a:lnSpc>
                <a:spcPct val="100000"/>
              </a:lnSpc>
              <a:spcBef>
                <a:spcPts val="0"/>
              </a:spcBef>
              <a:spcAft>
                <a:spcPts val="0"/>
              </a:spcAft>
              <a:buSzPts val="1400"/>
              <a:buFont typeface="Rubik"/>
              <a:buNone/>
              <a:defRPr>
                <a:latin typeface="Rubik"/>
                <a:ea typeface="Rubik"/>
                <a:cs typeface="Rubik"/>
                <a:sym typeface="Rubik"/>
              </a:defRPr>
            </a:lvl3pPr>
            <a:lvl4pPr lvl="3" algn="l">
              <a:lnSpc>
                <a:spcPct val="100000"/>
              </a:lnSpc>
              <a:spcBef>
                <a:spcPts val="0"/>
              </a:spcBef>
              <a:spcAft>
                <a:spcPts val="0"/>
              </a:spcAft>
              <a:buSzPts val="1400"/>
              <a:buFont typeface="Rubik"/>
              <a:buNone/>
              <a:defRPr>
                <a:latin typeface="Rubik"/>
                <a:ea typeface="Rubik"/>
                <a:cs typeface="Rubik"/>
                <a:sym typeface="Rubik"/>
              </a:defRPr>
            </a:lvl4pPr>
            <a:lvl5pPr lvl="4" algn="l">
              <a:lnSpc>
                <a:spcPct val="100000"/>
              </a:lnSpc>
              <a:spcBef>
                <a:spcPts val="0"/>
              </a:spcBef>
              <a:spcAft>
                <a:spcPts val="0"/>
              </a:spcAft>
              <a:buSzPts val="1400"/>
              <a:buFont typeface="Rubik"/>
              <a:buNone/>
              <a:defRPr>
                <a:latin typeface="Rubik"/>
                <a:ea typeface="Rubik"/>
                <a:cs typeface="Rubik"/>
                <a:sym typeface="Rubik"/>
              </a:defRPr>
            </a:lvl5pPr>
            <a:lvl6pPr lvl="5" algn="l">
              <a:lnSpc>
                <a:spcPct val="100000"/>
              </a:lnSpc>
              <a:spcBef>
                <a:spcPts val="0"/>
              </a:spcBef>
              <a:spcAft>
                <a:spcPts val="0"/>
              </a:spcAft>
              <a:buSzPts val="1400"/>
              <a:buFont typeface="Rubik"/>
              <a:buNone/>
              <a:defRPr>
                <a:latin typeface="Rubik"/>
                <a:ea typeface="Rubik"/>
                <a:cs typeface="Rubik"/>
                <a:sym typeface="Rubik"/>
              </a:defRPr>
            </a:lvl6pPr>
            <a:lvl7pPr lvl="6" algn="l">
              <a:lnSpc>
                <a:spcPct val="100000"/>
              </a:lnSpc>
              <a:spcBef>
                <a:spcPts val="0"/>
              </a:spcBef>
              <a:spcAft>
                <a:spcPts val="0"/>
              </a:spcAft>
              <a:buSzPts val="1400"/>
              <a:buFont typeface="Rubik"/>
              <a:buNone/>
              <a:defRPr>
                <a:latin typeface="Rubik"/>
                <a:ea typeface="Rubik"/>
                <a:cs typeface="Rubik"/>
                <a:sym typeface="Rubik"/>
              </a:defRPr>
            </a:lvl7pPr>
            <a:lvl8pPr lvl="7" algn="l">
              <a:lnSpc>
                <a:spcPct val="100000"/>
              </a:lnSpc>
              <a:spcBef>
                <a:spcPts val="0"/>
              </a:spcBef>
              <a:spcAft>
                <a:spcPts val="0"/>
              </a:spcAft>
              <a:buSzPts val="1400"/>
              <a:buFont typeface="Rubik"/>
              <a:buNone/>
              <a:defRPr>
                <a:latin typeface="Rubik"/>
                <a:ea typeface="Rubik"/>
                <a:cs typeface="Rubik"/>
                <a:sym typeface="Rubik"/>
              </a:defRPr>
            </a:lvl8pPr>
            <a:lvl9pPr lvl="8" algn="l">
              <a:lnSpc>
                <a:spcPct val="100000"/>
              </a:lnSpc>
              <a:spcBef>
                <a:spcPts val="0"/>
              </a:spcBef>
              <a:spcAft>
                <a:spcPts val="0"/>
              </a:spcAft>
              <a:buSzPts val="1400"/>
              <a:buFont typeface="Rubik"/>
              <a:buNone/>
              <a:defRPr>
                <a:latin typeface="Rubik"/>
                <a:ea typeface="Rubik"/>
                <a:cs typeface="Rubik"/>
                <a:sym typeface="Rubik"/>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
    <p:spTree>
      <p:nvGrpSpPr>
        <p:cNvPr id="709" name="Shape 709"/>
        <p:cNvGrpSpPr/>
        <p:nvPr/>
      </p:nvGrpSpPr>
      <p:grpSpPr>
        <a:xfrm>
          <a:off x="0" y="0"/>
          <a:ext cx="0" cy="0"/>
          <a:chOff x="0" y="0"/>
          <a:chExt cx="0" cy="0"/>
        </a:xfrm>
      </p:grpSpPr>
      <p:pic>
        <p:nvPicPr>
          <p:cNvPr id="710" name="Google Shape;710;p46"/>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11" name="Google Shape;711;p46"/>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2" name="Google Shape;712;p46"/>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13" name="Google Shape;713;p46"/>
          <p:cNvCxnSpPr>
            <a:endCxn id="714"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15" name="Google Shape;715;p46"/>
          <p:cNvCxnSpPr>
            <a:stCxn id="716" idx="2"/>
            <a:endCxn id="714"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17" name="Google Shape;717;p46"/>
          <p:cNvCxnSpPr>
            <a:endCxn id="718"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19" name="Google Shape;719;p46"/>
          <p:cNvCxnSpPr>
            <a:stCxn id="720" idx="2"/>
            <a:endCxn id="718"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21" name="Google Shape;721;p46"/>
          <p:cNvCxnSpPr>
            <a:stCxn id="720" idx="2"/>
            <a:endCxn id="716"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722" name="Google Shape;722;p46"/>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6"/>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6"/>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6"/>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6"/>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6"/>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6"/>
          <p:cNvSpPr txBox="1"/>
          <p:nvPr>
            <p:ph type="ctrTitle"/>
          </p:nvPr>
        </p:nvSpPr>
        <p:spPr>
          <a:xfrm>
            <a:off x="2022150" y="699200"/>
            <a:ext cx="5099700" cy="92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None/>
              <a:defRPr sz="6500"/>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725" name="Google Shape;725;p46"/>
          <p:cNvSpPr txBox="1"/>
          <p:nvPr>
            <p:ph idx="1" type="subTitle"/>
          </p:nvPr>
        </p:nvSpPr>
        <p:spPr>
          <a:xfrm>
            <a:off x="2022150" y="1700624"/>
            <a:ext cx="5099700" cy="129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Montserrat"/>
              <a:buNone/>
              <a:defRPr sz="1800">
                <a:latin typeface="Montserrat"/>
                <a:ea typeface="Montserrat"/>
                <a:cs typeface="Montserrat"/>
                <a:sym typeface="Montserrat"/>
              </a:defRPr>
            </a:lvl1pPr>
            <a:lvl2pPr lvl="1" algn="l">
              <a:lnSpc>
                <a:spcPct val="115000"/>
              </a:lnSpc>
              <a:spcBef>
                <a:spcPts val="0"/>
              </a:spcBef>
              <a:spcAft>
                <a:spcPts val="0"/>
              </a:spcAft>
              <a:buSzPts val="2500"/>
              <a:buFont typeface="Montserrat"/>
              <a:buNone/>
              <a:defRPr sz="2500">
                <a:latin typeface="Montserrat"/>
                <a:ea typeface="Montserrat"/>
                <a:cs typeface="Montserrat"/>
                <a:sym typeface="Montserrat"/>
              </a:defRPr>
            </a:lvl2pPr>
            <a:lvl3pPr lvl="2" algn="l">
              <a:lnSpc>
                <a:spcPct val="115000"/>
              </a:lnSpc>
              <a:spcBef>
                <a:spcPts val="0"/>
              </a:spcBef>
              <a:spcAft>
                <a:spcPts val="0"/>
              </a:spcAft>
              <a:buSzPts val="2500"/>
              <a:buFont typeface="Montserrat"/>
              <a:buNone/>
              <a:defRPr sz="2500">
                <a:latin typeface="Montserrat"/>
                <a:ea typeface="Montserrat"/>
                <a:cs typeface="Montserrat"/>
                <a:sym typeface="Montserrat"/>
              </a:defRPr>
            </a:lvl3pPr>
            <a:lvl4pPr lvl="3" algn="l">
              <a:lnSpc>
                <a:spcPct val="115000"/>
              </a:lnSpc>
              <a:spcBef>
                <a:spcPts val="0"/>
              </a:spcBef>
              <a:spcAft>
                <a:spcPts val="0"/>
              </a:spcAft>
              <a:buSzPts val="2500"/>
              <a:buFont typeface="Montserrat"/>
              <a:buNone/>
              <a:defRPr sz="2500">
                <a:latin typeface="Montserrat"/>
                <a:ea typeface="Montserrat"/>
                <a:cs typeface="Montserrat"/>
                <a:sym typeface="Montserrat"/>
              </a:defRPr>
            </a:lvl4pPr>
            <a:lvl5pPr lvl="4" algn="l">
              <a:lnSpc>
                <a:spcPct val="115000"/>
              </a:lnSpc>
              <a:spcBef>
                <a:spcPts val="0"/>
              </a:spcBef>
              <a:spcAft>
                <a:spcPts val="0"/>
              </a:spcAft>
              <a:buSzPts val="2500"/>
              <a:buFont typeface="Montserrat"/>
              <a:buNone/>
              <a:defRPr sz="2500">
                <a:latin typeface="Montserrat"/>
                <a:ea typeface="Montserrat"/>
                <a:cs typeface="Montserrat"/>
                <a:sym typeface="Montserrat"/>
              </a:defRPr>
            </a:lvl5pPr>
            <a:lvl6pPr lvl="5" algn="l">
              <a:lnSpc>
                <a:spcPct val="115000"/>
              </a:lnSpc>
              <a:spcBef>
                <a:spcPts val="0"/>
              </a:spcBef>
              <a:spcAft>
                <a:spcPts val="0"/>
              </a:spcAft>
              <a:buSzPts val="2500"/>
              <a:buFont typeface="Montserrat"/>
              <a:buNone/>
              <a:defRPr sz="2500">
                <a:latin typeface="Montserrat"/>
                <a:ea typeface="Montserrat"/>
                <a:cs typeface="Montserrat"/>
                <a:sym typeface="Montserrat"/>
              </a:defRPr>
            </a:lvl6pPr>
            <a:lvl7pPr lvl="6" algn="l">
              <a:lnSpc>
                <a:spcPct val="115000"/>
              </a:lnSpc>
              <a:spcBef>
                <a:spcPts val="0"/>
              </a:spcBef>
              <a:spcAft>
                <a:spcPts val="0"/>
              </a:spcAft>
              <a:buSzPts val="2500"/>
              <a:buFont typeface="Montserrat"/>
              <a:buNone/>
              <a:defRPr sz="2500">
                <a:latin typeface="Montserrat"/>
                <a:ea typeface="Montserrat"/>
                <a:cs typeface="Montserrat"/>
                <a:sym typeface="Montserrat"/>
              </a:defRPr>
            </a:lvl7pPr>
            <a:lvl8pPr lvl="7" algn="l">
              <a:lnSpc>
                <a:spcPct val="115000"/>
              </a:lnSpc>
              <a:spcBef>
                <a:spcPts val="0"/>
              </a:spcBef>
              <a:spcAft>
                <a:spcPts val="0"/>
              </a:spcAft>
              <a:buSzPts val="2500"/>
              <a:buFont typeface="Montserrat"/>
              <a:buNone/>
              <a:defRPr sz="2500">
                <a:latin typeface="Montserrat"/>
                <a:ea typeface="Montserrat"/>
                <a:cs typeface="Montserrat"/>
                <a:sym typeface="Montserrat"/>
              </a:defRPr>
            </a:lvl8pPr>
            <a:lvl9pPr lvl="8" algn="l">
              <a:lnSpc>
                <a:spcPct val="115000"/>
              </a:lnSpc>
              <a:spcBef>
                <a:spcPts val="0"/>
              </a:spcBef>
              <a:spcAft>
                <a:spcPts val="0"/>
              </a:spcAft>
              <a:buSzPts val="2500"/>
              <a:buFont typeface="Montserrat"/>
              <a:buNone/>
              <a:defRPr sz="2500">
                <a:latin typeface="Montserrat"/>
                <a:ea typeface="Montserrat"/>
                <a:cs typeface="Montserrat"/>
                <a:sym typeface="Montserrat"/>
              </a:defRPr>
            </a:lvl9pPr>
          </a:lstStyle>
          <a:p/>
        </p:txBody>
      </p:sp>
      <p:sp>
        <p:nvSpPr>
          <p:cNvPr id="726" name="Google Shape;726;p46"/>
          <p:cNvSpPr txBox="1"/>
          <p:nvPr/>
        </p:nvSpPr>
        <p:spPr>
          <a:xfrm>
            <a:off x="2375846" y="3578175"/>
            <a:ext cx="4392300" cy="50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id" sz="1200" u="none" cap="none" strike="noStrike">
                <a:solidFill>
                  <a:schemeClr val="lt1"/>
                </a:solidFill>
                <a:latin typeface="Didact Gothic"/>
                <a:ea typeface="Didact Gothic"/>
                <a:cs typeface="Didact Gothic"/>
                <a:sym typeface="Didact Gothic"/>
              </a:rPr>
              <a:t>CREDITS: This presentation template was created by </a:t>
            </a:r>
            <a:r>
              <a:rPr b="1" i="0" lang="id" sz="1200" u="none" cap="none" strike="noStrike">
                <a:solidFill>
                  <a:schemeClr val="hlink"/>
                </a:solidFill>
                <a:uFill>
                  <a:noFill/>
                </a:uFill>
                <a:latin typeface="Didact Gothic"/>
                <a:ea typeface="Didact Gothic"/>
                <a:cs typeface="Didact Gothic"/>
                <a:sym typeface="Didact Gothic"/>
                <a:hlinkClick r:id="rId3"/>
              </a:rPr>
              <a:t>Slidesgo</a:t>
            </a:r>
            <a:r>
              <a:rPr b="0" i="0" lang="id" sz="1200" u="none" cap="none" strike="noStrike">
                <a:solidFill>
                  <a:schemeClr val="lt1"/>
                </a:solidFill>
                <a:latin typeface="Didact Gothic"/>
                <a:ea typeface="Didact Gothic"/>
                <a:cs typeface="Didact Gothic"/>
                <a:sym typeface="Didact Gothic"/>
              </a:rPr>
              <a:t>, including icons by </a:t>
            </a:r>
            <a:r>
              <a:rPr b="1" i="0" lang="id" sz="1200" u="none" cap="none" strike="noStrike">
                <a:solidFill>
                  <a:schemeClr val="hlink"/>
                </a:solidFill>
                <a:uFill>
                  <a:noFill/>
                </a:uFill>
                <a:latin typeface="Didact Gothic"/>
                <a:ea typeface="Didact Gothic"/>
                <a:cs typeface="Didact Gothic"/>
                <a:sym typeface="Didact Gothic"/>
                <a:hlinkClick r:id="rId4"/>
              </a:rPr>
              <a:t>Flaticon</a:t>
            </a:r>
            <a:r>
              <a:rPr b="0" i="0" lang="id" sz="1200" u="none" cap="none" strike="noStrike">
                <a:solidFill>
                  <a:schemeClr val="lt1"/>
                </a:solidFill>
                <a:latin typeface="Didact Gothic"/>
                <a:ea typeface="Didact Gothic"/>
                <a:cs typeface="Didact Gothic"/>
                <a:sym typeface="Didact Gothic"/>
              </a:rPr>
              <a:t> and infographics &amp; images by </a:t>
            </a:r>
            <a:r>
              <a:rPr b="1" i="0" lang="id" sz="1200" u="none" cap="none" strike="noStrike">
                <a:solidFill>
                  <a:schemeClr val="hlink"/>
                </a:solidFill>
                <a:uFill>
                  <a:noFill/>
                </a:uFill>
                <a:latin typeface="Didact Gothic"/>
                <a:ea typeface="Didact Gothic"/>
                <a:cs typeface="Didact Gothic"/>
                <a:sym typeface="Didact Gothic"/>
                <a:hlinkClick r:id="rId5"/>
              </a:rPr>
              <a:t>Freepik</a:t>
            </a:r>
            <a:endParaRPr b="1" i="0" sz="1200" u="none" cap="none" strike="noStrike">
              <a:solidFill>
                <a:schemeClr val="lt1"/>
              </a:solidFill>
              <a:latin typeface="Didact Gothic"/>
              <a:ea typeface="Didact Gothic"/>
              <a:cs typeface="Didact Gothic"/>
              <a:sym typeface="Didact Gothic"/>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_2">
    <p:spTree>
      <p:nvGrpSpPr>
        <p:cNvPr id="727" name="Shape 727"/>
        <p:cNvGrpSpPr/>
        <p:nvPr/>
      </p:nvGrpSpPr>
      <p:grpSpPr>
        <a:xfrm>
          <a:off x="0" y="0"/>
          <a:ext cx="0" cy="0"/>
          <a:chOff x="0" y="0"/>
          <a:chExt cx="0" cy="0"/>
        </a:xfrm>
      </p:grpSpPr>
      <p:pic>
        <p:nvPicPr>
          <p:cNvPr id="728" name="Google Shape;728;p47"/>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29" name="Google Shape;729;p47"/>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0" name="Google Shape;730;p47"/>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31" name="Google Shape;731;p47"/>
          <p:cNvCxnSpPr>
            <a:endCxn id="732"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33" name="Google Shape;733;p47"/>
          <p:cNvCxnSpPr>
            <a:stCxn id="734" idx="2"/>
            <a:endCxn id="732"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35" name="Google Shape;735;p47"/>
          <p:cNvCxnSpPr>
            <a:endCxn id="736"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37" name="Google Shape;737;p47"/>
          <p:cNvCxnSpPr>
            <a:stCxn id="738" idx="2"/>
            <a:endCxn id="736"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39" name="Google Shape;739;p47"/>
          <p:cNvCxnSpPr>
            <a:stCxn id="738" idx="2"/>
            <a:endCxn id="734"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740" name="Google Shape;740;p47"/>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7"/>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7"/>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7"/>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7"/>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7"/>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7"/>
          <p:cNvSpPr txBox="1"/>
          <p:nvPr>
            <p:ph idx="1" type="subTitle"/>
          </p:nvPr>
        </p:nvSpPr>
        <p:spPr>
          <a:xfrm>
            <a:off x="2759325" y="1066225"/>
            <a:ext cx="3625800" cy="46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3" name="Google Shape;743;p47"/>
          <p:cNvSpPr txBox="1"/>
          <p:nvPr>
            <p:ph idx="2" type="subTitle"/>
          </p:nvPr>
        </p:nvSpPr>
        <p:spPr>
          <a:xfrm>
            <a:off x="1116875" y="1519350"/>
            <a:ext cx="5925600" cy="308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744" name="Google Shape;744;p47"/>
          <p:cNvSpPr txBox="1"/>
          <p:nvPr>
            <p:ph type="title"/>
          </p:nvPr>
        </p:nvSpPr>
        <p:spPr>
          <a:xfrm>
            <a:off x="876375" y="540000"/>
            <a:ext cx="73917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2_1">
    <p:spTree>
      <p:nvGrpSpPr>
        <p:cNvPr id="745" name="Shape 745"/>
        <p:cNvGrpSpPr/>
        <p:nvPr/>
      </p:nvGrpSpPr>
      <p:grpSpPr>
        <a:xfrm>
          <a:off x="0" y="0"/>
          <a:ext cx="0" cy="0"/>
          <a:chOff x="0" y="0"/>
          <a:chExt cx="0" cy="0"/>
        </a:xfrm>
      </p:grpSpPr>
      <p:pic>
        <p:nvPicPr>
          <p:cNvPr id="746" name="Google Shape;746;p48"/>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47" name="Google Shape;747;p48"/>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8" name="Google Shape;748;p48"/>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49" name="Google Shape;749;p48"/>
          <p:cNvCxnSpPr>
            <a:endCxn id="750"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51" name="Google Shape;751;p48"/>
          <p:cNvCxnSpPr>
            <a:stCxn id="752" idx="2"/>
            <a:endCxn id="750"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53" name="Google Shape;753;p48"/>
          <p:cNvCxnSpPr>
            <a:endCxn id="754"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55" name="Google Shape;755;p48"/>
          <p:cNvCxnSpPr>
            <a:stCxn id="756" idx="2"/>
            <a:endCxn id="754"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57" name="Google Shape;757;p48"/>
          <p:cNvCxnSpPr>
            <a:stCxn id="756" idx="2"/>
            <a:endCxn id="752"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758" name="Google Shape;758;p48"/>
          <p:cNvSpPr/>
          <p:nvPr/>
        </p:nvSpPr>
        <p:spPr>
          <a:xfrm flipH="1">
            <a:off x="8220250" y="4219975"/>
            <a:ext cx="656400" cy="6564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8"/>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8"/>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8"/>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8"/>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8"/>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8"/>
          <p:cNvSpPr txBox="1"/>
          <p:nvPr>
            <p:ph idx="1" type="subTitle"/>
          </p:nvPr>
        </p:nvSpPr>
        <p:spPr>
          <a:xfrm>
            <a:off x="2790350" y="1066225"/>
            <a:ext cx="3563700" cy="46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1" name="Google Shape;761;p48"/>
          <p:cNvSpPr txBox="1"/>
          <p:nvPr>
            <p:ph type="title"/>
          </p:nvPr>
        </p:nvSpPr>
        <p:spPr>
          <a:xfrm>
            <a:off x="876350" y="540000"/>
            <a:ext cx="73917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2" name="Google Shape;762;p48"/>
          <p:cNvSpPr txBox="1"/>
          <p:nvPr>
            <p:ph idx="2" type="subTitle"/>
          </p:nvPr>
        </p:nvSpPr>
        <p:spPr>
          <a:xfrm>
            <a:off x="1116875" y="1519350"/>
            <a:ext cx="5925600" cy="308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63" name="Shape 76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_1_1_1_1_1_1">
    <p:spTree>
      <p:nvGrpSpPr>
        <p:cNvPr id="764" name="Shape 764"/>
        <p:cNvGrpSpPr/>
        <p:nvPr/>
      </p:nvGrpSpPr>
      <p:grpSpPr>
        <a:xfrm>
          <a:off x="0" y="0"/>
          <a:ext cx="0" cy="0"/>
          <a:chOff x="0" y="0"/>
          <a:chExt cx="0" cy="0"/>
        </a:xfrm>
      </p:grpSpPr>
      <p:pic>
        <p:nvPicPr>
          <p:cNvPr id="765" name="Google Shape;765;p50"/>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66" name="Google Shape;766;p50"/>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7" name="Google Shape;767;p50"/>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68" name="Google Shape;768;p50"/>
          <p:cNvCxnSpPr>
            <a:endCxn id="769"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70" name="Google Shape;770;p50"/>
          <p:cNvCxnSpPr>
            <a:stCxn id="771" idx="2"/>
            <a:endCxn id="769"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72" name="Google Shape;772;p50"/>
          <p:cNvCxnSpPr>
            <a:endCxn id="773"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74" name="Google Shape;774;p50"/>
          <p:cNvCxnSpPr>
            <a:stCxn id="775" idx="2"/>
            <a:endCxn id="773"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76" name="Google Shape;776;p50"/>
          <p:cNvCxnSpPr>
            <a:stCxn id="775" idx="2"/>
            <a:endCxn id="771"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777" name="Google Shape;777;p50"/>
          <p:cNvSpPr/>
          <p:nvPr/>
        </p:nvSpPr>
        <p:spPr>
          <a:xfrm flipH="1">
            <a:off x="8220250" y="4219975"/>
            <a:ext cx="656400" cy="6564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8" name="Google Shape;778;p50"/>
          <p:cNvGrpSpPr/>
          <p:nvPr/>
        </p:nvGrpSpPr>
        <p:grpSpPr>
          <a:xfrm>
            <a:off x="884939" y="1415859"/>
            <a:ext cx="88550" cy="2637901"/>
            <a:chOff x="929875" y="1415859"/>
            <a:chExt cx="88550" cy="2637901"/>
          </a:xfrm>
        </p:grpSpPr>
        <p:sp>
          <p:nvSpPr>
            <p:cNvPr id="779" name="Google Shape;779;p50"/>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0"/>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3" name="Google Shape;773;p50"/>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0"/>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0"/>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0"/>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0"/>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0"/>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783" name="Google Shape;783;p50"/>
          <p:cNvSpPr/>
          <p:nvPr/>
        </p:nvSpPr>
        <p:spPr>
          <a:xfrm>
            <a:off x="300124" y="3467950"/>
            <a:ext cx="210000" cy="210000"/>
          </a:xfrm>
          <a:prstGeom prst="star4">
            <a:avLst>
              <a:gd fmla="val 18235" name="adj"/>
            </a:avLst>
          </a:pr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4" name="Google Shape;784;p50"/>
          <p:cNvCxnSpPr>
            <a:stCxn id="783"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785" name="Google Shape;785;p50"/>
          <p:cNvSpPr/>
          <p:nvPr/>
        </p:nvSpPr>
        <p:spPr>
          <a:xfrm>
            <a:off x="300124" y="3467950"/>
            <a:ext cx="210000" cy="210000"/>
          </a:xfrm>
          <a:prstGeom prst="star4">
            <a:avLst>
              <a:gd fmla="val 1823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0"/>
          <p:cNvSpPr txBox="1"/>
          <p:nvPr>
            <p:ph idx="1" type="subTitle"/>
          </p:nvPr>
        </p:nvSpPr>
        <p:spPr>
          <a:xfrm>
            <a:off x="891725" y="181375"/>
            <a:ext cx="981000" cy="171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Krona One"/>
              <a:buNone/>
              <a:defRPr>
                <a:latin typeface="Krona One"/>
                <a:ea typeface="Krona One"/>
                <a:cs typeface="Krona One"/>
                <a:sym typeface="Krona One"/>
              </a:defRPr>
            </a:lvl1pPr>
            <a:lvl2pPr lvl="1" algn="l">
              <a:lnSpc>
                <a:spcPct val="115000"/>
              </a:lnSpc>
              <a:spcBef>
                <a:spcPts val="0"/>
              </a:spcBef>
              <a:spcAft>
                <a:spcPts val="0"/>
              </a:spcAft>
              <a:buSzPts val="1400"/>
              <a:buFont typeface="Krona One"/>
              <a:buNone/>
              <a:defRPr>
                <a:latin typeface="Krona One"/>
                <a:ea typeface="Krona One"/>
                <a:cs typeface="Krona One"/>
                <a:sym typeface="Krona One"/>
              </a:defRPr>
            </a:lvl2pPr>
            <a:lvl3pPr lvl="2" algn="l">
              <a:lnSpc>
                <a:spcPct val="115000"/>
              </a:lnSpc>
              <a:spcBef>
                <a:spcPts val="0"/>
              </a:spcBef>
              <a:spcAft>
                <a:spcPts val="0"/>
              </a:spcAft>
              <a:buSzPts val="1400"/>
              <a:buFont typeface="Krona One"/>
              <a:buNone/>
              <a:defRPr>
                <a:latin typeface="Krona One"/>
                <a:ea typeface="Krona One"/>
                <a:cs typeface="Krona One"/>
                <a:sym typeface="Krona One"/>
              </a:defRPr>
            </a:lvl3pPr>
            <a:lvl4pPr lvl="3" algn="l">
              <a:lnSpc>
                <a:spcPct val="115000"/>
              </a:lnSpc>
              <a:spcBef>
                <a:spcPts val="0"/>
              </a:spcBef>
              <a:spcAft>
                <a:spcPts val="0"/>
              </a:spcAft>
              <a:buSzPts val="1400"/>
              <a:buFont typeface="Krona One"/>
              <a:buNone/>
              <a:defRPr>
                <a:latin typeface="Krona One"/>
                <a:ea typeface="Krona One"/>
                <a:cs typeface="Krona One"/>
                <a:sym typeface="Krona One"/>
              </a:defRPr>
            </a:lvl4pPr>
            <a:lvl5pPr lvl="4" algn="l">
              <a:lnSpc>
                <a:spcPct val="115000"/>
              </a:lnSpc>
              <a:spcBef>
                <a:spcPts val="0"/>
              </a:spcBef>
              <a:spcAft>
                <a:spcPts val="0"/>
              </a:spcAft>
              <a:buSzPts val="1400"/>
              <a:buFont typeface="Krona One"/>
              <a:buNone/>
              <a:defRPr>
                <a:latin typeface="Krona One"/>
                <a:ea typeface="Krona One"/>
                <a:cs typeface="Krona One"/>
                <a:sym typeface="Krona One"/>
              </a:defRPr>
            </a:lvl5pPr>
            <a:lvl6pPr lvl="5" algn="l">
              <a:lnSpc>
                <a:spcPct val="115000"/>
              </a:lnSpc>
              <a:spcBef>
                <a:spcPts val="0"/>
              </a:spcBef>
              <a:spcAft>
                <a:spcPts val="0"/>
              </a:spcAft>
              <a:buSzPts val="1400"/>
              <a:buFont typeface="Krona One"/>
              <a:buNone/>
              <a:defRPr>
                <a:latin typeface="Krona One"/>
                <a:ea typeface="Krona One"/>
                <a:cs typeface="Krona One"/>
                <a:sym typeface="Krona One"/>
              </a:defRPr>
            </a:lvl6pPr>
            <a:lvl7pPr lvl="6" algn="l">
              <a:lnSpc>
                <a:spcPct val="115000"/>
              </a:lnSpc>
              <a:spcBef>
                <a:spcPts val="0"/>
              </a:spcBef>
              <a:spcAft>
                <a:spcPts val="0"/>
              </a:spcAft>
              <a:buSzPts val="1400"/>
              <a:buFont typeface="Krona One"/>
              <a:buNone/>
              <a:defRPr>
                <a:latin typeface="Krona One"/>
                <a:ea typeface="Krona One"/>
                <a:cs typeface="Krona One"/>
                <a:sym typeface="Krona One"/>
              </a:defRPr>
            </a:lvl7pPr>
            <a:lvl8pPr lvl="7" algn="l">
              <a:lnSpc>
                <a:spcPct val="115000"/>
              </a:lnSpc>
              <a:spcBef>
                <a:spcPts val="0"/>
              </a:spcBef>
              <a:spcAft>
                <a:spcPts val="0"/>
              </a:spcAft>
              <a:buSzPts val="1400"/>
              <a:buFont typeface="Krona One"/>
              <a:buNone/>
              <a:defRPr>
                <a:latin typeface="Krona One"/>
                <a:ea typeface="Krona One"/>
                <a:cs typeface="Krona One"/>
                <a:sym typeface="Krona One"/>
              </a:defRPr>
            </a:lvl8pPr>
            <a:lvl9pPr lvl="8" algn="l">
              <a:lnSpc>
                <a:spcPct val="115000"/>
              </a:lnSpc>
              <a:spcBef>
                <a:spcPts val="0"/>
              </a:spcBef>
              <a:spcAft>
                <a:spcPts val="0"/>
              </a:spcAft>
              <a:buSzPts val="1400"/>
              <a:buFont typeface="Krona One"/>
              <a:buNone/>
              <a:defRPr>
                <a:latin typeface="Krona One"/>
                <a:ea typeface="Krona One"/>
                <a:cs typeface="Krona One"/>
                <a:sym typeface="Krona 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_1_1_1_1_1">
    <p:spTree>
      <p:nvGrpSpPr>
        <p:cNvPr id="787" name="Shape 787"/>
        <p:cNvGrpSpPr/>
        <p:nvPr/>
      </p:nvGrpSpPr>
      <p:grpSpPr>
        <a:xfrm>
          <a:off x="0" y="0"/>
          <a:ext cx="0" cy="0"/>
          <a:chOff x="0" y="0"/>
          <a:chExt cx="0" cy="0"/>
        </a:xfrm>
      </p:grpSpPr>
      <p:pic>
        <p:nvPicPr>
          <p:cNvPr id="788" name="Google Shape;788;p51"/>
          <p:cNvPicPr preferRelativeResize="0"/>
          <p:nvPr/>
        </p:nvPicPr>
        <p:blipFill rotWithShape="1">
          <a:blip r:embed="rId2">
            <a:alphaModFix amt="58000"/>
          </a:blip>
          <a:srcRect b="0" l="0" r="0" t="0"/>
          <a:stretch/>
        </p:blipFill>
        <p:spPr>
          <a:xfrm>
            <a:off x="0" y="0"/>
            <a:ext cx="9144003" cy="5143501"/>
          </a:xfrm>
          <a:prstGeom prst="rect">
            <a:avLst/>
          </a:prstGeom>
          <a:noFill/>
          <a:ln>
            <a:noFill/>
          </a:ln>
        </p:spPr>
      </p:pic>
      <p:sp>
        <p:nvSpPr>
          <p:cNvPr id="789" name="Google Shape;789;p51"/>
          <p:cNvSpPr/>
          <p:nvPr/>
        </p:nvSpPr>
        <p:spPr>
          <a:xfrm>
            <a:off x="88800" y="95825"/>
            <a:ext cx="8966400" cy="4952100"/>
          </a:xfrm>
          <a:prstGeom prst="roundRect">
            <a:avLst>
              <a:gd fmla="val 526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0" name="Google Shape;790;p51"/>
          <p:cNvCxnSpPr/>
          <p:nvPr/>
        </p:nvCxnSpPr>
        <p:spPr>
          <a:xfrm>
            <a:off x="716700" y="95825"/>
            <a:ext cx="6600" cy="4952100"/>
          </a:xfrm>
          <a:prstGeom prst="straightConnector1">
            <a:avLst/>
          </a:prstGeom>
          <a:noFill/>
          <a:ln cap="flat" cmpd="sng" w="9525">
            <a:solidFill>
              <a:schemeClr val="lt1"/>
            </a:solidFill>
            <a:prstDash val="solid"/>
            <a:round/>
            <a:headEnd len="sm" w="sm" type="none"/>
            <a:tailEnd len="sm" w="sm" type="none"/>
          </a:ln>
        </p:spPr>
      </p:cxnSp>
      <p:cxnSp>
        <p:nvCxnSpPr>
          <p:cNvPr id="791" name="Google Shape;791;p51"/>
          <p:cNvCxnSpPr>
            <a:endCxn id="792" idx="0"/>
          </p:cNvCxnSpPr>
          <p:nvPr/>
        </p:nvCxnSpPr>
        <p:spPr>
          <a:xfrm>
            <a:off x="891850" y="4876325"/>
            <a:ext cx="7125600" cy="0"/>
          </a:xfrm>
          <a:prstGeom prst="straightConnector1">
            <a:avLst/>
          </a:prstGeom>
          <a:noFill/>
          <a:ln cap="flat" cmpd="sng" w="9525">
            <a:solidFill>
              <a:schemeClr val="lt1"/>
            </a:solidFill>
            <a:prstDash val="solid"/>
            <a:round/>
            <a:headEnd len="sm" w="sm" type="none"/>
            <a:tailEnd len="sm" w="sm" type="none"/>
          </a:ln>
        </p:spPr>
      </p:cxnSp>
      <p:cxnSp>
        <p:nvCxnSpPr>
          <p:cNvPr id="793" name="Google Shape;793;p51"/>
          <p:cNvCxnSpPr>
            <a:stCxn id="794" idx="2"/>
            <a:endCxn id="792" idx="0"/>
          </p:cNvCxnSpPr>
          <p:nvPr/>
        </p:nvCxnSpPr>
        <p:spPr>
          <a:xfrm flipH="1">
            <a:off x="8017450" y="4039975"/>
            <a:ext cx="859200" cy="836400"/>
          </a:xfrm>
          <a:prstGeom prst="straightConnector1">
            <a:avLst/>
          </a:prstGeom>
          <a:noFill/>
          <a:ln cap="flat" cmpd="sng" w="9525">
            <a:solidFill>
              <a:schemeClr val="lt1"/>
            </a:solidFill>
            <a:prstDash val="solid"/>
            <a:round/>
            <a:headEnd len="sm" w="sm" type="none"/>
            <a:tailEnd len="sm" w="sm" type="none"/>
          </a:ln>
        </p:spPr>
      </p:cxnSp>
      <p:cxnSp>
        <p:nvCxnSpPr>
          <p:cNvPr id="795" name="Google Shape;795;p51"/>
          <p:cNvCxnSpPr>
            <a:endCxn id="796" idx="4"/>
          </p:cNvCxnSpPr>
          <p:nvPr/>
        </p:nvCxnSpPr>
        <p:spPr>
          <a:xfrm>
            <a:off x="1872600" y="267175"/>
            <a:ext cx="6154500" cy="0"/>
          </a:xfrm>
          <a:prstGeom prst="straightConnector1">
            <a:avLst/>
          </a:prstGeom>
          <a:noFill/>
          <a:ln cap="flat" cmpd="sng" w="9525">
            <a:solidFill>
              <a:schemeClr val="lt1"/>
            </a:solidFill>
            <a:prstDash val="solid"/>
            <a:round/>
            <a:headEnd len="sm" w="sm" type="none"/>
            <a:tailEnd len="sm" w="sm" type="none"/>
          </a:ln>
        </p:spPr>
      </p:cxnSp>
      <p:cxnSp>
        <p:nvCxnSpPr>
          <p:cNvPr id="797" name="Google Shape;797;p51"/>
          <p:cNvCxnSpPr>
            <a:stCxn id="798" idx="2"/>
            <a:endCxn id="796" idx="4"/>
          </p:cNvCxnSpPr>
          <p:nvPr/>
        </p:nvCxnSpPr>
        <p:spPr>
          <a:xfrm rot="10800000">
            <a:off x="8027050" y="267075"/>
            <a:ext cx="849600" cy="861000"/>
          </a:xfrm>
          <a:prstGeom prst="straightConnector1">
            <a:avLst/>
          </a:prstGeom>
          <a:noFill/>
          <a:ln cap="flat" cmpd="sng" w="9525">
            <a:solidFill>
              <a:schemeClr val="lt1"/>
            </a:solidFill>
            <a:prstDash val="solid"/>
            <a:round/>
            <a:headEnd len="sm" w="sm" type="none"/>
            <a:tailEnd len="sm" w="sm" type="none"/>
          </a:ln>
        </p:spPr>
      </p:cxnSp>
      <p:cxnSp>
        <p:nvCxnSpPr>
          <p:cNvPr id="799" name="Google Shape;799;p51"/>
          <p:cNvCxnSpPr>
            <a:stCxn id="798" idx="2"/>
            <a:endCxn id="794" idx="2"/>
          </p:cNvCxnSpPr>
          <p:nvPr/>
        </p:nvCxnSpPr>
        <p:spPr>
          <a:xfrm>
            <a:off x="8876650" y="1128075"/>
            <a:ext cx="0" cy="2911800"/>
          </a:xfrm>
          <a:prstGeom prst="straightConnector1">
            <a:avLst/>
          </a:prstGeom>
          <a:noFill/>
          <a:ln cap="flat" cmpd="sng" w="9525">
            <a:solidFill>
              <a:schemeClr val="lt1"/>
            </a:solidFill>
            <a:prstDash val="solid"/>
            <a:round/>
            <a:headEnd len="sm" w="sm" type="none"/>
            <a:tailEnd len="sm" w="sm" type="none"/>
          </a:ln>
        </p:spPr>
      </p:cxnSp>
      <p:sp>
        <p:nvSpPr>
          <p:cNvPr id="800" name="Google Shape;800;p51"/>
          <p:cNvSpPr/>
          <p:nvPr/>
        </p:nvSpPr>
        <p:spPr>
          <a:xfrm flipH="1">
            <a:off x="8220250" y="4219975"/>
            <a:ext cx="656400" cy="6564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1"/>
          <p:cNvSpPr/>
          <p:nvPr/>
        </p:nvSpPr>
        <p:spPr>
          <a:xfrm>
            <a:off x="7941300" y="955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1"/>
          <p:cNvSpPr/>
          <p:nvPr/>
        </p:nvSpPr>
        <p:spPr>
          <a:xfrm>
            <a:off x="8876650" y="10422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1"/>
          <p:cNvSpPr/>
          <p:nvPr/>
        </p:nvSpPr>
        <p:spPr>
          <a:xfrm>
            <a:off x="8876650" y="395417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1"/>
          <p:cNvSpPr/>
          <p:nvPr/>
        </p:nvSpPr>
        <p:spPr>
          <a:xfrm>
            <a:off x="7931650" y="4876325"/>
            <a:ext cx="171600" cy="171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1"/>
          <p:cNvSpPr/>
          <p:nvPr/>
        </p:nvSpPr>
        <p:spPr>
          <a:xfrm flipH="1" rot="-5400000">
            <a:off x="8220250" y="267075"/>
            <a:ext cx="656400" cy="656400"/>
          </a:xfrm>
          <a:prstGeom prst="rtTriangl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1"/>
          <p:cNvSpPr/>
          <p:nvPr/>
        </p:nvSpPr>
        <p:spPr>
          <a:xfrm>
            <a:off x="300124" y="3467950"/>
            <a:ext cx="210000" cy="210000"/>
          </a:xfrm>
          <a:prstGeom prst="star4">
            <a:avLst>
              <a:gd fmla="val 18235" name="adj"/>
            </a:avLst>
          </a:pr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3" name="Google Shape;803;p51"/>
          <p:cNvCxnSpPr>
            <a:stCxn id="802"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804" name="Google Shape;804;p51"/>
          <p:cNvSpPr/>
          <p:nvPr/>
        </p:nvSpPr>
        <p:spPr>
          <a:xfrm>
            <a:off x="300124" y="3467950"/>
            <a:ext cx="210000" cy="210000"/>
          </a:xfrm>
          <a:prstGeom prst="star4">
            <a:avLst>
              <a:gd fmla="val 1823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1"/>
          <p:cNvSpPr txBox="1"/>
          <p:nvPr>
            <p:ph idx="1" type="subTitle"/>
          </p:nvPr>
        </p:nvSpPr>
        <p:spPr>
          <a:xfrm>
            <a:off x="891725" y="181375"/>
            <a:ext cx="981000" cy="171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Font typeface="Krona One"/>
              <a:buNone/>
              <a:defRPr>
                <a:latin typeface="Krona One"/>
                <a:ea typeface="Krona One"/>
                <a:cs typeface="Krona One"/>
                <a:sym typeface="Krona One"/>
              </a:defRPr>
            </a:lvl1pPr>
            <a:lvl2pPr lvl="1" algn="l">
              <a:lnSpc>
                <a:spcPct val="115000"/>
              </a:lnSpc>
              <a:spcBef>
                <a:spcPts val="0"/>
              </a:spcBef>
              <a:spcAft>
                <a:spcPts val="0"/>
              </a:spcAft>
              <a:buSzPts val="1400"/>
              <a:buFont typeface="Krona One"/>
              <a:buNone/>
              <a:defRPr>
                <a:latin typeface="Krona One"/>
                <a:ea typeface="Krona One"/>
                <a:cs typeface="Krona One"/>
                <a:sym typeface="Krona One"/>
              </a:defRPr>
            </a:lvl2pPr>
            <a:lvl3pPr lvl="2" algn="l">
              <a:lnSpc>
                <a:spcPct val="115000"/>
              </a:lnSpc>
              <a:spcBef>
                <a:spcPts val="0"/>
              </a:spcBef>
              <a:spcAft>
                <a:spcPts val="0"/>
              </a:spcAft>
              <a:buSzPts val="1400"/>
              <a:buFont typeface="Krona One"/>
              <a:buNone/>
              <a:defRPr>
                <a:latin typeface="Krona One"/>
                <a:ea typeface="Krona One"/>
                <a:cs typeface="Krona One"/>
                <a:sym typeface="Krona One"/>
              </a:defRPr>
            </a:lvl3pPr>
            <a:lvl4pPr lvl="3" algn="l">
              <a:lnSpc>
                <a:spcPct val="115000"/>
              </a:lnSpc>
              <a:spcBef>
                <a:spcPts val="0"/>
              </a:spcBef>
              <a:spcAft>
                <a:spcPts val="0"/>
              </a:spcAft>
              <a:buSzPts val="1400"/>
              <a:buFont typeface="Krona One"/>
              <a:buNone/>
              <a:defRPr>
                <a:latin typeface="Krona One"/>
                <a:ea typeface="Krona One"/>
                <a:cs typeface="Krona One"/>
                <a:sym typeface="Krona One"/>
              </a:defRPr>
            </a:lvl4pPr>
            <a:lvl5pPr lvl="4" algn="l">
              <a:lnSpc>
                <a:spcPct val="115000"/>
              </a:lnSpc>
              <a:spcBef>
                <a:spcPts val="0"/>
              </a:spcBef>
              <a:spcAft>
                <a:spcPts val="0"/>
              </a:spcAft>
              <a:buSzPts val="1400"/>
              <a:buFont typeface="Krona One"/>
              <a:buNone/>
              <a:defRPr>
                <a:latin typeface="Krona One"/>
                <a:ea typeface="Krona One"/>
                <a:cs typeface="Krona One"/>
                <a:sym typeface="Krona One"/>
              </a:defRPr>
            </a:lvl5pPr>
            <a:lvl6pPr lvl="5" algn="l">
              <a:lnSpc>
                <a:spcPct val="115000"/>
              </a:lnSpc>
              <a:spcBef>
                <a:spcPts val="0"/>
              </a:spcBef>
              <a:spcAft>
                <a:spcPts val="0"/>
              </a:spcAft>
              <a:buSzPts val="1400"/>
              <a:buFont typeface="Krona One"/>
              <a:buNone/>
              <a:defRPr>
                <a:latin typeface="Krona One"/>
                <a:ea typeface="Krona One"/>
                <a:cs typeface="Krona One"/>
                <a:sym typeface="Krona One"/>
              </a:defRPr>
            </a:lvl6pPr>
            <a:lvl7pPr lvl="6" algn="l">
              <a:lnSpc>
                <a:spcPct val="115000"/>
              </a:lnSpc>
              <a:spcBef>
                <a:spcPts val="0"/>
              </a:spcBef>
              <a:spcAft>
                <a:spcPts val="0"/>
              </a:spcAft>
              <a:buSzPts val="1400"/>
              <a:buFont typeface="Krona One"/>
              <a:buNone/>
              <a:defRPr>
                <a:latin typeface="Krona One"/>
                <a:ea typeface="Krona One"/>
                <a:cs typeface="Krona One"/>
                <a:sym typeface="Krona One"/>
              </a:defRPr>
            </a:lvl7pPr>
            <a:lvl8pPr lvl="7" algn="l">
              <a:lnSpc>
                <a:spcPct val="115000"/>
              </a:lnSpc>
              <a:spcBef>
                <a:spcPts val="0"/>
              </a:spcBef>
              <a:spcAft>
                <a:spcPts val="0"/>
              </a:spcAft>
              <a:buSzPts val="1400"/>
              <a:buFont typeface="Krona One"/>
              <a:buNone/>
              <a:defRPr>
                <a:latin typeface="Krona One"/>
                <a:ea typeface="Krona One"/>
                <a:cs typeface="Krona One"/>
                <a:sym typeface="Krona One"/>
              </a:defRPr>
            </a:lvl8pPr>
            <a:lvl9pPr lvl="8" algn="l">
              <a:lnSpc>
                <a:spcPct val="115000"/>
              </a:lnSpc>
              <a:spcBef>
                <a:spcPts val="0"/>
              </a:spcBef>
              <a:spcAft>
                <a:spcPts val="0"/>
              </a:spcAft>
              <a:buSzPts val="1400"/>
              <a:buFont typeface="Krona One"/>
              <a:buNone/>
              <a:defRPr>
                <a:latin typeface="Krona One"/>
                <a:ea typeface="Krona One"/>
                <a:cs typeface="Krona One"/>
                <a:sym typeface="Kron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1.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32925" y="540000"/>
            <a:ext cx="7391100" cy="421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500"/>
              <a:buFont typeface="Krona One"/>
              <a:buNone/>
              <a:defRPr b="0" i="0" sz="2500" u="none" cap="none" strike="noStrike">
                <a:solidFill>
                  <a:schemeClr val="lt1"/>
                </a:solidFill>
                <a:latin typeface="Krona One"/>
                <a:ea typeface="Krona One"/>
                <a:cs typeface="Krona One"/>
                <a:sym typeface="Krona One"/>
              </a:defRPr>
            </a:lvl1pPr>
            <a:lvl2pPr lvl="1"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2pPr>
            <a:lvl3pPr lvl="2"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3pPr>
            <a:lvl4pPr lvl="3"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4pPr>
            <a:lvl5pPr lvl="4"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5pPr>
            <a:lvl6pPr lvl="5"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6pPr>
            <a:lvl7pPr lvl="6"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7pPr>
            <a:lvl8pPr lvl="7"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8pPr>
            <a:lvl9pPr lvl="8" marR="0" rtl="0" algn="l">
              <a:lnSpc>
                <a:spcPct val="100000"/>
              </a:lnSpc>
              <a:spcBef>
                <a:spcPts val="0"/>
              </a:spcBef>
              <a:spcAft>
                <a:spcPts val="0"/>
              </a:spcAft>
              <a:buClr>
                <a:schemeClr val="lt1"/>
              </a:buClr>
              <a:buSzPts val="2800"/>
              <a:buFont typeface="Krona One"/>
              <a:buNone/>
              <a:defRPr b="0" i="0" sz="2800" u="none" cap="none" strike="noStrike">
                <a:solidFill>
                  <a:schemeClr val="lt1"/>
                </a:solidFill>
                <a:latin typeface="Krona One"/>
                <a:ea typeface="Krona One"/>
                <a:cs typeface="Krona One"/>
                <a:sym typeface="Krona One"/>
              </a:defRPr>
            </a:lvl9pPr>
          </a:lstStyle>
          <a:p/>
        </p:txBody>
      </p:sp>
      <p:sp>
        <p:nvSpPr>
          <p:cNvPr id="52" name="Google Shape;52;p13"/>
          <p:cNvSpPr txBox="1"/>
          <p:nvPr>
            <p:ph idx="1" type="body"/>
          </p:nvPr>
        </p:nvSpPr>
        <p:spPr>
          <a:xfrm>
            <a:off x="1032925" y="1237098"/>
            <a:ext cx="7391100" cy="33663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1pPr>
            <a:lvl2pPr indent="-317500" lvl="1" marL="9144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2pPr>
            <a:lvl3pPr indent="-317500" lvl="2" marL="13716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3pPr>
            <a:lvl4pPr indent="-317500" lvl="3" marL="18288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4pPr>
            <a:lvl5pPr indent="-317500" lvl="4" marL="22860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5pPr>
            <a:lvl6pPr indent="-317500" lvl="5" marL="27432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6pPr>
            <a:lvl7pPr indent="-317500" lvl="6" marL="32004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7pPr>
            <a:lvl8pPr indent="-317500" lvl="7" marL="36576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8pPr>
            <a:lvl9pPr indent="-317500" lvl="8" marL="4114800" marR="0" rtl="0" algn="l">
              <a:lnSpc>
                <a:spcPct val="115000"/>
              </a:lnSpc>
              <a:spcBef>
                <a:spcPts val="0"/>
              </a:spcBef>
              <a:spcAft>
                <a:spcPts val="0"/>
              </a:spcAft>
              <a:buClr>
                <a:schemeClr val="lt1"/>
              </a:buClr>
              <a:buSzPts val="1400"/>
              <a:buFont typeface="Didact Gothic"/>
              <a:buChar char="■"/>
              <a:defRPr b="0" i="0" sz="1400" u="none" cap="none" strike="noStrike">
                <a:solidFill>
                  <a:schemeClr val="lt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grpSp>
        <p:nvGrpSpPr>
          <p:cNvPr id="810" name="Google Shape;810;p52"/>
          <p:cNvGrpSpPr/>
          <p:nvPr/>
        </p:nvGrpSpPr>
        <p:grpSpPr>
          <a:xfrm>
            <a:off x="5963330" y="1490086"/>
            <a:ext cx="2198154" cy="2164200"/>
            <a:chOff x="5963330" y="1490086"/>
            <a:chExt cx="2198154" cy="2164200"/>
          </a:xfrm>
        </p:grpSpPr>
        <p:grpSp>
          <p:nvGrpSpPr>
            <p:cNvPr id="811" name="Google Shape;811;p52"/>
            <p:cNvGrpSpPr/>
            <p:nvPr/>
          </p:nvGrpSpPr>
          <p:grpSpPr>
            <a:xfrm>
              <a:off x="5963330" y="1490138"/>
              <a:ext cx="2198154" cy="2164096"/>
              <a:chOff x="4102900" y="2962700"/>
              <a:chExt cx="1495750" cy="1472575"/>
            </a:xfrm>
          </p:grpSpPr>
          <p:sp>
            <p:nvSpPr>
              <p:cNvPr id="812" name="Google Shape;812;p52"/>
              <p:cNvSpPr/>
              <p:nvPr/>
            </p:nvSpPr>
            <p:spPr>
              <a:xfrm>
                <a:off x="4826275" y="2962700"/>
                <a:ext cx="604275" cy="283725"/>
              </a:xfrm>
              <a:custGeom>
                <a:rect b="b" l="l" r="r" t="t"/>
                <a:pathLst>
                  <a:path extrusionOk="0" h="11349" w="24171">
                    <a:moveTo>
                      <a:pt x="633" y="4"/>
                    </a:moveTo>
                    <a:cubicBezTo>
                      <a:pt x="421" y="5"/>
                      <a:pt x="210" y="9"/>
                      <a:pt x="0" y="16"/>
                    </a:cubicBezTo>
                    <a:lnTo>
                      <a:pt x="633" y="4"/>
                    </a:lnTo>
                    <a:close/>
                    <a:moveTo>
                      <a:pt x="912" y="0"/>
                    </a:moveTo>
                    <a:cubicBezTo>
                      <a:pt x="880" y="0"/>
                      <a:pt x="848" y="0"/>
                      <a:pt x="815" y="1"/>
                    </a:cubicBezTo>
                    <a:lnTo>
                      <a:pt x="633" y="4"/>
                    </a:lnTo>
                    <a:lnTo>
                      <a:pt x="633" y="4"/>
                    </a:lnTo>
                    <a:cubicBezTo>
                      <a:pt x="670" y="4"/>
                      <a:pt x="707" y="4"/>
                      <a:pt x="744" y="4"/>
                    </a:cubicBezTo>
                    <a:cubicBezTo>
                      <a:pt x="8026" y="4"/>
                      <a:pt x="16668" y="3520"/>
                      <a:pt x="22321" y="9248"/>
                    </a:cubicBezTo>
                    <a:cubicBezTo>
                      <a:pt x="22865" y="9806"/>
                      <a:pt x="23361" y="10353"/>
                      <a:pt x="23816" y="10906"/>
                    </a:cubicBezTo>
                    <a:lnTo>
                      <a:pt x="23816" y="10906"/>
                    </a:lnTo>
                    <a:lnTo>
                      <a:pt x="23731" y="10800"/>
                    </a:lnTo>
                    <a:cubicBezTo>
                      <a:pt x="23277" y="10236"/>
                      <a:pt x="22775" y="9687"/>
                      <a:pt x="22227" y="9123"/>
                    </a:cubicBezTo>
                    <a:cubicBezTo>
                      <a:pt x="16640" y="3474"/>
                      <a:pt x="8102" y="0"/>
                      <a:pt x="912" y="0"/>
                    </a:cubicBezTo>
                    <a:close/>
                    <a:moveTo>
                      <a:pt x="23816" y="10906"/>
                    </a:moveTo>
                    <a:lnTo>
                      <a:pt x="24170" y="11349"/>
                    </a:lnTo>
                    <a:cubicBezTo>
                      <a:pt x="24055" y="11201"/>
                      <a:pt x="23937" y="11053"/>
                      <a:pt x="23816" y="1090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2"/>
              <p:cNvSpPr/>
              <p:nvPr/>
            </p:nvSpPr>
            <p:spPr>
              <a:xfrm>
                <a:off x="4641700" y="2971975"/>
                <a:ext cx="885250" cy="438650"/>
              </a:xfrm>
              <a:custGeom>
                <a:rect b="b" l="l" r="r" t="t"/>
                <a:pathLst>
                  <a:path extrusionOk="0" h="17546" w="35410">
                    <a:moveTo>
                      <a:pt x="517" y="709"/>
                    </a:moveTo>
                    <a:lnTo>
                      <a:pt x="517" y="709"/>
                    </a:lnTo>
                    <a:cubicBezTo>
                      <a:pt x="343" y="754"/>
                      <a:pt x="171" y="802"/>
                      <a:pt x="1" y="852"/>
                    </a:cubicBezTo>
                    <a:lnTo>
                      <a:pt x="517" y="709"/>
                    </a:lnTo>
                    <a:close/>
                    <a:moveTo>
                      <a:pt x="6119" y="0"/>
                    </a:moveTo>
                    <a:cubicBezTo>
                      <a:pt x="4158" y="0"/>
                      <a:pt x="2285" y="226"/>
                      <a:pt x="565" y="695"/>
                    </a:cubicBezTo>
                    <a:lnTo>
                      <a:pt x="517" y="709"/>
                    </a:lnTo>
                    <a:lnTo>
                      <a:pt x="517" y="709"/>
                    </a:lnTo>
                    <a:cubicBezTo>
                      <a:pt x="2202" y="269"/>
                      <a:pt x="4028" y="57"/>
                      <a:pt x="5935" y="57"/>
                    </a:cubicBezTo>
                    <a:cubicBezTo>
                      <a:pt x="14255" y="57"/>
                      <a:pt x="24126" y="4074"/>
                      <a:pt x="30581" y="10617"/>
                    </a:cubicBezTo>
                    <a:cubicBezTo>
                      <a:pt x="32716" y="12797"/>
                      <a:pt x="34282" y="15033"/>
                      <a:pt x="35266" y="17217"/>
                    </a:cubicBezTo>
                    <a:lnTo>
                      <a:pt x="35266" y="17217"/>
                    </a:lnTo>
                    <a:lnTo>
                      <a:pt x="35190" y="17044"/>
                    </a:lnTo>
                    <a:cubicBezTo>
                      <a:pt x="34218" y="14865"/>
                      <a:pt x="32666" y="12624"/>
                      <a:pt x="30534" y="10461"/>
                    </a:cubicBezTo>
                    <a:cubicBezTo>
                      <a:pt x="24140" y="3977"/>
                      <a:pt x="14360" y="0"/>
                      <a:pt x="6119" y="0"/>
                    </a:cubicBezTo>
                    <a:close/>
                    <a:moveTo>
                      <a:pt x="35266" y="17217"/>
                    </a:moveTo>
                    <a:lnTo>
                      <a:pt x="35409" y="17545"/>
                    </a:lnTo>
                    <a:cubicBezTo>
                      <a:pt x="35363" y="17436"/>
                      <a:pt x="35315" y="17327"/>
                      <a:pt x="35266" y="172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2"/>
              <p:cNvSpPr/>
              <p:nvPr/>
            </p:nvSpPr>
            <p:spPr>
              <a:xfrm>
                <a:off x="4489275" y="2998375"/>
                <a:ext cx="1083900" cy="567425"/>
              </a:xfrm>
              <a:custGeom>
                <a:rect b="b" l="l" r="r" t="t"/>
                <a:pathLst>
                  <a:path extrusionOk="0" h="22697" w="43356">
                    <a:moveTo>
                      <a:pt x="454" y="2140"/>
                    </a:moveTo>
                    <a:cubicBezTo>
                      <a:pt x="300" y="2219"/>
                      <a:pt x="148" y="2300"/>
                      <a:pt x="0" y="2382"/>
                    </a:cubicBezTo>
                    <a:lnTo>
                      <a:pt x="454" y="2140"/>
                    </a:lnTo>
                    <a:close/>
                    <a:moveTo>
                      <a:pt x="10071" y="1"/>
                    </a:moveTo>
                    <a:cubicBezTo>
                      <a:pt x="7369" y="1"/>
                      <a:pt x="4816" y="389"/>
                      <a:pt x="2555" y="1207"/>
                    </a:cubicBezTo>
                    <a:cubicBezTo>
                      <a:pt x="1819" y="1473"/>
                      <a:pt x="1113" y="1787"/>
                      <a:pt x="471" y="2132"/>
                    </a:cubicBezTo>
                    <a:lnTo>
                      <a:pt x="454" y="2140"/>
                    </a:lnTo>
                    <a:lnTo>
                      <a:pt x="454" y="2140"/>
                    </a:lnTo>
                    <a:cubicBezTo>
                      <a:pt x="1037" y="1842"/>
                      <a:pt x="1667" y="1568"/>
                      <a:pt x="2336" y="1332"/>
                    </a:cubicBezTo>
                    <a:cubicBezTo>
                      <a:pt x="4608" y="512"/>
                      <a:pt x="7172" y="123"/>
                      <a:pt x="9887" y="123"/>
                    </a:cubicBezTo>
                    <a:cubicBezTo>
                      <a:pt x="19046" y="123"/>
                      <a:pt x="29914" y="4550"/>
                      <a:pt x="37023" y="11756"/>
                    </a:cubicBezTo>
                    <a:cubicBezTo>
                      <a:pt x="40573" y="15352"/>
                      <a:pt x="42666" y="19101"/>
                      <a:pt x="43334" y="22579"/>
                    </a:cubicBezTo>
                    <a:lnTo>
                      <a:pt x="43334" y="22579"/>
                    </a:lnTo>
                    <a:lnTo>
                      <a:pt x="43262" y="22195"/>
                    </a:lnTo>
                    <a:cubicBezTo>
                      <a:pt x="42572" y="18778"/>
                      <a:pt x="40503" y="15079"/>
                      <a:pt x="37023" y="11552"/>
                    </a:cubicBezTo>
                    <a:cubicBezTo>
                      <a:pt x="29965" y="4397"/>
                      <a:pt x="19171" y="1"/>
                      <a:pt x="10071" y="1"/>
                    </a:cubicBezTo>
                    <a:close/>
                    <a:moveTo>
                      <a:pt x="43334" y="22579"/>
                    </a:moveTo>
                    <a:lnTo>
                      <a:pt x="43356" y="22696"/>
                    </a:lnTo>
                    <a:cubicBezTo>
                      <a:pt x="43348" y="22657"/>
                      <a:pt x="43341" y="22618"/>
                      <a:pt x="43334" y="225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2"/>
              <p:cNvSpPr/>
              <p:nvPr/>
            </p:nvSpPr>
            <p:spPr>
              <a:xfrm>
                <a:off x="4364675" y="3042125"/>
                <a:ext cx="1220425" cy="677275"/>
              </a:xfrm>
              <a:custGeom>
                <a:rect b="b" l="l" r="r" t="t"/>
                <a:pathLst>
                  <a:path extrusionOk="0" h="27091" w="48817">
                    <a:moveTo>
                      <a:pt x="376" y="3859"/>
                    </a:moveTo>
                    <a:cubicBezTo>
                      <a:pt x="247" y="3963"/>
                      <a:pt x="122" y="4068"/>
                      <a:pt x="0" y="4175"/>
                    </a:cubicBezTo>
                    <a:lnTo>
                      <a:pt x="376" y="3859"/>
                    </a:lnTo>
                    <a:close/>
                    <a:moveTo>
                      <a:pt x="12983" y="1"/>
                    </a:moveTo>
                    <a:cubicBezTo>
                      <a:pt x="10091" y="1"/>
                      <a:pt x="7359" y="415"/>
                      <a:pt x="4937" y="1291"/>
                    </a:cubicBezTo>
                    <a:cubicBezTo>
                      <a:pt x="3135" y="1933"/>
                      <a:pt x="1614" y="2811"/>
                      <a:pt x="392" y="3846"/>
                    </a:cubicBezTo>
                    <a:lnTo>
                      <a:pt x="376" y="3859"/>
                    </a:lnTo>
                    <a:lnTo>
                      <a:pt x="376" y="3859"/>
                    </a:lnTo>
                    <a:cubicBezTo>
                      <a:pt x="1565" y="2900"/>
                      <a:pt x="3022" y="2086"/>
                      <a:pt x="4734" y="1463"/>
                    </a:cubicBezTo>
                    <a:cubicBezTo>
                      <a:pt x="7160" y="590"/>
                      <a:pt x="9899" y="176"/>
                      <a:pt x="12797" y="176"/>
                    </a:cubicBezTo>
                    <a:cubicBezTo>
                      <a:pt x="22590" y="176"/>
                      <a:pt x="34211" y="4903"/>
                      <a:pt x="41819" y="12608"/>
                    </a:cubicBezTo>
                    <a:cubicBezTo>
                      <a:pt x="46378" y="17241"/>
                      <a:pt x="48700" y="22130"/>
                      <a:pt x="48811" y="26425"/>
                    </a:cubicBezTo>
                    <a:lnTo>
                      <a:pt x="48811" y="26425"/>
                    </a:lnTo>
                    <a:cubicBezTo>
                      <a:pt x="48799" y="22075"/>
                      <a:pt x="46494" y="17094"/>
                      <a:pt x="41850" y="12372"/>
                    </a:cubicBezTo>
                    <a:cubicBezTo>
                      <a:pt x="34284" y="4709"/>
                      <a:pt x="22728" y="1"/>
                      <a:pt x="12983" y="1"/>
                    </a:cubicBezTo>
                    <a:close/>
                    <a:moveTo>
                      <a:pt x="48811" y="26425"/>
                    </a:moveTo>
                    <a:cubicBezTo>
                      <a:pt x="48811" y="26480"/>
                      <a:pt x="48810" y="26535"/>
                      <a:pt x="48810" y="26589"/>
                    </a:cubicBezTo>
                    <a:lnTo>
                      <a:pt x="48810" y="27091"/>
                    </a:lnTo>
                    <a:cubicBezTo>
                      <a:pt x="48816" y="26871"/>
                      <a:pt x="48816" y="26649"/>
                      <a:pt x="48811" y="2642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2"/>
              <p:cNvSpPr/>
              <p:nvPr/>
            </p:nvSpPr>
            <p:spPr>
              <a:xfrm>
                <a:off x="4262775" y="3102950"/>
                <a:ext cx="1333125" cy="766150"/>
              </a:xfrm>
              <a:custGeom>
                <a:rect b="b" l="l" r="r" t="t"/>
                <a:pathLst>
                  <a:path extrusionOk="0" h="30646" w="53325">
                    <a:moveTo>
                      <a:pt x="165" y="5933"/>
                    </a:moveTo>
                    <a:cubicBezTo>
                      <a:pt x="109" y="6004"/>
                      <a:pt x="54" y="6075"/>
                      <a:pt x="1" y="6146"/>
                    </a:cubicBezTo>
                    <a:lnTo>
                      <a:pt x="165" y="5933"/>
                    </a:lnTo>
                    <a:close/>
                    <a:moveTo>
                      <a:pt x="15091" y="0"/>
                    </a:moveTo>
                    <a:cubicBezTo>
                      <a:pt x="12085" y="0"/>
                      <a:pt x="9244" y="429"/>
                      <a:pt x="6725" y="1334"/>
                    </a:cubicBezTo>
                    <a:cubicBezTo>
                      <a:pt x="3904" y="2353"/>
                      <a:pt x="1772" y="3874"/>
                      <a:pt x="314" y="5739"/>
                    </a:cubicBezTo>
                    <a:lnTo>
                      <a:pt x="165" y="5933"/>
                    </a:lnTo>
                    <a:lnTo>
                      <a:pt x="165" y="5933"/>
                    </a:lnTo>
                    <a:cubicBezTo>
                      <a:pt x="1621" y="4087"/>
                      <a:pt x="3760" y="2581"/>
                      <a:pt x="6553" y="1569"/>
                    </a:cubicBezTo>
                    <a:cubicBezTo>
                      <a:pt x="9076" y="660"/>
                      <a:pt x="11924" y="229"/>
                      <a:pt x="14939" y="229"/>
                    </a:cubicBezTo>
                    <a:cubicBezTo>
                      <a:pt x="25126" y="229"/>
                      <a:pt x="37217" y="5150"/>
                      <a:pt x="45127" y="13168"/>
                    </a:cubicBezTo>
                    <a:cubicBezTo>
                      <a:pt x="50914" y="19032"/>
                      <a:pt x="53225" y="25304"/>
                      <a:pt x="52149" y="30367"/>
                    </a:cubicBezTo>
                    <a:lnTo>
                      <a:pt x="52149" y="30367"/>
                    </a:lnTo>
                    <a:lnTo>
                      <a:pt x="52196" y="30159"/>
                    </a:lnTo>
                    <a:cubicBezTo>
                      <a:pt x="53325" y="25097"/>
                      <a:pt x="51021" y="18795"/>
                      <a:pt x="45205" y="12902"/>
                    </a:cubicBezTo>
                    <a:cubicBezTo>
                      <a:pt x="37318" y="4906"/>
                      <a:pt x="25258" y="0"/>
                      <a:pt x="15091" y="0"/>
                    </a:cubicBezTo>
                    <a:close/>
                    <a:moveTo>
                      <a:pt x="52149" y="30367"/>
                    </a:moveTo>
                    <a:lnTo>
                      <a:pt x="52086" y="30645"/>
                    </a:lnTo>
                    <a:cubicBezTo>
                      <a:pt x="52109" y="30553"/>
                      <a:pt x="52130" y="30460"/>
                      <a:pt x="52149" y="3036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2"/>
              <p:cNvSpPr/>
              <p:nvPr/>
            </p:nvSpPr>
            <p:spPr>
              <a:xfrm>
                <a:off x="4185200" y="3181000"/>
                <a:ext cx="1396200" cy="830725"/>
              </a:xfrm>
              <a:custGeom>
                <a:rect b="b" l="l" r="r" t="t"/>
                <a:pathLst>
                  <a:path extrusionOk="0" h="33229" w="55848">
                    <a:moveTo>
                      <a:pt x="59" y="8060"/>
                    </a:moveTo>
                    <a:cubicBezTo>
                      <a:pt x="39" y="8100"/>
                      <a:pt x="19" y="8141"/>
                      <a:pt x="0" y="8181"/>
                    </a:cubicBezTo>
                    <a:lnTo>
                      <a:pt x="59" y="8060"/>
                    </a:lnTo>
                    <a:close/>
                    <a:moveTo>
                      <a:pt x="16435" y="1"/>
                    </a:moveTo>
                    <a:cubicBezTo>
                      <a:pt x="13377" y="1"/>
                      <a:pt x="10489" y="439"/>
                      <a:pt x="7931" y="1363"/>
                    </a:cubicBezTo>
                    <a:cubicBezTo>
                      <a:pt x="4154" y="2711"/>
                      <a:pt x="1583" y="4952"/>
                      <a:pt x="220" y="7727"/>
                    </a:cubicBezTo>
                    <a:lnTo>
                      <a:pt x="59" y="8060"/>
                    </a:lnTo>
                    <a:lnTo>
                      <a:pt x="59" y="8060"/>
                    </a:lnTo>
                    <a:cubicBezTo>
                      <a:pt x="1423" y="5278"/>
                      <a:pt x="4005" y="3020"/>
                      <a:pt x="7790" y="1645"/>
                    </a:cubicBezTo>
                    <a:cubicBezTo>
                      <a:pt x="10349" y="725"/>
                      <a:pt x="13235" y="289"/>
                      <a:pt x="16289" y="289"/>
                    </a:cubicBezTo>
                    <a:cubicBezTo>
                      <a:pt x="26614" y="289"/>
                      <a:pt x="38862" y="5272"/>
                      <a:pt x="46882" y="13401"/>
                    </a:cubicBezTo>
                    <a:cubicBezTo>
                      <a:pt x="53700" y="20313"/>
                      <a:pt x="55754" y="27774"/>
                      <a:pt x="53183" y="33229"/>
                    </a:cubicBezTo>
                    <a:lnTo>
                      <a:pt x="53403" y="32774"/>
                    </a:lnTo>
                    <a:cubicBezTo>
                      <a:pt x="55848" y="27335"/>
                      <a:pt x="53763" y="19953"/>
                      <a:pt x="47007" y="13103"/>
                    </a:cubicBezTo>
                    <a:cubicBezTo>
                      <a:pt x="39003" y="4989"/>
                      <a:pt x="26754" y="1"/>
                      <a:pt x="164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2"/>
              <p:cNvSpPr/>
              <p:nvPr/>
            </p:nvSpPr>
            <p:spPr>
              <a:xfrm>
                <a:off x="4135025" y="3273100"/>
                <a:ext cx="1408775" cy="868325"/>
              </a:xfrm>
              <a:custGeom>
                <a:rect b="b" l="l" r="r" t="t"/>
                <a:pathLst>
                  <a:path extrusionOk="0" h="34733" w="56351">
                    <a:moveTo>
                      <a:pt x="92" y="9865"/>
                    </a:moveTo>
                    <a:cubicBezTo>
                      <a:pt x="60" y="9982"/>
                      <a:pt x="29" y="10100"/>
                      <a:pt x="1" y="10218"/>
                    </a:cubicBezTo>
                    <a:lnTo>
                      <a:pt x="92" y="9865"/>
                    </a:lnTo>
                    <a:close/>
                    <a:moveTo>
                      <a:pt x="16927" y="0"/>
                    </a:moveTo>
                    <a:cubicBezTo>
                      <a:pt x="13903" y="0"/>
                      <a:pt x="11045" y="433"/>
                      <a:pt x="8512" y="1347"/>
                    </a:cubicBezTo>
                    <a:cubicBezTo>
                      <a:pt x="3888" y="3008"/>
                      <a:pt x="1082" y="6033"/>
                      <a:pt x="126" y="9732"/>
                    </a:cubicBezTo>
                    <a:lnTo>
                      <a:pt x="92" y="9865"/>
                    </a:lnTo>
                    <a:lnTo>
                      <a:pt x="92" y="9865"/>
                    </a:lnTo>
                    <a:cubicBezTo>
                      <a:pt x="1089" y="6249"/>
                      <a:pt x="3878" y="3315"/>
                      <a:pt x="8418" y="1660"/>
                    </a:cubicBezTo>
                    <a:cubicBezTo>
                      <a:pt x="10942" y="751"/>
                      <a:pt x="13790" y="320"/>
                      <a:pt x="16805" y="320"/>
                    </a:cubicBezTo>
                    <a:cubicBezTo>
                      <a:pt x="26992" y="320"/>
                      <a:pt x="39083" y="5240"/>
                      <a:pt x="46992" y="13259"/>
                    </a:cubicBezTo>
                    <a:cubicBezTo>
                      <a:pt x="54446" y="20821"/>
                      <a:pt x="56133" y="29055"/>
                      <a:pt x="52248" y="34512"/>
                    </a:cubicBezTo>
                    <a:lnTo>
                      <a:pt x="52248" y="34512"/>
                    </a:lnTo>
                    <a:lnTo>
                      <a:pt x="52384" y="34325"/>
                    </a:lnTo>
                    <a:cubicBezTo>
                      <a:pt x="56350" y="28855"/>
                      <a:pt x="54673" y="20563"/>
                      <a:pt x="47165" y="12961"/>
                    </a:cubicBezTo>
                    <a:cubicBezTo>
                      <a:pt x="39245" y="4932"/>
                      <a:pt x="27136" y="0"/>
                      <a:pt x="16927" y="0"/>
                    </a:cubicBezTo>
                    <a:close/>
                    <a:moveTo>
                      <a:pt x="52248" y="34512"/>
                    </a:moveTo>
                    <a:lnTo>
                      <a:pt x="52087" y="34733"/>
                    </a:lnTo>
                    <a:cubicBezTo>
                      <a:pt x="52141" y="34660"/>
                      <a:pt x="52195" y="34586"/>
                      <a:pt x="52248" y="3451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2"/>
              <p:cNvSpPr/>
              <p:nvPr/>
            </p:nvSpPr>
            <p:spPr>
              <a:xfrm>
                <a:off x="4115050" y="3373800"/>
                <a:ext cx="1370750" cy="877750"/>
              </a:xfrm>
              <a:custGeom>
                <a:rect b="b" l="l" r="r" t="t"/>
                <a:pathLst>
                  <a:path extrusionOk="0" h="35110" w="54830">
                    <a:moveTo>
                      <a:pt x="4" y="12069"/>
                    </a:moveTo>
                    <a:cubicBezTo>
                      <a:pt x="3" y="12105"/>
                      <a:pt x="1" y="12142"/>
                      <a:pt x="0" y="12178"/>
                    </a:cubicBezTo>
                    <a:lnTo>
                      <a:pt x="4" y="12069"/>
                    </a:lnTo>
                    <a:close/>
                    <a:moveTo>
                      <a:pt x="16561" y="0"/>
                    </a:moveTo>
                    <a:cubicBezTo>
                      <a:pt x="13645" y="0"/>
                      <a:pt x="10890" y="418"/>
                      <a:pt x="8449" y="1300"/>
                    </a:cubicBezTo>
                    <a:cubicBezTo>
                      <a:pt x="3057" y="3244"/>
                      <a:pt x="220" y="7068"/>
                      <a:pt x="16" y="11676"/>
                    </a:cubicBezTo>
                    <a:lnTo>
                      <a:pt x="4" y="12069"/>
                    </a:lnTo>
                    <a:lnTo>
                      <a:pt x="4" y="12069"/>
                    </a:lnTo>
                    <a:cubicBezTo>
                      <a:pt x="170" y="7431"/>
                      <a:pt x="2989" y="3589"/>
                      <a:pt x="8402" y="1629"/>
                    </a:cubicBezTo>
                    <a:cubicBezTo>
                      <a:pt x="10828" y="756"/>
                      <a:pt x="13566" y="342"/>
                      <a:pt x="16463" y="342"/>
                    </a:cubicBezTo>
                    <a:cubicBezTo>
                      <a:pt x="26257" y="342"/>
                      <a:pt x="37879" y="5072"/>
                      <a:pt x="45487" y="12789"/>
                    </a:cubicBezTo>
                    <a:cubicBezTo>
                      <a:pt x="53410" y="20819"/>
                      <a:pt x="54549" y="29646"/>
                      <a:pt x="49157" y="34792"/>
                    </a:cubicBezTo>
                    <a:lnTo>
                      <a:pt x="49157" y="34792"/>
                    </a:lnTo>
                    <a:lnTo>
                      <a:pt x="49186" y="34765"/>
                    </a:lnTo>
                    <a:cubicBezTo>
                      <a:pt x="54829" y="29639"/>
                      <a:pt x="53748" y="20658"/>
                      <a:pt x="45691" y="12491"/>
                    </a:cubicBezTo>
                    <a:cubicBezTo>
                      <a:pt x="38062" y="4754"/>
                      <a:pt x="26396" y="0"/>
                      <a:pt x="16561" y="0"/>
                    </a:cubicBezTo>
                    <a:close/>
                    <a:moveTo>
                      <a:pt x="49157" y="34792"/>
                    </a:moveTo>
                    <a:lnTo>
                      <a:pt x="48810" y="35109"/>
                    </a:lnTo>
                    <a:cubicBezTo>
                      <a:pt x="48929" y="35005"/>
                      <a:pt x="49044" y="34899"/>
                      <a:pt x="49157" y="3479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2"/>
              <p:cNvSpPr/>
              <p:nvPr/>
            </p:nvSpPr>
            <p:spPr>
              <a:xfrm>
                <a:off x="4102900" y="3480575"/>
                <a:ext cx="1306100" cy="859925"/>
              </a:xfrm>
              <a:custGeom>
                <a:rect b="b" l="l" r="r" t="t"/>
                <a:pathLst>
                  <a:path extrusionOk="0" h="34397" w="52244">
                    <a:moveTo>
                      <a:pt x="839" y="13387"/>
                    </a:moveTo>
                    <a:cubicBezTo>
                      <a:pt x="867" y="13602"/>
                      <a:pt x="901" y="13818"/>
                      <a:pt x="941" y="14036"/>
                    </a:cubicBezTo>
                    <a:lnTo>
                      <a:pt x="863" y="13534"/>
                    </a:lnTo>
                    <a:cubicBezTo>
                      <a:pt x="854" y="13485"/>
                      <a:pt x="847" y="13436"/>
                      <a:pt x="839" y="13387"/>
                    </a:cubicBezTo>
                    <a:close/>
                    <a:moveTo>
                      <a:pt x="16187" y="1"/>
                    </a:moveTo>
                    <a:cubicBezTo>
                      <a:pt x="13456" y="1"/>
                      <a:pt x="10877" y="391"/>
                      <a:pt x="8590" y="1214"/>
                    </a:cubicBezTo>
                    <a:cubicBezTo>
                      <a:pt x="2625" y="3373"/>
                      <a:pt x="1" y="8011"/>
                      <a:pt x="839" y="13387"/>
                    </a:cubicBezTo>
                    <a:lnTo>
                      <a:pt x="839" y="13387"/>
                    </a:lnTo>
                    <a:cubicBezTo>
                      <a:pt x="148" y="8161"/>
                      <a:pt x="2764" y="3682"/>
                      <a:pt x="8590" y="1574"/>
                    </a:cubicBezTo>
                    <a:cubicBezTo>
                      <a:pt x="10865" y="754"/>
                      <a:pt x="13432" y="365"/>
                      <a:pt x="16148" y="365"/>
                    </a:cubicBezTo>
                    <a:cubicBezTo>
                      <a:pt x="25314" y="365"/>
                      <a:pt x="36183" y="4795"/>
                      <a:pt x="43293" y="12014"/>
                    </a:cubicBezTo>
                    <a:cubicBezTo>
                      <a:pt x="51692" y="20521"/>
                      <a:pt x="51958" y="29989"/>
                      <a:pt x="44416" y="34320"/>
                    </a:cubicBezTo>
                    <a:lnTo>
                      <a:pt x="44416" y="34320"/>
                    </a:lnTo>
                    <a:lnTo>
                      <a:pt x="44751" y="34130"/>
                    </a:lnTo>
                    <a:cubicBezTo>
                      <a:pt x="52243" y="29741"/>
                      <a:pt x="51961" y="20258"/>
                      <a:pt x="43528" y="11716"/>
                    </a:cubicBezTo>
                    <a:cubicBezTo>
                      <a:pt x="36367" y="4458"/>
                      <a:pt x="25417" y="1"/>
                      <a:pt x="16187" y="1"/>
                    </a:cubicBezTo>
                    <a:close/>
                    <a:moveTo>
                      <a:pt x="44416" y="34320"/>
                    </a:moveTo>
                    <a:lnTo>
                      <a:pt x="44281" y="34396"/>
                    </a:lnTo>
                    <a:cubicBezTo>
                      <a:pt x="44326" y="34371"/>
                      <a:pt x="44371" y="34346"/>
                      <a:pt x="44416" y="343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2"/>
              <p:cNvSpPr/>
              <p:nvPr/>
            </p:nvSpPr>
            <p:spPr>
              <a:xfrm>
                <a:off x="4106425" y="3591725"/>
                <a:ext cx="1222625" cy="812650"/>
              </a:xfrm>
              <a:custGeom>
                <a:rect b="b" l="l" r="r" t="t"/>
                <a:pathLst>
                  <a:path extrusionOk="0" h="32506" w="48905">
                    <a:moveTo>
                      <a:pt x="2365" y="15092"/>
                    </a:moveTo>
                    <a:cubicBezTo>
                      <a:pt x="2453" y="15331"/>
                      <a:pt x="2548" y="15571"/>
                      <a:pt x="2650" y="15812"/>
                    </a:cubicBezTo>
                    <a:lnTo>
                      <a:pt x="2446" y="15295"/>
                    </a:lnTo>
                    <a:cubicBezTo>
                      <a:pt x="2418" y="15227"/>
                      <a:pt x="2392" y="15159"/>
                      <a:pt x="2365" y="15092"/>
                    </a:cubicBezTo>
                    <a:close/>
                    <a:moveTo>
                      <a:pt x="15568" y="0"/>
                    </a:moveTo>
                    <a:cubicBezTo>
                      <a:pt x="13077" y="0"/>
                      <a:pt x="10724" y="357"/>
                      <a:pt x="8637" y="1110"/>
                    </a:cubicBezTo>
                    <a:cubicBezTo>
                      <a:pt x="2142" y="3451"/>
                      <a:pt x="1" y="8996"/>
                      <a:pt x="2365" y="15092"/>
                    </a:cubicBezTo>
                    <a:lnTo>
                      <a:pt x="2365" y="15092"/>
                    </a:lnTo>
                    <a:cubicBezTo>
                      <a:pt x="182" y="9137"/>
                      <a:pt x="2325" y="3761"/>
                      <a:pt x="8684" y="1470"/>
                    </a:cubicBezTo>
                    <a:cubicBezTo>
                      <a:pt x="10747" y="725"/>
                      <a:pt x="13074" y="372"/>
                      <a:pt x="15538" y="372"/>
                    </a:cubicBezTo>
                    <a:cubicBezTo>
                      <a:pt x="23859" y="372"/>
                      <a:pt x="33732" y="4399"/>
                      <a:pt x="40190" y="10953"/>
                    </a:cubicBezTo>
                    <a:cubicBezTo>
                      <a:pt x="48560" y="19433"/>
                      <a:pt x="48027" y="28963"/>
                      <a:pt x="38998" y="32223"/>
                    </a:cubicBezTo>
                    <a:cubicBezTo>
                      <a:pt x="38867" y="32265"/>
                      <a:pt x="38736" y="32309"/>
                      <a:pt x="38604" y="32353"/>
                    </a:cubicBezTo>
                    <a:lnTo>
                      <a:pt x="38604" y="32353"/>
                    </a:lnTo>
                    <a:lnTo>
                      <a:pt x="38669" y="32333"/>
                    </a:lnTo>
                    <a:cubicBezTo>
                      <a:pt x="38857" y="32270"/>
                      <a:pt x="39061" y="32208"/>
                      <a:pt x="39249" y="32145"/>
                    </a:cubicBezTo>
                    <a:cubicBezTo>
                      <a:pt x="48356" y="28853"/>
                      <a:pt x="48905" y="19245"/>
                      <a:pt x="40440" y="10671"/>
                    </a:cubicBezTo>
                    <a:cubicBezTo>
                      <a:pt x="33924" y="4058"/>
                      <a:pt x="23967" y="0"/>
                      <a:pt x="15568" y="0"/>
                    </a:cubicBezTo>
                    <a:close/>
                    <a:moveTo>
                      <a:pt x="38604" y="32353"/>
                    </a:moveTo>
                    <a:lnTo>
                      <a:pt x="38105" y="32505"/>
                    </a:lnTo>
                    <a:cubicBezTo>
                      <a:pt x="38271" y="32462"/>
                      <a:pt x="38438" y="32408"/>
                      <a:pt x="38604" y="3235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2"/>
              <p:cNvSpPr/>
              <p:nvPr/>
            </p:nvSpPr>
            <p:spPr>
              <a:xfrm>
                <a:off x="4132425" y="3704925"/>
                <a:ext cx="1091225" cy="730000"/>
              </a:xfrm>
              <a:custGeom>
                <a:rect b="b" l="l" r="r" t="t"/>
                <a:pathLst>
                  <a:path extrusionOk="0" h="29200" w="43649">
                    <a:moveTo>
                      <a:pt x="4993" y="17227"/>
                    </a:moveTo>
                    <a:lnTo>
                      <a:pt x="4993" y="17227"/>
                    </a:lnTo>
                    <a:cubicBezTo>
                      <a:pt x="5140" y="17430"/>
                      <a:pt x="5292" y="17633"/>
                      <a:pt x="5450" y="17836"/>
                    </a:cubicBezTo>
                    <a:lnTo>
                      <a:pt x="5027" y="17272"/>
                    </a:lnTo>
                    <a:cubicBezTo>
                      <a:pt x="5016" y="17257"/>
                      <a:pt x="5004" y="17242"/>
                      <a:pt x="4993" y="17227"/>
                    </a:cubicBezTo>
                    <a:close/>
                    <a:moveTo>
                      <a:pt x="14353" y="0"/>
                    </a:moveTo>
                    <a:cubicBezTo>
                      <a:pt x="12172" y="0"/>
                      <a:pt x="10112" y="312"/>
                      <a:pt x="8287" y="971"/>
                    </a:cubicBezTo>
                    <a:cubicBezTo>
                      <a:pt x="1186" y="3535"/>
                      <a:pt x="0" y="10454"/>
                      <a:pt x="4993" y="17227"/>
                    </a:cubicBezTo>
                    <a:lnTo>
                      <a:pt x="4993" y="17227"/>
                    </a:lnTo>
                    <a:cubicBezTo>
                      <a:pt x="205" y="10586"/>
                      <a:pt x="1415" y="3856"/>
                      <a:pt x="8365" y="1347"/>
                    </a:cubicBezTo>
                    <a:cubicBezTo>
                      <a:pt x="10171" y="695"/>
                      <a:pt x="12208" y="386"/>
                      <a:pt x="14366" y="386"/>
                    </a:cubicBezTo>
                    <a:cubicBezTo>
                      <a:pt x="21648" y="386"/>
                      <a:pt x="30293" y="3907"/>
                      <a:pt x="35952" y="9638"/>
                    </a:cubicBezTo>
                    <a:cubicBezTo>
                      <a:pt x="43272" y="17068"/>
                      <a:pt x="42802" y="25407"/>
                      <a:pt x="34902" y="28260"/>
                    </a:cubicBezTo>
                    <a:cubicBezTo>
                      <a:pt x="33492" y="28762"/>
                      <a:pt x="31934" y="29065"/>
                      <a:pt x="30293" y="29170"/>
                    </a:cubicBezTo>
                    <a:lnTo>
                      <a:pt x="30293" y="29170"/>
                    </a:lnTo>
                    <a:lnTo>
                      <a:pt x="30325" y="29169"/>
                    </a:lnTo>
                    <a:cubicBezTo>
                      <a:pt x="32049" y="29075"/>
                      <a:pt x="33679" y="28761"/>
                      <a:pt x="35168" y="28228"/>
                    </a:cubicBezTo>
                    <a:cubicBezTo>
                      <a:pt x="43162" y="25344"/>
                      <a:pt x="43648" y="16896"/>
                      <a:pt x="36218" y="9372"/>
                    </a:cubicBezTo>
                    <a:cubicBezTo>
                      <a:pt x="30485" y="3566"/>
                      <a:pt x="21727" y="0"/>
                      <a:pt x="14353" y="0"/>
                    </a:cubicBezTo>
                    <a:close/>
                    <a:moveTo>
                      <a:pt x="30293" y="29170"/>
                    </a:moveTo>
                    <a:lnTo>
                      <a:pt x="29789" y="29196"/>
                    </a:lnTo>
                    <a:lnTo>
                      <a:pt x="29789" y="29196"/>
                    </a:lnTo>
                    <a:cubicBezTo>
                      <a:pt x="29958" y="29190"/>
                      <a:pt x="30126" y="29181"/>
                      <a:pt x="30293" y="29170"/>
                    </a:cubicBezTo>
                    <a:close/>
                    <a:moveTo>
                      <a:pt x="29789" y="29196"/>
                    </a:moveTo>
                    <a:lnTo>
                      <a:pt x="29789" y="29196"/>
                    </a:lnTo>
                    <a:cubicBezTo>
                      <a:pt x="29753" y="29198"/>
                      <a:pt x="29718" y="29199"/>
                      <a:pt x="29682" y="29200"/>
                    </a:cubicBezTo>
                    <a:lnTo>
                      <a:pt x="29714" y="29200"/>
                    </a:lnTo>
                    <a:lnTo>
                      <a:pt x="29789" y="2919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2"/>
              <p:cNvSpPr/>
              <p:nvPr/>
            </p:nvSpPr>
            <p:spPr>
              <a:xfrm>
                <a:off x="4191075" y="3818200"/>
                <a:ext cx="918150" cy="611575"/>
              </a:xfrm>
              <a:custGeom>
                <a:rect b="b" l="l" r="r" t="t"/>
                <a:pathLst>
                  <a:path extrusionOk="0" h="24463" w="36726">
                    <a:moveTo>
                      <a:pt x="12221" y="371"/>
                    </a:moveTo>
                    <a:cubicBezTo>
                      <a:pt x="18298" y="371"/>
                      <a:pt x="25505" y="3309"/>
                      <a:pt x="30220" y="8086"/>
                    </a:cubicBezTo>
                    <a:cubicBezTo>
                      <a:pt x="36333" y="14277"/>
                      <a:pt x="35942" y="21236"/>
                      <a:pt x="29358" y="23619"/>
                    </a:cubicBezTo>
                    <a:cubicBezTo>
                      <a:pt x="27853" y="24159"/>
                      <a:pt x="26154" y="24415"/>
                      <a:pt x="24357" y="24415"/>
                    </a:cubicBezTo>
                    <a:cubicBezTo>
                      <a:pt x="18278" y="24415"/>
                      <a:pt x="11067" y="21485"/>
                      <a:pt x="6348" y="16706"/>
                    </a:cubicBezTo>
                    <a:cubicBezTo>
                      <a:pt x="235" y="10499"/>
                      <a:pt x="627" y="3556"/>
                      <a:pt x="7210" y="1173"/>
                    </a:cubicBezTo>
                    <a:cubicBezTo>
                      <a:pt x="8719" y="629"/>
                      <a:pt x="10420" y="371"/>
                      <a:pt x="12221" y="371"/>
                    </a:cubicBezTo>
                    <a:close/>
                    <a:moveTo>
                      <a:pt x="12188" y="1"/>
                    </a:moveTo>
                    <a:cubicBezTo>
                      <a:pt x="10359" y="1"/>
                      <a:pt x="8632" y="262"/>
                      <a:pt x="7101" y="813"/>
                    </a:cubicBezTo>
                    <a:cubicBezTo>
                      <a:pt x="392" y="3227"/>
                      <a:pt x="0" y="10311"/>
                      <a:pt x="6207" y="16612"/>
                    </a:cubicBezTo>
                    <a:cubicBezTo>
                      <a:pt x="11010" y="21476"/>
                      <a:pt x="18352" y="24462"/>
                      <a:pt x="24538" y="24462"/>
                    </a:cubicBezTo>
                    <a:cubicBezTo>
                      <a:pt x="26366" y="24462"/>
                      <a:pt x="28094" y="24201"/>
                      <a:pt x="29625" y="23650"/>
                    </a:cubicBezTo>
                    <a:cubicBezTo>
                      <a:pt x="36333" y="21236"/>
                      <a:pt x="36725" y="14152"/>
                      <a:pt x="30503" y="7850"/>
                    </a:cubicBezTo>
                    <a:cubicBezTo>
                      <a:pt x="25712" y="2987"/>
                      <a:pt x="18372" y="1"/>
                      <a:pt x="121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2"/>
              <p:cNvSpPr/>
              <p:nvPr/>
            </p:nvSpPr>
            <p:spPr>
              <a:xfrm>
                <a:off x="4270225" y="3928900"/>
                <a:ext cx="718300" cy="478500"/>
              </a:xfrm>
              <a:custGeom>
                <a:rect b="b" l="l" r="r" t="t"/>
                <a:pathLst>
                  <a:path extrusionOk="0" h="19140" w="28732">
                    <a:moveTo>
                      <a:pt x="9606" y="369"/>
                    </a:moveTo>
                    <a:cubicBezTo>
                      <a:pt x="14323" y="369"/>
                      <a:pt x="19913" y="2644"/>
                      <a:pt x="23575" y="6354"/>
                    </a:cubicBezTo>
                    <a:cubicBezTo>
                      <a:pt x="28324" y="11166"/>
                      <a:pt x="28011" y="16558"/>
                      <a:pt x="22901" y="18407"/>
                    </a:cubicBezTo>
                    <a:cubicBezTo>
                      <a:pt x="21730" y="18830"/>
                      <a:pt x="20409" y="19030"/>
                      <a:pt x="19012" y="19030"/>
                    </a:cubicBezTo>
                    <a:cubicBezTo>
                      <a:pt x="14293" y="19030"/>
                      <a:pt x="8696" y="16747"/>
                      <a:pt x="5032" y="13046"/>
                    </a:cubicBezTo>
                    <a:cubicBezTo>
                      <a:pt x="298" y="8234"/>
                      <a:pt x="596" y="2827"/>
                      <a:pt x="5706" y="993"/>
                    </a:cubicBezTo>
                    <a:cubicBezTo>
                      <a:pt x="6880" y="569"/>
                      <a:pt x="8204" y="369"/>
                      <a:pt x="9606" y="369"/>
                    </a:cubicBezTo>
                    <a:close/>
                    <a:moveTo>
                      <a:pt x="9529" y="1"/>
                    </a:moveTo>
                    <a:cubicBezTo>
                      <a:pt x="8103" y="1"/>
                      <a:pt x="6757" y="204"/>
                      <a:pt x="5565" y="632"/>
                    </a:cubicBezTo>
                    <a:cubicBezTo>
                      <a:pt x="314" y="2529"/>
                      <a:pt x="0" y="8062"/>
                      <a:pt x="4860" y="12999"/>
                    </a:cubicBezTo>
                    <a:cubicBezTo>
                      <a:pt x="8621" y="16797"/>
                      <a:pt x="14361" y="19139"/>
                      <a:pt x="19192" y="19139"/>
                    </a:cubicBezTo>
                    <a:cubicBezTo>
                      <a:pt x="20622" y="19139"/>
                      <a:pt x="21972" y="18934"/>
                      <a:pt x="23167" y="18501"/>
                    </a:cubicBezTo>
                    <a:cubicBezTo>
                      <a:pt x="28418" y="16605"/>
                      <a:pt x="28732" y="11072"/>
                      <a:pt x="23872" y="6150"/>
                    </a:cubicBezTo>
                    <a:cubicBezTo>
                      <a:pt x="20108" y="2337"/>
                      <a:pt x="14362" y="1"/>
                      <a:pt x="95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2"/>
              <p:cNvSpPr/>
              <p:nvPr/>
            </p:nvSpPr>
            <p:spPr>
              <a:xfrm>
                <a:off x="4364275" y="4035475"/>
                <a:ext cx="498850" cy="331800"/>
              </a:xfrm>
              <a:custGeom>
                <a:rect b="b" l="l" r="r" t="t"/>
                <a:pathLst>
                  <a:path extrusionOk="0" h="13272" w="19954">
                    <a:moveTo>
                      <a:pt x="6701" y="338"/>
                    </a:moveTo>
                    <a:cubicBezTo>
                      <a:pt x="9928" y="338"/>
                      <a:pt x="13764" y="1899"/>
                      <a:pt x="16270" y="4442"/>
                    </a:cubicBezTo>
                    <a:cubicBezTo>
                      <a:pt x="19531" y="7733"/>
                      <a:pt x="19311" y="11417"/>
                      <a:pt x="15816" y="12686"/>
                    </a:cubicBezTo>
                    <a:cubicBezTo>
                      <a:pt x="15011" y="12977"/>
                      <a:pt x="14104" y="13115"/>
                      <a:pt x="13143" y="13115"/>
                    </a:cubicBezTo>
                    <a:cubicBezTo>
                      <a:pt x="9914" y="13115"/>
                      <a:pt x="6091" y="11556"/>
                      <a:pt x="3590" y="9019"/>
                    </a:cubicBezTo>
                    <a:cubicBezTo>
                      <a:pt x="345" y="5727"/>
                      <a:pt x="549" y="2028"/>
                      <a:pt x="4060" y="758"/>
                    </a:cubicBezTo>
                    <a:cubicBezTo>
                      <a:pt x="4855" y="473"/>
                      <a:pt x="5752" y="338"/>
                      <a:pt x="6701" y="338"/>
                    </a:cubicBezTo>
                    <a:close/>
                    <a:moveTo>
                      <a:pt x="6634" y="0"/>
                    </a:moveTo>
                    <a:cubicBezTo>
                      <a:pt x="5636" y="0"/>
                      <a:pt x="4693" y="143"/>
                      <a:pt x="3856" y="445"/>
                    </a:cubicBezTo>
                    <a:cubicBezTo>
                      <a:pt x="220" y="1746"/>
                      <a:pt x="0" y="5586"/>
                      <a:pt x="3386" y="9019"/>
                    </a:cubicBezTo>
                    <a:cubicBezTo>
                      <a:pt x="5984" y="11653"/>
                      <a:pt x="9961" y="13272"/>
                      <a:pt x="13320" y="13272"/>
                    </a:cubicBezTo>
                    <a:cubicBezTo>
                      <a:pt x="14318" y="13272"/>
                      <a:pt x="15261" y="13129"/>
                      <a:pt x="16098" y="12827"/>
                    </a:cubicBezTo>
                    <a:cubicBezTo>
                      <a:pt x="19734" y="11526"/>
                      <a:pt x="19954" y="7686"/>
                      <a:pt x="16568" y="4254"/>
                    </a:cubicBezTo>
                    <a:cubicBezTo>
                      <a:pt x="13970" y="1619"/>
                      <a:pt x="9993" y="0"/>
                      <a:pt x="66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2"/>
              <p:cNvSpPr/>
              <p:nvPr/>
            </p:nvSpPr>
            <p:spPr>
              <a:xfrm>
                <a:off x="4472425" y="4135250"/>
                <a:ext cx="262575" cy="174975"/>
              </a:xfrm>
              <a:custGeom>
                <a:rect b="b" l="l" r="r" t="t"/>
                <a:pathLst>
                  <a:path extrusionOk="0" h="6999" w="10503">
                    <a:moveTo>
                      <a:pt x="3586" y="320"/>
                    </a:moveTo>
                    <a:cubicBezTo>
                      <a:pt x="5219" y="320"/>
                      <a:pt x="7159" y="1108"/>
                      <a:pt x="8433" y="2394"/>
                    </a:cubicBezTo>
                    <a:cubicBezTo>
                      <a:pt x="10063" y="4056"/>
                      <a:pt x="9969" y="5921"/>
                      <a:pt x="8198" y="6564"/>
                    </a:cubicBezTo>
                    <a:cubicBezTo>
                      <a:pt x="7798" y="6705"/>
                      <a:pt x="7347" y="6773"/>
                      <a:pt x="6870" y="6773"/>
                    </a:cubicBezTo>
                    <a:cubicBezTo>
                      <a:pt x="5237" y="6773"/>
                      <a:pt x="3296" y="5984"/>
                      <a:pt x="2022" y="4698"/>
                    </a:cubicBezTo>
                    <a:cubicBezTo>
                      <a:pt x="392" y="3037"/>
                      <a:pt x="486" y="1172"/>
                      <a:pt x="2258" y="529"/>
                    </a:cubicBezTo>
                    <a:cubicBezTo>
                      <a:pt x="2658" y="387"/>
                      <a:pt x="3109" y="320"/>
                      <a:pt x="3586" y="320"/>
                    </a:cubicBezTo>
                    <a:close/>
                    <a:moveTo>
                      <a:pt x="3481" y="0"/>
                    </a:moveTo>
                    <a:cubicBezTo>
                      <a:pt x="2962" y="0"/>
                      <a:pt x="2472" y="75"/>
                      <a:pt x="2038" y="231"/>
                    </a:cubicBezTo>
                    <a:cubicBezTo>
                      <a:pt x="110" y="921"/>
                      <a:pt x="0" y="2943"/>
                      <a:pt x="1787" y="4745"/>
                    </a:cubicBezTo>
                    <a:cubicBezTo>
                      <a:pt x="3156" y="6139"/>
                      <a:pt x="5256" y="6998"/>
                      <a:pt x="7022" y="6998"/>
                    </a:cubicBezTo>
                    <a:cubicBezTo>
                      <a:pt x="7540" y="6998"/>
                      <a:pt x="8030" y="6924"/>
                      <a:pt x="8465" y="6767"/>
                    </a:cubicBezTo>
                    <a:cubicBezTo>
                      <a:pt x="10393" y="6062"/>
                      <a:pt x="10502" y="4040"/>
                      <a:pt x="8715" y="2253"/>
                    </a:cubicBezTo>
                    <a:cubicBezTo>
                      <a:pt x="7346" y="860"/>
                      <a:pt x="5247" y="0"/>
                      <a:pt x="34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2"/>
              <p:cNvSpPr/>
              <p:nvPr/>
            </p:nvSpPr>
            <p:spPr>
              <a:xfrm>
                <a:off x="4593125" y="4226550"/>
                <a:ext cx="13350" cy="8775"/>
              </a:xfrm>
              <a:custGeom>
                <a:rect b="b" l="l" r="r" t="t"/>
                <a:pathLst>
                  <a:path extrusionOk="0" h="351" w="534">
                    <a:moveTo>
                      <a:pt x="190" y="0"/>
                    </a:moveTo>
                    <a:cubicBezTo>
                      <a:pt x="161" y="0"/>
                      <a:pt x="133" y="4"/>
                      <a:pt x="110" y="12"/>
                    </a:cubicBezTo>
                    <a:cubicBezTo>
                      <a:pt x="0" y="43"/>
                      <a:pt x="0" y="153"/>
                      <a:pt x="94" y="231"/>
                    </a:cubicBezTo>
                    <a:cubicBezTo>
                      <a:pt x="169" y="306"/>
                      <a:pt x="272" y="351"/>
                      <a:pt x="367" y="351"/>
                    </a:cubicBezTo>
                    <a:cubicBezTo>
                      <a:pt x="392" y="351"/>
                      <a:pt x="416" y="348"/>
                      <a:pt x="439" y="341"/>
                    </a:cubicBezTo>
                    <a:cubicBezTo>
                      <a:pt x="533" y="310"/>
                      <a:pt x="533" y="200"/>
                      <a:pt x="439" y="106"/>
                    </a:cubicBezTo>
                    <a:cubicBezTo>
                      <a:pt x="380" y="35"/>
                      <a:pt x="277" y="0"/>
                      <a:pt x="1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2"/>
              <p:cNvSpPr/>
              <p:nvPr/>
            </p:nvSpPr>
            <p:spPr>
              <a:xfrm>
                <a:off x="4975950" y="3093850"/>
                <a:ext cx="241425" cy="160750"/>
              </a:xfrm>
              <a:custGeom>
                <a:rect b="b" l="l" r="r" t="t"/>
                <a:pathLst>
                  <a:path extrusionOk="0" h="6430" w="9657">
                    <a:moveTo>
                      <a:pt x="3374" y="233"/>
                    </a:moveTo>
                    <a:cubicBezTo>
                      <a:pt x="4858" y="233"/>
                      <a:pt x="6615" y="949"/>
                      <a:pt x="7775" y="2121"/>
                    </a:cubicBezTo>
                    <a:cubicBezTo>
                      <a:pt x="9264" y="3626"/>
                      <a:pt x="9170" y="5335"/>
                      <a:pt x="7556" y="5915"/>
                    </a:cubicBezTo>
                    <a:cubicBezTo>
                      <a:pt x="7187" y="6047"/>
                      <a:pt x="6771" y="6110"/>
                      <a:pt x="6331" y="6110"/>
                    </a:cubicBezTo>
                    <a:cubicBezTo>
                      <a:pt x="4847" y="6110"/>
                      <a:pt x="3089" y="5395"/>
                      <a:pt x="1929" y="4222"/>
                    </a:cubicBezTo>
                    <a:cubicBezTo>
                      <a:pt x="440" y="2701"/>
                      <a:pt x="534" y="1009"/>
                      <a:pt x="2148" y="429"/>
                    </a:cubicBezTo>
                    <a:cubicBezTo>
                      <a:pt x="2518" y="296"/>
                      <a:pt x="2934" y="233"/>
                      <a:pt x="3374" y="233"/>
                    </a:cubicBezTo>
                    <a:close/>
                    <a:moveTo>
                      <a:pt x="3194" y="0"/>
                    </a:moveTo>
                    <a:cubicBezTo>
                      <a:pt x="2718" y="0"/>
                      <a:pt x="2267" y="67"/>
                      <a:pt x="1866" y="209"/>
                    </a:cubicBezTo>
                    <a:cubicBezTo>
                      <a:pt x="111" y="852"/>
                      <a:pt x="1" y="2701"/>
                      <a:pt x="1647" y="4363"/>
                    </a:cubicBezTo>
                    <a:cubicBezTo>
                      <a:pt x="2903" y="5643"/>
                      <a:pt x="4819" y="6430"/>
                      <a:pt x="6443" y="6430"/>
                    </a:cubicBezTo>
                    <a:cubicBezTo>
                      <a:pt x="6927" y="6430"/>
                      <a:pt x="7384" y="6360"/>
                      <a:pt x="7791" y="6212"/>
                    </a:cubicBezTo>
                    <a:cubicBezTo>
                      <a:pt x="9547" y="5570"/>
                      <a:pt x="9656" y="3720"/>
                      <a:pt x="8026" y="2059"/>
                    </a:cubicBezTo>
                    <a:cubicBezTo>
                      <a:pt x="6753" y="786"/>
                      <a:pt x="4823" y="0"/>
                      <a:pt x="31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2"/>
              <p:cNvSpPr/>
              <p:nvPr/>
            </p:nvSpPr>
            <p:spPr>
              <a:xfrm>
                <a:off x="4848225" y="3035050"/>
                <a:ext cx="478075" cy="318675"/>
              </a:xfrm>
              <a:custGeom>
                <a:rect b="b" l="l" r="r" t="t"/>
                <a:pathLst>
                  <a:path extrusionOk="0" h="12747" w="19123">
                    <a:moveTo>
                      <a:pt x="6504" y="166"/>
                    </a:moveTo>
                    <a:cubicBezTo>
                      <a:pt x="9599" y="166"/>
                      <a:pt x="13277" y="1664"/>
                      <a:pt x="15674" y="4097"/>
                    </a:cubicBezTo>
                    <a:cubicBezTo>
                      <a:pt x="18778" y="7248"/>
                      <a:pt x="18590" y="10790"/>
                      <a:pt x="15236" y="11997"/>
                    </a:cubicBezTo>
                    <a:cubicBezTo>
                      <a:pt x="14469" y="12273"/>
                      <a:pt x="13603" y="12404"/>
                      <a:pt x="12686" y="12404"/>
                    </a:cubicBezTo>
                    <a:cubicBezTo>
                      <a:pt x="9593" y="12404"/>
                      <a:pt x="5921" y="10913"/>
                      <a:pt x="3527" y="8470"/>
                    </a:cubicBezTo>
                    <a:cubicBezTo>
                      <a:pt x="423" y="5320"/>
                      <a:pt x="611" y="1793"/>
                      <a:pt x="3966" y="571"/>
                    </a:cubicBezTo>
                    <a:cubicBezTo>
                      <a:pt x="4729" y="296"/>
                      <a:pt x="5591" y="166"/>
                      <a:pt x="6504" y="166"/>
                    </a:cubicBezTo>
                    <a:close/>
                    <a:moveTo>
                      <a:pt x="6361" y="1"/>
                    </a:moveTo>
                    <a:cubicBezTo>
                      <a:pt x="5404" y="1"/>
                      <a:pt x="4500" y="139"/>
                      <a:pt x="3699" y="430"/>
                    </a:cubicBezTo>
                    <a:cubicBezTo>
                      <a:pt x="204" y="1683"/>
                      <a:pt x="0" y="5367"/>
                      <a:pt x="3229" y="8659"/>
                    </a:cubicBezTo>
                    <a:cubicBezTo>
                      <a:pt x="5735" y="11189"/>
                      <a:pt x="9560" y="12747"/>
                      <a:pt x="12782" y="12747"/>
                    </a:cubicBezTo>
                    <a:cubicBezTo>
                      <a:pt x="13731" y="12747"/>
                      <a:pt x="14628" y="12612"/>
                      <a:pt x="15424" y="12326"/>
                    </a:cubicBezTo>
                    <a:cubicBezTo>
                      <a:pt x="18919" y="11057"/>
                      <a:pt x="19123" y="7373"/>
                      <a:pt x="15894" y="4097"/>
                    </a:cubicBezTo>
                    <a:cubicBezTo>
                      <a:pt x="13393" y="1560"/>
                      <a:pt x="9579" y="1"/>
                      <a:pt x="6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2"/>
              <p:cNvSpPr/>
              <p:nvPr/>
            </p:nvSpPr>
            <p:spPr>
              <a:xfrm>
                <a:off x="4722425" y="2993725"/>
                <a:ext cx="699500" cy="465825"/>
              </a:xfrm>
              <a:custGeom>
                <a:rect b="b" l="l" r="r" t="t"/>
                <a:pathLst>
                  <a:path extrusionOk="0" h="18633" w="27980">
                    <a:moveTo>
                      <a:pt x="9471" y="110"/>
                    </a:moveTo>
                    <a:cubicBezTo>
                      <a:pt x="14062" y="110"/>
                      <a:pt x="19505" y="2326"/>
                      <a:pt x="23058" y="5938"/>
                    </a:cubicBezTo>
                    <a:cubicBezTo>
                      <a:pt x="27682" y="10625"/>
                      <a:pt x="27384" y="15876"/>
                      <a:pt x="22399" y="17663"/>
                    </a:cubicBezTo>
                    <a:cubicBezTo>
                      <a:pt x="21261" y="18076"/>
                      <a:pt x="19974" y="18272"/>
                      <a:pt x="18611" y="18272"/>
                    </a:cubicBezTo>
                    <a:cubicBezTo>
                      <a:pt x="14028" y="18272"/>
                      <a:pt x="8584" y="16056"/>
                      <a:pt x="5032" y="12443"/>
                    </a:cubicBezTo>
                    <a:cubicBezTo>
                      <a:pt x="408" y="7757"/>
                      <a:pt x="706" y="2506"/>
                      <a:pt x="5675" y="719"/>
                    </a:cubicBezTo>
                    <a:cubicBezTo>
                      <a:pt x="6817" y="306"/>
                      <a:pt x="8106" y="110"/>
                      <a:pt x="9471" y="110"/>
                    </a:cubicBezTo>
                    <a:close/>
                    <a:moveTo>
                      <a:pt x="9297" y="0"/>
                    </a:moveTo>
                    <a:cubicBezTo>
                      <a:pt x="7899" y="0"/>
                      <a:pt x="6579" y="201"/>
                      <a:pt x="5408" y="625"/>
                    </a:cubicBezTo>
                    <a:cubicBezTo>
                      <a:pt x="298" y="2459"/>
                      <a:pt x="1" y="7851"/>
                      <a:pt x="4734" y="12647"/>
                    </a:cubicBezTo>
                    <a:cubicBezTo>
                      <a:pt x="8384" y="16357"/>
                      <a:pt x="13962" y="18632"/>
                      <a:pt x="18674" y="18632"/>
                    </a:cubicBezTo>
                    <a:cubicBezTo>
                      <a:pt x="20074" y="18632"/>
                      <a:pt x="21398" y="18431"/>
                      <a:pt x="22572" y="18008"/>
                    </a:cubicBezTo>
                    <a:cubicBezTo>
                      <a:pt x="27682" y="16174"/>
                      <a:pt x="27979" y="10782"/>
                      <a:pt x="23246" y="5985"/>
                    </a:cubicBezTo>
                    <a:cubicBezTo>
                      <a:pt x="19584" y="2276"/>
                      <a:pt x="14003" y="0"/>
                      <a:pt x="92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2"/>
              <p:cNvSpPr/>
              <p:nvPr/>
            </p:nvSpPr>
            <p:spPr>
              <a:xfrm>
                <a:off x="4600950" y="2969625"/>
                <a:ext cx="901700" cy="600550"/>
              </a:xfrm>
              <a:custGeom>
                <a:rect b="b" l="l" r="r" t="t"/>
                <a:pathLst>
                  <a:path extrusionOk="0" h="24022" w="36068">
                    <a:moveTo>
                      <a:pt x="12158" y="50"/>
                    </a:moveTo>
                    <a:cubicBezTo>
                      <a:pt x="18122" y="50"/>
                      <a:pt x="25198" y="2932"/>
                      <a:pt x="29829" y="7623"/>
                    </a:cubicBezTo>
                    <a:cubicBezTo>
                      <a:pt x="35816" y="13705"/>
                      <a:pt x="35440" y="20523"/>
                      <a:pt x="28967" y="22859"/>
                    </a:cubicBezTo>
                    <a:cubicBezTo>
                      <a:pt x="27487" y="23393"/>
                      <a:pt x="25818" y="23646"/>
                      <a:pt x="24051" y="23646"/>
                    </a:cubicBezTo>
                    <a:cubicBezTo>
                      <a:pt x="18087" y="23646"/>
                      <a:pt x="11015" y="20764"/>
                      <a:pt x="6396" y="16072"/>
                    </a:cubicBezTo>
                    <a:cubicBezTo>
                      <a:pt x="392" y="9990"/>
                      <a:pt x="769" y="3172"/>
                      <a:pt x="7242" y="836"/>
                    </a:cubicBezTo>
                    <a:cubicBezTo>
                      <a:pt x="8722" y="303"/>
                      <a:pt x="10391" y="50"/>
                      <a:pt x="12158" y="50"/>
                    </a:cubicBezTo>
                    <a:close/>
                    <a:moveTo>
                      <a:pt x="11991" y="0"/>
                    </a:moveTo>
                    <a:cubicBezTo>
                      <a:pt x="10187" y="0"/>
                      <a:pt x="8484" y="259"/>
                      <a:pt x="6976" y="805"/>
                    </a:cubicBezTo>
                    <a:cubicBezTo>
                      <a:pt x="377" y="3172"/>
                      <a:pt x="1" y="10116"/>
                      <a:pt x="6098" y="16307"/>
                    </a:cubicBezTo>
                    <a:cubicBezTo>
                      <a:pt x="10814" y="21083"/>
                      <a:pt x="18020" y="24022"/>
                      <a:pt x="24090" y="24022"/>
                    </a:cubicBezTo>
                    <a:cubicBezTo>
                      <a:pt x="25889" y="24022"/>
                      <a:pt x="27587" y="23764"/>
                      <a:pt x="29092" y="23219"/>
                    </a:cubicBezTo>
                    <a:cubicBezTo>
                      <a:pt x="35675" y="20853"/>
                      <a:pt x="36067" y="13893"/>
                      <a:pt x="29954" y="7702"/>
                    </a:cubicBezTo>
                    <a:cubicBezTo>
                      <a:pt x="25254" y="2929"/>
                      <a:pt x="18057" y="0"/>
                      <a:pt x="1199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2"/>
              <p:cNvSpPr/>
              <p:nvPr/>
            </p:nvSpPr>
            <p:spPr>
              <a:xfrm>
                <a:off x="4669125" y="3232700"/>
                <a:ext cx="894650" cy="450375"/>
              </a:xfrm>
              <a:custGeom>
                <a:rect b="b" l="l" r="r" t="t"/>
                <a:pathLst>
                  <a:path extrusionOk="0" h="18015" w="35786">
                    <a:moveTo>
                      <a:pt x="30017" y="0"/>
                    </a:moveTo>
                    <a:lnTo>
                      <a:pt x="30306" y="360"/>
                    </a:lnTo>
                    <a:lnTo>
                      <a:pt x="30306" y="360"/>
                    </a:lnTo>
                    <a:cubicBezTo>
                      <a:pt x="30211" y="240"/>
                      <a:pt x="30115" y="120"/>
                      <a:pt x="30017" y="0"/>
                    </a:cubicBezTo>
                    <a:close/>
                    <a:moveTo>
                      <a:pt x="30306" y="360"/>
                    </a:moveTo>
                    <a:cubicBezTo>
                      <a:pt x="35594" y="7117"/>
                      <a:pt x="34562" y="14137"/>
                      <a:pt x="27478" y="16693"/>
                    </a:cubicBezTo>
                    <a:cubicBezTo>
                      <a:pt x="25698" y="17334"/>
                      <a:pt x="23690" y="17638"/>
                      <a:pt x="21564" y="17638"/>
                    </a:cubicBezTo>
                    <a:cubicBezTo>
                      <a:pt x="14382" y="17638"/>
                      <a:pt x="5858" y="14171"/>
                      <a:pt x="283" y="8511"/>
                    </a:cubicBezTo>
                    <a:cubicBezTo>
                      <a:pt x="189" y="8605"/>
                      <a:pt x="95" y="8684"/>
                      <a:pt x="1" y="8778"/>
                    </a:cubicBezTo>
                    <a:cubicBezTo>
                      <a:pt x="5648" y="14497"/>
                      <a:pt x="14288" y="18015"/>
                      <a:pt x="21570" y="18015"/>
                    </a:cubicBezTo>
                    <a:cubicBezTo>
                      <a:pt x="23728" y="18015"/>
                      <a:pt x="25766" y="17706"/>
                      <a:pt x="27572" y="17054"/>
                    </a:cubicBezTo>
                    <a:cubicBezTo>
                      <a:pt x="34735" y="14468"/>
                      <a:pt x="35785" y="7383"/>
                      <a:pt x="30456" y="549"/>
                    </a:cubicBezTo>
                    <a:lnTo>
                      <a:pt x="30306" y="36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2"/>
              <p:cNvSpPr/>
              <p:nvPr/>
            </p:nvSpPr>
            <p:spPr>
              <a:xfrm>
                <a:off x="4486150" y="2962700"/>
                <a:ext cx="360525" cy="489450"/>
              </a:xfrm>
              <a:custGeom>
                <a:rect b="b" l="l" r="r" t="t"/>
                <a:pathLst>
                  <a:path extrusionOk="0" h="19578" w="14421">
                    <a:moveTo>
                      <a:pt x="14420" y="1"/>
                    </a:moveTo>
                    <a:lnTo>
                      <a:pt x="14420" y="1"/>
                    </a:lnTo>
                    <a:cubicBezTo>
                      <a:pt x="14243" y="2"/>
                      <a:pt x="14066" y="5"/>
                      <a:pt x="13890" y="11"/>
                    </a:cubicBezTo>
                    <a:lnTo>
                      <a:pt x="13890" y="11"/>
                    </a:lnTo>
                    <a:lnTo>
                      <a:pt x="14420" y="1"/>
                    </a:lnTo>
                    <a:close/>
                    <a:moveTo>
                      <a:pt x="13890" y="11"/>
                    </a:moveTo>
                    <a:lnTo>
                      <a:pt x="13605" y="16"/>
                    </a:lnTo>
                    <a:cubicBezTo>
                      <a:pt x="11724" y="79"/>
                      <a:pt x="9953" y="392"/>
                      <a:pt x="8354" y="972"/>
                    </a:cubicBezTo>
                    <a:cubicBezTo>
                      <a:pt x="455" y="3825"/>
                      <a:pt x="0" y="12148"/>
                      <a:pt x="7320" y="19578"/>
                    </a:cubicBezTo>
                    <a:cubicBezTo>
                      <a:pt x="7414" y="19484"/>
                      <a:pt x="7508" y="19405"/>
                      <a:pt x="7602" y="19311"/>
                    </a:cubicBezTo>
                    <a:cubicBezTo>
                      <a:pt x="361" y="11991"/>
                      <a:pt x="831" y="3762"/>
                      <a:pt x="8621" y="957"/>
                    </a:cubicBezTo>
                    <a:cubicBezTo>
                      <a:pt x="10227" y="369"/>
                      <a:pt x="12003" y="70"/>
                      <a:pt x="13890" y="1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2"/>
              <p:cNvSpPr/>
              <p:nvPr/>
            </p:nvSpPr>
            <p:spPr>
              <a:xfrm>
                <a:off x="4589200" y="3398050"/>
                <a:ext cx="1003575" cy="398400"/>
              </a:xfrm>
              <a:custGeom>
                <a:rect b="b" l="l" r="r" t="t"/>
                <a:pathLst>
                  <a:path extrusionOk="0" h="15936" w="40143">
                    <a:moveTo>
                      <a:pt x="37290" y="1"/>
                    </a:moveTo>
                    <a:lnTo>
                      <a:pt x="37374" y="193"/>
                    </a:lnTo>
                    <a:lnTo>
                      <a:pt x="37374" y="193"/>
                    </a:lnTo>
                    <a:cubicBezTo>
                      <a:pt x="37346" y="129"/>
                      <a:pt x="37318" y="65"/>
                      <a:pt x="37290" y="1"/>
                    </a:cubicBezTo>
                    <a:close/>
                    <a:moveTo>
                      <a:pt x="37374" y="193"/>
                    </a:moveTo>
                    <a:lnTo>
                      <a:pt x="37374" y="193"/>
                    </a:lnTo>
                    <a:cubicBezTo>
                      <a:pt x="40038" y="6389"/>
                      <a:pt x="38005" y="12110"/>
                      <a:pt x="31443" y="14468"/>
                    </a:cubicBezTo>
                    <a:cubicBezTo>
                      <a:pt x="29400" y="15206"/>
                      <a:pt x="27094" y="15556"/>
                      <a:pt x="24653" y="15556"/>
                    </a:cubicBezTo>
                    <a:cubicBezTo>
                      <a:pt x="16419" y="15556"/>
                      <a:pt x="6647" y="11575"/>
                      <a:pt x="251" y="5095"/>
                    </a:cubicBezTo>
                    <a:cubicBezTo>
                      <a:pt x="173" y="5189"/>
                      <a:pt x="79" y="5283"/>
                      <a:pt x="0" y="5377"/>
                    </a:cubicBezTo>
                    <a:cubicBezTo>
                      <a:pt x="6448" y="11921"/>
                      <a:pt x="16322" y="15936"/>
                      <a:pt x="24644" y="15936"/>
                    </a:cubicBezTo>
                    <a:cubicBezTo>
                      <a:pt x="27104" y="15936"/>
                      <a:pt x="29430" y="15585"/>
                      <a:pt x="31490" y="14844"/>
                    </a:cubicBezTo>
                    <a:cubicBezTo>
                      <a:pt x="38089" y="12462"/>
                      <a:pt x="40142" y="6725"/>
                      <a:pt x="37509" y="502"/>
                    </a:cubicBezTo>
                    <a:lnTo>
                      <a:pt x="37374" y="193"/>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2"/>
              <p:cNvSpPr/>
              <p:nvPr/>
            </p:nvSpPr>
            <p:spPr>
              <a:xfrm>
                <a:off x="4379950" y="2989350"/>
                <a:ext cx="275900" cy="543150"/>
              </a:xfrm>
              <a:custGeom>
                <a:rect b="b" l="l" r="r" t="t"/>
                <a:pathLst>
                  <a:path extrusionOk="0" h="21726" w="11036">
                    <a:moveTo>
                      <a:pt x="11035" y="0"/>
                    </a:moveTo>
                    <a:cubicBezTo>
                      <a:pt x="10934" y="27"/>
                      <a:pt x="10834" y="55"/>
                      <a:pt x="10735" y="84"/>
                    </a:cubicBezTo>
                    <a:lnTo>
                      <a:pt x="10735" y="84"/>
                    </a:lnTo>
                    <a:lnTo>
                      <a:pt x="11035" y="0"/>
                    </a:lnTo>
                    <a:close/>
                    <a:moveTo>
                      <a:pt x="10735" y="84"/>
                    </a:moveTo>
                    <a:lnTo>
                      <a:pt x="10471" y="157"/>
                    </a:lnTo>
                    <a:cubicBezTo>
                      <a:pt x="10157" y="251"/>
                      <a:pt x="9859" y="361"/>
                      <a:pt x="9562" y="471"/>
                    </a:cubicBezTo>
                    <a:cubicBezTo>
                      <a:pt x="533" y="3715"/>
                      <a:pt x="0" y="13230"/>
                      <a:pt x="8370" y="21725"/>
                    </a:cubicBezTo>
                    <a:cubicBezTo>
                      <a:pt x="8449" y="21631"/>
                      <a:pt x="8543" y="21537"/>
                      <a:pt x="8621" y="21443"/>
                    </a:cubicBezTo>
                    <a:cubicBezTo>
                      <a:pt x="329" y="13041"/>
                      <a:pt x="862" y="3621"/>
                      <a:pt x="9797" y="392"/>
                    </a:cubicBezTo>
                    <a:cubicBezTo>
                      <a:pt x="10107" y="285"/>
                      <a:pt x="10417" y="177"/>
                      <a:pt x="10735" y="8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2"/>
              <p:cNvSpPr/>
              <p:nvPr/>
            </p:nvSpPr>
            <p:spPr>
              <a:xfrm>
                <a:off x="4514750" y="3553225"/>
                <a:ext cx="1083900" cy="354725"/>
              </a:xfrm>
              <a:custGeom>
                <a:rect b="b" l="l" r="r" t="t"/>
                <a:pathLst>
                  <a:path extrusionOk="0" h="14189" w="43356">
                    <a:moveTo>
                      <a:pt x="42243" y="1"/>
                    </a:moveTo>
                    <a:lnTo>
                      <a:pt x="42318" y="401"/>
                    </a:lnTo>
                    <a:lnTo>
                      <a:pt x="42318" y="401"/>
                    </a:lnTo>
                    <a:cubicBezTo>
                      <a:pt x="42295" y="268"/>
                      <a:pt x="42270" y="135"/>
                      <a:pt x="42243" y="1"/>
                    </a:cubicBezTo>
                    <a:close/>
                    <a:moveTo>
                      <a:pt x="42318" y="401"/>
                    </a:moveTo>
                    <a:lnTo>
                      <a:pt x="42318" y="401"/>
                    </a:lnTo>
                    <a:cubicBezTo>
                      <a:pt x="43246" y="5797"/>
                      <a:pt x="40669" y="10462"/>
                      <a:pt x="34688" y="12619"/>
                    </a:cubicBezTo>
                    <a:cubicBezTo>
                      <a:pt x="32433" y="13431"/>
                      <a:pt x="29889" y="13816"/>
                      <a:pt x="27196" y="13816"/>
                    </a:cubicBezTo>
                    <a:cubicBezTo>
                      <a:pt x="18096" y="13816"/>
                      <a:pt x="7299" y="9418"/>
                      <a:pt x="235" y="2258"/>
                    </a:cubicBezTo>
                    <a:cubicBezTo>
                      <a:pt x="157" y="2352"/>
                      <a:pt x="79" y="2446"/>
                      <a:pt x="0" y="2540"/>
                    </a:cubicBezTo>
                    <a:cubicBezTo>
                      <a:pt x="7110" y="9759"/>
                      <a:pt x="17979" y="14188"/>
                      <a:pt x="27139" y="14188"/>
                    </a:cubicBezTo>
                    <a:cubicBezTo>
                      <a:pt x="29852" y="14188"/>
                      <a:pt x="32416" y="13800"/>
                      <a:pt x="34688" y="12979"/>
                    </a:cubicBezTo>
                    <a:cubicBezTo>
                      <a:pt x="40769" y="10785"/>
                      <a:pt x="43355" y="6020"/>
                      <a:pt x="42337" y="502"/>
                    </a:cubicBezTo>
                    <a:lnTo>
                      <a:pt x="42318" y="40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2"/>
              <p:cNvSpPr/>
              <p:nvPr/>
            </p:nvSpPr>
            <p:spPr>
              <a:xfrm>
                <a:off x="4298450" y="3051650"/>
                <a:ext cx="222200" cy="565075"/>
              </a:xfrm>
              <a:custGeom>
                <a:rect b="b" l="l" r="r" t="t"/>
                <a:pathLst>
                  <a:path extrusionOk="0" h="22603" w="8888">
                    <a:moveTo>
                      <a:pt x="8104" y="1"/>
                    </a:moveTo>
                    <a:lnTo>
                      <a:pt x="7633" y="251"/>
                    </a:lnTo>
                    <a:cubicBezTo>
                      <a:pt x="0" y="4562"/>
                      <a:pt x="219" y="14061"/>
                      <a:pt x="8652" y="22603"/>
                    </a:cubicBezTo>
                    <a:cubicBezTo>
                      <a:pt x="8731" y="22509"/>
                      <a:pt x="8809" y="22415"/>
                      <a:pt x="8887" y="22321"/>
                    </a:cubicBezTo>
                    <a:cubicBezTo>
                      <a:pt x="439" y="13747"/>
                      <a:pt x="282" y="4201"/>
                      <a:pt x="81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2"/>
              <p:cNvSpPr/>
              <p:nvPr/>
            </p:nvSpPr>
            <p:spPr>
              <a:xfrm>
                <a:off x="4448125" y="3697050"/>
                <a:ext cx="1136800" cy="318250"/>
              </a:xfrm>
              <a:custGeom>
                <a:rect b="b" l="l" r="r" t="t"/>
                <a:pathLst>
                  <a:path extrusionOk="0" h="12730" w="45472">
                    <a:moveTo>
                      <a:pt x="204" y="0"/>
                    </a:moveTo>
                    <a:cubicBezTo>
                      <a:pt x="126" y="94"/>
                      <a:pt x="63" y="188"/>
                      <a:pt x="1" y="298"/>
                    </a:cubicBezTo>
                    <a:cubicBezTo>
                      <a:pt x="7596" y="8003"/>
                      <a:pt x="19215" y="12730"/>
                      <a:pt x="29007" y="12730"/>
                    </a:cubicBezTo>
                    <a:cubicBezTo>
                      <a:pt x="31905" y="12730"/>
                      <a:pt x="34644" y="12316"/>
                      <a:pt x="37070" y="11442"/>
                    </a:cubicBezTo>
                    <a:cubicBezTo>
                      <a:pt x="42525" y="9468"/>
                      <a:pt x="45331" y="5580"/>
                      <a:pt x="45472" y="894"/>
                    </a:cubicBezTo>
                    <a:lnTo>
                      <a:pt x="45472" y="392"/>
                    </a:lnTo>
                    <a:cubicBezTo>
                      <a:pt x="45425" y="5141"/>
                      <a:pt x="42619" y="9107"/>
                      <a:pt x="37117" y="11098"/>
                    </a:cubicBezTo>
                    <a:cubicBezTo>
                      <a:pt x="34702" y="11967"/>
                      <a:pt x="31978" y="12379"/>
                      <a:pt x="29094" y="12379"/>
                    </a:cubicBezTo>
                    <a:cubicBezTo>
                      <a:pt x="19344" y="12379"/>
                      <a:pt x="7777" y="7669"/>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2"/>
              <p:cNvSpPr/>
              <p:nvPr/>
            </p:nvSpPr>
            <p:spPr>
              <a:xfrm>
                <a:off x="4220075" y="3138250"/>
                <a:ext cx="233175" cy="566275"/>
              </a:xfrm>
              <a:custGeom>
                <a:rect b="b" l="l" r="r" t="t"/>
                <a:pathLst>
                  <a:path extrusionOk="0" h="22651" w="9327">
                    <a:moveTo>
                      <a:pt x="6176" y="1"/>
                    </a:moveTo>
                    <a:lnTo>
                      <a:pt x="5784" y="330"/>
                    </a:lnTo>
                    <a:cubicBezTo>
                      <a:pt x="0" y="5424"/>
                      <a:pt x="1035" y="14437"/>
                      <a:pt x="9123" y="22650"/>
                    </a:cubicBezTo>
                    <a:cubicBezTo>
                      <a:pt x="9185" y="22540"/>
                      <a:pt x="9248" y="22446"/>
                      <a:pt x="9326" y="22352"/>
                    </a:cubicBezTo>
                    <a:cubicBezTo>
                      <a:pt x="1191" y="14108"/>
                      <a:pt x="235" y="5032"/>
                      <a:pt x="61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2"/>
              <p:cNvSpPr/>
              <p:nvPr/>
            </p:nvSpPr>
            <p:spPr>
              <a:xfrm>
                <a:off x="4390125" y="3785600"/>
                <a:ext cx="1177575" cy="330950"/>
              </a:xfrm>
              <a:custGeom>
                <a:rect b="b" l="l" r="r" t="t"/>
                <a:pathLst>
                  <a:path extrusionOk="0" h="13238" w="47103">
                    <a:moveTo>
                      <a:pt x="47102" y="2853"/>
                    </a:moveTo>
                    <a:lnTo>
                      <a:pt x="47073" y="2984"/>
                    </a:lnTo>
                    <a:lnTo>
                      <a:pt x="47073" y="2984"/>
                    </a:lnTo>
                    <a:cubicBezTo>
                      <a:pt x="47083" y="2940"/>
                      <a:pt x="47093" y="2897"/>
                      <a:pt x="47102" y="2853"/>
                    </a:cubicBezTo>
                    <a:close/>
                    <a:moveTo>
                      <a:pt x="173" y="1"/>
                    </a:moveTo>
                    <a:cubicBezTo>
                      <a:pt x="126" y="110"/>
                      <a:pt x="64" y="204"/>
                      <a:pt x="1" y="298"/>
                    </a:cubicBezTo>
                    <a:cubicBezTo>
                      <a:pt x="7911" y="8317"/>
                      <a:pt x="20002" y="13238"/>
                      <a:pt x="30189" y="13238"/>
                    </a:cubicBezTo>
                    <a:cubicBezTo>
                      <a:pt x="33204" y="13238"/>
                      <a:pt x="36052" y="12807"/>
                      <a:pt x="38575" y="11897"/>
                    </a:cubicBezTo>
                    <a:cubicBezTo>
                      <a:pt x="43278" y="10205"/>
                      <a:pt x="46083" y="7117"/>
                      <a:pt x="46992" y="3339"/>
                    </a:cubicBezTo>
                    <a:lnTo>
                      <a:pt x="47073" y="2984"/>
                    </a:lnTo>
                    <a:lnTo>
                      <a:pt x="47073" y="2984"/>
                    </a:lnTo>
                    <a:cubicBezTo>
                      <a:pt x="46191" y="6780"/>
                      <a:pt x="43365" y="9879"/>
                      <a:pt x="38654" y="11568"/>
                    </a:cubicBezTo>
                    <a:cubicBezTo>
                      <a:pt x="36133" y="12479"/>
                      <a:pt x="33288" y="12911"/>
                      <a:pt x="30275" y="12911"/>
                    </a:cubicBezTo>
                    <a:cubicBezTo>
                      <a:pt x="20119" y="12911"/>
                      <a:pt x="8067" y="8003"/>
                      <a:pt x="1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2"/>
              <p:cNvSpPr/>
              <p:nvPr/>
            </p:nvSpPr>
            <p:spPr>
              <a:xfrm>
                <a:off x="4160500" y="3246400"/>
                <a:ext cx="233975" cy="546675"/>
              </a:xfrm>
              <a:custGeom>
                <a:rect b="b" l="l" r="r" t="t"/>
                <a:pathLst>
                  <a:path extrusionOk="0" h="21867" w="9359">
                    <a:moveTo>
                      <a:pt x="4405" y="1"/>
                    </a:moveTo>
                    <a:lnTo>
                      <a:pt x="4405" y="1"/>
                    </a:lnTo>
                    <a:cubicBezTo>
                      <a:pt x="4380" y="33"/>
                      <a:pt x="4355" y="66"/>
                      <a:pt x="4330" y="98"/>
                    </a:cubicBezTo>
                    <a:lnTo>
                      <a:pt x="4330" y="98"/>
                    </a:lnTo>
                    <a:lnTo>
                      <a:pt x="4405" y="1"/>
                    </a:lnTo>
                    <a:close/>
                    <a:moveTo>
                      <a:pt x="4330" y="98"/>
                    </a:moveTo>
                    <a:lnTo>
                      <a:pt x="4092" y="408"/>
                    </a:lnTo>
                    <a:cubicBezTo>
                      <a:pt x="1" y="5863"/>
                      <a:pt x="1631" y="14217"/>
                      <a:pt x="9186" y="21866"/>
                    </a:cubicBezTo>
                    <a:cubicBezTo>
                      <a:pt x="9249" y="21772"/>
                      <a:pt x="9311" y="21678"/>
                      <a:pt x="9358" y="21569"/>
                    </a:cubicBezTo>
                    <a:cubicBezTo>
                      <a:pt x="1801" y="13903"/>
                      <a:pt x="192" y="5540"/>
                      <a:pt x="4330" y="9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2"/>
              <p:cNvSpPr/>
              <p:nvPr/>
            </p:nvSpPr>
            <p:spPr>
              <a:xfrm>
                <a:off x="4343100" y="3874550"/>
                <a:ext cx="1177175" cy="335025"/>
              </a:xfrm>
              <a:custGeom>
                <a:rect b="b" l="l" r="r" t="t"/>
                <a:pathLst>
                  <a:path extrusionOk="0" h="13401" w="47087">
                    <a:moveTo>
                      <a:pt x="47087" y="5032"/>
                    </a:moveTo>
                    <a:lnTo>
                      <a:pt x="46867" y="5487"/>
                    </a:lnTo>
                    <a:cubicBezTo>
                      <a:pt x="46858" y="5507"/>
                      <a:pt x="46848" y="5527"/>
                      <a:pt x="46839" y="5547"/>
                    </a:cubicBezTo>
                    <a:lnTo>
                      <a:pt x="46839" y="5547"/>
                    </a:lnTo>
                    <a:cubicBezTo>
                      <a:pt x="46926" y="5377"/>
                      <a:pt x="47009" y="5206"/>
                      <a:pt x="47087" y="5032"/>
                    </a:cubicBezTo>
                    <a:close/>
                    <a:moveTo>
                      <a:pt x="126" y="1"/>
                    </a:moveTo>
                    <a:cubicBezTo>
                      <a:pt x="79" y="95"/>
                      <a:pt x="48" y="189"/>
                      <a:pt x="1" y="283"/>
                    </a:cubicBezTo>
                    <a:cubicBezTo>
                      <a:pt x="8006" y="8409"/>
                      <a:pt x="20256" y="13401"/>
                      <a:pt x="30576" y="13401"/>
                    </a:cubicBezTo>
                    <a:cubicBezTo>
                      <a:pt x="33632" y="13401"/>
                      <a:pt x="36520" y="12963"/>
                      <a:pt x="39077" y="12039"/>
                    </a:cubicBezTo>
                    <a:cubicBezTo>
                      <a:pt x="42906" y="10653"/>
                      <a:pt x="45498" y="8372"/>
                      <a:pt x="46839" y="5547"/>
                    </a:cubicBezTo>
                    <a:lnTo>
                      <a:pt x="46839" y="5547"/>
                    </a:lnTo>
                    <a:cubicBezTo>
                      <a:pt x="45453" y="8240"/>
                      <a:pt x="42905" y="10414"/>
                      <a:pt x="39218" y="11741"/>
                    </a:cubicBezTo>
                    <a:cubicBezTo>
                      <a:pt x="36657" y="12665"/>
                      <a:pt x="33767" y="13103"/>
                      <a:pt x="30708" y="13103"/>
                    </a:cubicBezTo>
                    <a:cubicBezTo>
                      <a:pt x="20386" y="13103"/>
                      <a:pt x="8143" y="8114"/>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2"/>
              <p:cNvSpPr/>
              <p:nvPr/>
            </p:nvSpPr>
            <p:spPr>
              <a:xfrm>
                <a:off x="4120925" y="3374150"/>
                <a:ext cx="225350" cy="507475"/>
              </a:xfrm>
              <a:custGeom>
                <a:rect b="b" l="l" r="r" t="t"/>
                <a:pathLst>
                  <a:path extrusionOk="0" h="20299" w="9014">
                    <a:moveTo>
                      <a:pt x="2791" y="1"/>
                    </a:moveTo>
                    <a:cubicBezTo>
                      <a:pt x="2772" y="38"/>
                      <a:pt x="2754" y="76"/>
                      <a:pt x="2736" y="114"/>
                    </a:cubicBezTo>
                    <a:lnTo>
                      <a:pt x="2736" y="114"/>
                    </a:lnTo>
                    <a:lnTo>
                      <a:pt x="2791" y="1"/>
                    </a:lnTo>
                    <a:close/>
                    <a:moveTo>
                      <a:pt x="2736" y="114"/>
                    </a:moveTo>
                    <a:lnTo>
                      <a:pt x="2571" y="455"/>
                    </a:lnTo>
                    <a:cubicBezTo>
                      <a:pt x="1" y="5910"/>
                      <a:pt x="2054" y="13386"/>
                      <a:pt x="8888" y="20299"/>
                    </a:cubicBezTo>
                    <a:cubicBezTo>
                      <a:pt x="8935" y="20205"/>
                      <a:pt x="8966" y="20111"/>
                      <a:pt x="9013" y="20017"/>
                    </a:cubicBezTo>
                    <a:cubicBezTo>
                      <a:pt x="2180" y="13074"/>
                      <a:pt x="138" y="5575"/>
                      <a:pt x="2736" y="11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2"/>
              <p:cNvSpPr/>
              <p:nvPr/>
            </p:nvSpPr>
            <p:spPr>
              <a:xfrm>
                <a:off x="4309025" y="3958800"/>
                <a:ext cx="1135625" cy="330175"/>
              </a:xfrm>
              <a:custGeom>
                <a:rect b="b" l="l" r="r" t="t"/>
                <a:pathLst>
                  <a:path extrusionOk="0" h="13207" w="45425">
                    <a:moveTo>
                      <a:pt x="45424" y="6897"/>
                    </a:moveTo>
                    <a:lnTo>
                      <a:pt x="45389" y="6947"/>
                    </a:lnTo>
                    <a:lnTo>
                      <a:pt x="45389" y="6947"/>
                    </a:lnTo>
                    <a:cubicBezTo>
                      <a:pt x="45401" y="6930"/>
                      <a:pt x="45413" y="6914"/>
                      <a:pt x="45424" y="6897"/>
                    </a:cubicBezTo>
                    <a:close/>
                    <a:moveTo>
                      <a:pt x="94" y="1"/>
                    </a:moveTo>
                    <a:cubicBezTo>
                      <a:pt x="63" y="95"/>
                      <a:pt x="32" y="189"/>
                      <a:pt x="0" y="267"/>
                    </a:cubicBezTo>
                    <a:cubicBezTo>
                      <a:pt x="7910" y="8286"/>
                      <a:pt x="20001" y="13206"/>
                      <a:pt x="30188" y="13206"/>
                    </a:cubicBezTo>
                    <a:cubicBezTo>
                      <a:pt x="33203" y="13206"/>
                      <a:pt x="36051" y="12775"/>
                      <a:pt x="38575" y="11866"/>
                    </a:cubicBezTo>
                    <a:cubicBezTo>
                      <a:pt x="41475" y="10816"/>
                      <a:pt x="43669" y="9249"/>
                      <a:pt x="45127" y="7305"/>
                    </a:cubicBezTo>
                    <a:lnTo>
                      <a:pt x="45389" y="6947"/>
                    </a:lnTo>
                    <a:lnTo>
                      <a:pt x="45389" y="6947"/>
                    </a:lnTo>
                    <a:cubicBezTo>
                      <a:pt x="43930" y="8931"/>
                      <a:pt x="41716" y="10558"/>
                      <a:pt x="38747" y="11631"/>
                    </a:cubicBezTo>
                    <a:cubicBezTo>
                      <a:pt x="36218" y="12540"/>
                      <a:pt x="33364" y="12971"/>
                      <a:pt x="30343" y="12971"/>
                    </a:cubicBezTo>
                    <a:cubicBezTo>
                      <a:pt x="20132" y="12971"/>
                      <a:pt x="8017" y="8045"/>
                      <a:pt x="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2"/>
              <p:cNvSpPr/>
              <p:nvPr/>
            </p:nvSpPr>
            <p:spPr>
              <a:xfrm>
                <a:off x="4104475" y="3516400"/>
                <a:ext cx="206925" cy="449100"/>
              </a:xfrm>
              <a:custGeom>
                <a:rect b="b" l="l" r="r" t="t"/>
                <a:pathLst>
                  <a:path extrusionOk="0" h="17964" w="8277">
                    <a:moveTo>
                      <a:pt x="1348" y="0"/>
                    </a:moveTo>
                    <a:cubicBezTo>
                      <a:pt x="1346" y="8"/>
                      <a:pt x="1345" y="15"/>
                      <a:pt x="1343" y="22"/>
                    </a:cubicBezTo>
                    <a:lnTo>
                      <a:pt x="1343" y="22"/>
                    </a:lnTo>
                    <a:lnTo>
                      <a:pt x="1348" y="0"/>
                    </a:lnTo>
                    <a:close/>
                    <a:moveTo>
                      <a:pt x="1343" y="22"/>
                    </a:moveTo>
                    <a:lnTo>
                      <a:pt x="1223" y="486"/>
                    </a:lnTo>
                    <a:cubicBezTo>
                      <a:pt x="0" y="5596"/>
                      <a:pt x="2289" y="11991"/>
                      <a:pt x="8182" y="17963"/>
                    </a:cubicBezTo>
                    <a:cubicBezTo>
                      <a:pt x="8214" y="17885"/>
                      <a:pt x="8245" y="17791"/>
                      <a:pt x="8276" y="17697"/>
                    </a:cubicBezTo>
                    <a:cubicBezTo>
                      <a:pt x="2297" y="11655"/>
                      <a:pt x="22" y="5160"/>
                      <a:pt x="1343" y="2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2"/>
              <p:cNvSpPr/>
              <p:nvPr/>
            </p:nvSpPr>
            <p:spPr>
              <a:xfrm>
                <a:off x="4289825" y="4034425"/>
                <a:ext cx="1054900" cy="317100"/>
              </a:xfrm>
              <a:custGeom>
                <a:rect b="b" l="l" r="r" t="t"/>
                <a:pathLst>
                  <a:path extrusionOk="0" h="12684" w="42196">
                    <a:moveTo>
                      <a:pt x="47" y="1"/>
                    </a:moveTo>
                    <a:cubicBezTo>
                      <a:pt x="32" y="79"/>
                      <a:pt x="16" y="158"/>
                      <a:pt x="0" y="236"/>
                    </a:cubicBezTo>
                    <a:cubicBezTo>
                      <a:pt x="7608" y="7953"/>
                      <a:pt x="19230" y="12683"/>
                      <a:pt x="29024" y="12683"/>
                    </a:cubicBezTo>
                    <a:cubicBezTo>
                      <a:pt x="31922" y="12683"/>
                      <a:pt x="34659" y="12269"/>
                      <a:pt x="37086" y="11396"/>
                    </a:cubicBezTo>
                    <a:cubicBezTo>
                      <a:pt x="38982" y="10706"/>
                      <a:pt x="40565" y="9782"/>
                      <a:pt x="41819" y="8684"/>
                    </a:cubicBezTo>
                    <a:lnTo>
                      <a:pt x="42195" y="8340"/>
                    </a:lnTo>
                    <a:lnTo>
                      <a:pt x="42195" y="8340"/>
                    </a:lnTo>
                    <a:cubicBezTo>
                      <a:pt x="40910" y="9515"/>
                      <a:pt x="39280" y="10487"/>
                      <a:pt x="37289" y="11208"/>
                    </a:cubicBezTo>
                    <a:cubicBezTo>
                      <a:pt x="34855" y="12084"/>
                      <a:pt x="32108" y="12499"/>
                      <a:pt x="29200" y="12499"/>
                    </a:cubicBezTo>
                    <a:cubicBezTo>
                      <a:pt x="19360" y="12499"/>
                      <a:pt x="7682" y="7744"/>
                      <a:pt x="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2"/>
              <p:cNvSpPr/>
              <p:nvPr/>
            </p:nvSpPr>
            <p:spPr>
              <a:xfrm>
                <a:off x="4111925" y="3665700"/>
                <a:ext cx="179100" cy="374625"/>
              </a:xfrm>
              <a:custGeom>
                <a:rect b="b" l="l" r="r" t="t"/>
                <a:pathLst>
                  <a:path extrusionOk="0" h="14985" w="7164">
                    <a:moveTo>
                      <a:pt x="141" y="0"/>
                    </a:moveTo>
                    <a:cubicBezTo>
                      <a:pt x="136" y="111"/>
                      <a:pt x="133" y="223"/>
                      <a:pt x="131" y="335"/>
                    </a:cubicBezTo>
                    <a:lnTo>
                      <a:pt x="131" y="335"/>
                    </a:lnTo>
                    <a:lnTo>
                      <a:pt x="141" y="0"/>
                    </a:lnTo>
                    <a:close/>
                    <a:moveTo>
                      <a:pt x="131" y="335"/>
                    </a:moveTo>
                    <a:lnTo>
                      <a:pt x="125" y="502"/>
                    </a:lnTo>
                    <a:cubicBezTo>
                      <a:pt x="0" y="4953"/>
                      <a:pt x="2304" y="10110"/>
                      <a:pt x="7116" y="14985"/>
                    </a:cubicBezTo>
                    <a:cubicBezTo>
                      <a:pt x="7132" y="14907"/>
                      <a:pt x="7148" y="14828"/>
                      <a:pt x="7163" y="14750"/>
                    </a:cubicBezTo>
                    <a:cubicBezTo>
                      <a:pt x="2378" y="9903"/>
                      <a:pt x="53" y="4774"/>
                      <a:pt x="131" y="3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2"/>
              <p:cNvSpPr/>
              <p:nvPr/>
            </p:nvSpPr>
            <p:spPr>
              <a:xfrm>
                <a:off x="4284725" y="4100650"/>
                <a:ext cx="936950" cy="295950"/>
              </a:xfrm>
              <a:custGeom>
                <a:rect b="b" l="l" r="r" t="t"/>
                <a:pathLst>
                  <a:path extrusionOk="0" h="11838" w="37478">
                    <a:moveTo>
                      <a:pt x="37478" y="9327"/>
                    </a:moveTo>
                    <a:lnTo>
                      <a:pt x="37385" y="9379"/>
                    </a:lnTo>
                    <a:lnTo>
                      <a:pt x="37385" y="9379"/>
                    </a:lnTo>
                    <a:cubicBezTo>
                      <a:pt x="37416" y="9362"/>
                      <a:pt x="37447" y="9345"/>
                      <a:pt x="37478" y="9327"/>
                    </a:cubicBezTo>
                    <a:close/>
                    <a:moveTo>
                      <a:pt x="0" y="1"/>
                    </a:moveTo>
                    <a:cubicBezTo>
                      <a:pt x="0" y="63"/>
                      <a:pt x="0" y="126"/>
                      <a:pt x="0" y="205"/>
                    </a:cubicBezTo>
                    <a:cubicBezTo>
                      <a:pt x="7122" y="7411"/>
                      <a:pt x="17993" y="11837"/>
                      <a:pt x="27159" y="11837"/>
                    </a:cubicBezTo>
                    <a:cubicBezTo>
                      <a:pt x="29876" y="11837"/>
                      <a:pt x="32444" y="11449"/>
                      <a:pt x="34719" y="10628"/>
                    </a:cubicBezTo>
                    <a:cubicBezTo>
                      <a:pt x="35550" y="10330"/>
                      <a:pt x="36318" y="9985"/>
                      <a:pt x="37008" y="9593"/>
                    </a:cubicBezTo>
                    <a:lnTo>
                      <a:pt x="37385" y="9379"/>
                    </a:lnTo>
                    <a:lnTo>
                      <a:pt x="37385" y="9379"/>
                    </a:lnTo>
                    <a:cubicBezTo>
                      <a:pt x="36642" y="9797"/>
                      <a:pt x="35826" y="10172"/>
                      <a:pt x="34939" y="10503"/>
                    </a:cubicBezTo>
                    <a:cubicBezTo>
                      <a:pt x="32652" y="11326"/>
                      <a:pt x="30072" y="11716"/>
                      <a:pt x="27342" y="11716"/>
                    </a:cubicBezTo>
                    <a:cubicBezTo>
                      <a:pt x="18112" y="11716"/>
                      <a:pt x="7161" y="72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2"/>
              <p:cNvSpPr/>
              <p:nvPr/>
            </p:nvSpPr>
            <p:spPr>
              <a:xfrm>
                <a:off x="4124450" y="3818900"/>
                <a:ext cx="160300" cy="286875"/>
              </a:xfrm>
              <a:custGeom>
                <a:rect b="b" l="l" r="r" t="t"/>
                <a:pathLst>
                  <a:path extrusionOk="0" h="11475" w="6412">
                    <a:moveTo>
                      <a:pt x="1" y="1"/>
                    </a:moveTo>
                    <a:lnTo>
                      <a:pt x="79" y="503"/>
                    </a:lnTo>
                    <a:cubicBezTo>
                      <a:pt x="722" y="4014"/>
                      <a:pt x="2822" y="7822"/>
                      <a:pt x="6411" y="11475"/>
                    </a:cubicBezTo>
                    <a:cubicBezTo>
                      <a:pt x="6411" y="11396"/>
                      <a:pt x="6411" y="11333"/>
                      <a:pt x="6411" y="11271"/>
                    </a:cubicBezTo>
                    <a:cubicBezTo>
                      <a:pt x="2712" y="7525"/>
                      <a:pt x="596" y="3590"/>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2"/>
              <p:cNvSpPr/>
              <p:nvPr/>
            </p:nvSpPr>
            <p:spPr>
              <a:xfrm>
                <a:off x="4292175" y="4156300"/>
                <a:ext cx="781000" cy="268125"/>
              </a:xfrm>
              <a:custGeom>
                <a:rect b="b" l="l" r="r" t="t"/>
                <a:pathLst>
                  <a:path extrusionOk="0" h="10725" w="31240">
                    <a:moveTo>
                      <a:pt x="31239" y="9750"/>
                    </a:moveTo>
                    <a:lnTo>
                      <a:pt x="30829" y="9875"/>
                    </a:lnTo>
                    <a:lnTo>
                      <a:pt x="30829" y="9875"/>
                    </a:lnTo>
                    <a:cubicBezTo>
                      <a:pt x="30967" y="9835"/>
                      <a:pt x="31103" y="9793"/>
                      <a:pt x="31239" y="9750"/>
                    </a:cubicBezTo>
                    <a:close/>
                    <a:moveTo>
                      <a:pt x="0" y="1"/>
                    </a:moveTo>
                    <a:cubicBezTo>
                      <a:pt x="16" y="48"/>
                      <a:pt x="32" y="110"/>
                      <a:pt x="47" y="157"/>
                    </a:cubicBezTo>
                    <a:cubicBezTo>
                      <a:pt x="6509" y="6707"/>
                      <a:pt x="16390" y="10725"/>
                      <a:pt x="24714" y="10725"/>
                    </a:cubicBezTo>
                    <a:cubicBezTo>
                      <a:pt x="26829" y="10725"/>
                      <a:pt x="28843" y="10465"/>
                      <a:pt x="30675" y="9922"/>
                    </a:cubicBezTo>
                    <a:lnTo>
                      <a:pt x="30829" y="9875"/>
                    </a:lnTo>
                    <a:lnTo>
                      <a:pt x="30829" y="9875"/>
                    </a:lnTo>
                    <a:cubicBezTo>
                      <a:pt x="29001" y="10409"/>
                      <a:pt x="26995" y="10664"/>
                      <a:pt x="24890" y="10664"/>
                    </a:cubicBezTo>
                    <a:cubicBezTo>
                      <a:pt x="16491" y="10664"/>
                      <a:pt x="6519" y="6606"/>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2"/>
              <p:cNvSpPr/>
              <p:nvPr/>
            </p:nvSpPr>
            <p:spPr>
              <a:xfrm>
                <a:off x="4167550" y="3974075"/>
                <a:ext cx="125825" cy="186175"/>
              </a:xfrm>
              <a:custGeom>
                <a:rect b="b" l="l" r="r" t="t"/>
                <a:pathLst>
                  <a:path extrusionOk="0" h="7447" w="5033">
                    <a:moveTo>
                      <a:pt x="1" y="1"/>
                    </a:moveTo>
                    <a:lnTo>
                      <a:pt x="205" y="518"/>
                    </a:lnTo>
                    <a:cubicBezTo>
                      <a:pt x="1176" y="2807"/>
                      <a:pt x="2791" y="5158"/>
                      <a:pt x="5032" y="7446"/>
                    </a:cubicBezTo>
                    <a:cubicBezTo>
                      <a:pt x="5017" y="7399"/>
                      <a:pt x="5001" y="7337"/>
                      <a:pt x="4985" y="7290"/>
                    </a:cubicBezTo>
                    <a:cubicBezTo>
                      <a:pt x="2618" y="4891"/>
                      <a:pt x="957" y="2399"/>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2"/>
              <p:cNvSpPr/>
              <p:nvPr/>
            </p:nvSpPr>
            <p:spPr>
              <a:xfrm>
                <a:off x="4312925" y="4200575"/>
                <a:ext cx="577625" cy="234700"/>
              </a:xfrm>
              <a:custGeom>
                <a:rect b="b" l="l" r="r" t="t"/>
                <a:pathLst>
                  <a:path extrusionOk="0" h="9388" w="23105">
                    <a:moveTo>
                      <a:pt x="23105" y="9343"/>
                    </a:moveTo>
                    <a:lnTo>
                      <a:pt x="22839" y="9356"/>
                    </a:lnTo>
                    <a:lnTo>
                      <a:pt x="22839" y="9356"/>
                    </a:lnTo>
                    <a:cubicBezTo>
                      <a:pt x="22928" y="9352"/>
                      <a:pt x="23017" y="9348"/>
                      <a:pt x="23105" y="9343"/>
                    </a:cubicBezTo>
                    <a:close/>
                    <a:moveTo>
                      <a:pt x="1" y="1"/>
                    </a:moveTo>
                    <a:lnTo>
                      <a:pt x="1" y="1"/>
                    </a:lnTo>
                    <a:cubicBezTo>
                      <a:pt x="32" y="48"/>
                      <a:pt x="64" y="95"/>
                      <a:pt x="95" y="142"/>
                    </a:cubicBezTo>
                    <a:cubicBezTo>
                      <a:pt x="5752" y="5860"/>
                      <a:pt x="14388" y="9388"/>
                      <a:pt x="21676" y="9388"/>
                    </a:cubicBezTo>
                    <a:cubicBezTo>
                      <a:pt x="21940" y="9388"/>
                      <a:pt x="22202" y="9383"/>
                      <a:pt x="22462" y="9374"/>
                    </a:cubicBezTo>
                    <a:lnTo>
                      <a:pt x="22494" y="9374"/>
                    </a:lnTo>
                    <a:lnTo>
                      <a:pt x="22839" y="9356"/>
                    </a:lnTo>
                    <a:lnTo>
                      <a:pt x="22839" y="9356"/>
                    </a:lnTo>
                    <a:cubicBezTo>
                      <a:pt x="22511" y="9371"/>
                      <a:pt x="22180" y="9378"/>
                      <a:pt x="21846" y="9378"/>
                    </a:cubicBezTo>
                    <a:cubicBezTo>
                      <a:pt x="14470" y="9378"/>
                      <a:pt x="5722" y="581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2"/>
              <p:cNvSpPr/>
              <p:nvPr/>
            </p:nvSpPr>
            <p:spPr>
              <a:xfrm>
                <a:off x="4258075" y="4136700"/>
                <a:ext cx="57250" cy="67425"/>
              </a:xfrm>
              <a:custGeom>
                <a:rect b="b" l="l" r="r" t="t"/>
                <a:pathLst>
                  <a:path extrusionOk="0" h="2697" w="2290">
                    <a:moveTo>
                      <a:pt x="1" y="1"/>
                    </a:moveTo>
                    <a:cubicBezTo>
                      <a:pt x="112" y="154"/>
                      <a:pt x="227" y="307"/>
                      <a:pt x="345" y="461"/>
                    </a:cubicBezTo>
                    <a:lnTo>
                      <a:pt x="345" y="461"/>
                    </a:lnTo>
                    <a:lnTo>
                      <a:pt x="1" y="1"/>
                    </a:lnTo>
                    <a:close/>
                    <a:moveTo>
                      <a:pt x="345" y="461"/>
                    </a:moveTo>
                    <a:lnTo>
                      <a:pt x="424" y="565"/>
                    </a:lnTo>
                    <a:cubicBezTo>
                      <a:pt x="988" y="1286"/>
                      <a:pt x="1599" y="1991"/>
                      <a:pt x="2289" y="2697"/>
                    </a:cubicBezTo>
                    <a:cubicBezTo>
                      <a:pt x="2258" y="2650"/>
                      <a:pt x="2226" y="2603"/>
                      <a:pt x="2195" y="2556"/>
                    </a:cubicBezTo>
                    <a:cubicBezTo>
                      <a:pt x="1512" y="1873"/>
                      <a:pt x="893" y="1169"/>
                      <a:pt x="345" y="46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p52"/>
            <p:cNvSpPr/>
            <p:nvPr/>
          </p:nvSpPr>
          <p:spPr>
            <a:xfrm>
              <a:off x="5980307" y="1490086"/>
              <a:ext cx="2164200" cy="2164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5" name="Google Shape;855;p52"/>
          <p:cNvSpPr txBox="1"/>
          <p:nvPr>
            <p:ph type="ctrTitle"/>
          </p:nvPr>
        </p:nvSpPr>
        <p:spPr>
          <a:xfrm>
            <a:off x="1230800" y="1380425"/>
            <a:ext cx="4795500" cy="238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id"/>
              <a:t>ANALISIS SENTIMEN DENGAN MLP </a:t>
            </a:r>
            <a:endParaRPr/>
          </a:p>
          <a:p>
            <a:pPr indent="0" lvl="0" marL="0" rtl="0" algn="l">
              <a:lnSpc>
                <a:spcPct val="100000"/>
              </a:lnSpc>
              <a:spcBef>
                <a:spcPts val="0"/>
              </a:spcBef>
              <a:spcAft>
                <a:spcPts val="0"/>
              </a:spcAft>
              <a:buSzPts val="5200"/>
              <a:buNone/>
            </a:pPr>
            <a:r>
              <a:rPr lang="id"/>
              <a:t>&amp; LSTM</a:t>
            </a:r>
            <a:endParaRPr/>
          </a:p>
        </p:txBody>
      </p:sp>
      <p:sp>
        <p:nvSpPr>
          <p:cNvPr id="856" name="Google Shape;856;p52"/>
          <p:cNvSpPr txBox="1"/>
          <p:nvPr>
            <p:ph idx="1" type="subTitle"/>
          </p:nvPr>
        </p:nvSpPr>
        <p:spPr>
          <a:xfrm>
            <a:off x="1230791" y="4008189"/>
            <a:ext cx="3909900" cy="36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id">
                <a:solidFill>
                  <a:schemeClr val="dk1"/>
                </a:solidFill>
              </a:rPr>
              <a:t>Kelompok 3</a:t>
            </a:r>
            <a:endParaRPr b="1">
              <a:solidFill>
                <a:schemeClr val="dk1"/>
              </a:solidFill>
            </a:endParaRPr>
          </a:p>
        </p:txBody>
      </p:sp>
      <p:grpSp>
        <p:nvGrpSpPr>
          <p:cNvPr id="857" name="Google Shape;857;p52"/>
          <p:cNvGrpSpPr/>
          <p:nvPr/>
        </p:nvGrpSpPr>
        <p:grpSpPr>
          <a:xfrm rot="1548700">
            <a:off x="6979881" y="953892"/>
            <a:ext cx="164195" cy="3235717"/>
            <a:chOff x="9901676" y="1043725"/>
            <a:chExt cx="164200" cy="3235825"/>
          </a:xfrm>
        </p:grpSpPr>
        <p:sp>
          <p:nvSpPr>
            <p:cNvPr id="858" name="Google Shape;858;p52"/>
            <p:cNvSpPr/>
            <p:nvPr/>
          </p:nvSpPr>
          <p:spPr>
            <a:xfrm>
              <a:off x="9901776" y="3957050"/>
              <a:ext cx="164100" cy="3225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2"/>
            <p:cNvSpPr/>
            <p:nvPr/>
          </p:nvSpPr>
          <p:spPr>
            <a:xfrm rot="10800000">
              <a:off x="9901676" y="1043725"/>
              <a:ext cx="164100" cy="3225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60" name="Google Shape;860;p52"/>
          <p:cNvCxnSpPr/>
          <p:nvPr/>
        </p:nvCxnSpPr>
        <p:spPr>
          <a:xfrm>
            <a:off x="5490258" y="735754"/>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861" name="Google Shape;861;p52"/>
          <p:cNvCxnSpPr/>
          <p:nvPr/>
        </p:nvCxnSpPr>
        <p:spPr>
          <a:xfrm>
            <a:off x="5780133" y="735754"/>
            <a:ext cx="343800" cy="343800"/>
          </a:xfrm>
          <a:prstGeom prst="straightConnector1">
            <a:avLst/>
          </a:prstGeom>
          <a:noFill/>
          <a:ln cap="flat" cmpd="sng" w="9525">
            <a:solidFill>
              <a:schemeClr val="lt1"/>
            </a:solidFill>
            <a:prstDash val="solid"/>
            <a:round/>
            <a:headEnd len="sm" w="sm" type="none"/>
            <a:tailEnd len="sm" w="sm" type="none"/>
          </a:ln>
        </p:spPr>
      </p:cxnSp>
      <p:sp>
        <p:nvSpPr>
          <p:cNvPr id="862" name="Google Shape;862;p52"/>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863" name="Google Shape;863;p52"/>
          <p:cNvGrpSpPr/>
          <p:nvPr/>
        </p:nvGrpSpPr>
        <p:grpSpPr>
          <a:xfrm>
            <a:off x="884939" y="1415859"/>
            <a:ext cx="88550" cy="2637901"/>
            <a:chOff x="929875" y="1415859"/>
            <a:chExt cx="88550" cy="2637901"/>
          </a:xfrm>
        </p:grpSpPr>
        <p:sp>
          <p:nvSpPr>
            <p:cNvPr id="864" name="Google Shape;864;p52"/>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2"/>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52"/>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867" name="Google Shape;867;p52"/>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8" name="Google Shape;868;p52"/>
          <p:cNvCxnSpPr>
            <a:stCxn id="867"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61"/>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3000"/>
              <a:t>Text </a:t>
            </a:r>
            <a:r>
              <a:rPr lang="id" sz="2900"/>
              <a:t>Normalization</a:t>
            </a:r>
            <a:r>
              <a:rPr lang="id" sz="3000"/>
              <a:t> </a:t>
            </a:r>
            <a:endParaRPr sz="3000"/>
          </a:p>
        </p:txBody>
      </p:sp>
      <p:sp>
        <p:nvSpPr>
          <p:cNvPr id="976" name="Google Shape;976;p61"/>
          <p:cNvSpPr txBox="1"/>
          <p:nvPr>
            <p:ph type="title"/>
          </p:nvPr>
        </p:nvSpPr>
        <p:spPr>
          <a:xfrm>
            <a:off x="1023125" y="1041348"/>
            <a:ext cx="71928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Pada proses text normalisasi ini kita akan melakukan beberapa proses cleaning dengan tahapan sbb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id" sz="1500"/>
              <a:t>Menghilangkan Retweet, hashtag, website, username</a:t>
            </a:r>
            <a:endParaRPr sz="1500"/>
          </a:p>
          <a:p>
            <a:pPr indent="-323850" lvl="0" marL="457200" rtl="0" algn="l">
              <a:spcBef>
                <a:spcPts val="0"/>
              </a:spcBef>
              <a:spcAft>
                <a:spcPts val="0"/>
              </a:spcAft>
              <a:buSzPts val="1500"/>
              <a:buAutoNum type="arabicPeriod"/>
            </a:pPr>
            <a:r>
              <a:rPr lang="id" sz="1500"/>
              <a:t>Melakukan penyeragaman semua text menjadi lowercase</a:t>
            </a:r>
            <a:endParaRPr sz="1500"/>
          </a:p>
          <a:p>
            <a:pPr indent="-323850" lvl="0" marL="457200" rtl="0" algn="l">
              <a:spcBef>
                <a:spcPts val="0"/>
              </a:spcBef>
              <a:spcAft>
                <a:spcPts val="0"/>
              </a:spcAft>
              <a:buSzPts val="1500"/>
              <a:buAutoNum type="arabicPeriod"/>
            </a:pPr>
            <a:r>
              <a:rPr lang="id" sz="1500"/>
              <a:t>Pada kata-kata tidak baku kita replace menjadi kata baku</a:t>
            </a:r>
            <a:endParaRPr sz="1500"/>
          </a:p>
          <a:p>
            <a:pPr indent="-323850" lvl="0" marL="457200" rtl="0" algn="l">
              <a:spcBef>
                <a:spcPts val="0"/>
              </a:spcBef>
              <a:spcAft>
                <a:spcPts val="0"/>
              </a:spcAft>
              <a:buSzPts val="1500"/>
              <a:buAutoNum type="arabicPeriod"/>
            </a:pPr>
            <a:r>
              <a:rPr lang="id" sz="1500"/>
              <a:t>Untuk menghindari kata yang sama artinya tapi nanti terhitung berbeda kita melakukan proses stemming</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62"/>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3000"/>
              <a:t>Text </a:t>
            </a:r>
            <a:r>
              <a:rPr lang="id" sz="2900"/>
              <a:t>Normalization</a:t>
            </a:r>
            <a:r>
              <a:rPr lang="id" sz="3000"/>
              <a:t> </a:t>
            </a:r>
            <a:endParaRPr sz="3000"/>
          </a:p>
        </p:txBody>
      </p:sp>
      <p:sp>
        <p:nvSpPr>
          <p:cNvPr id="982" name="Google Shape;982;p62"/>
          <p:cNvSpPr txBox="1"/>
          <p:nvPr>
            <p:ph type="title"/>
          </p:nvPr>
        </p:nvSpPr>
        <p:spPr>
          <a:xfrm>
            <a:off x="1023125" y="1041348"/>
            <a:ext cx="71928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Sedikit penjelasan mengenai kata tidak baku menjadi kata baku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d" sz="1500"/>
              <a:t>saya mandi </a:t>
            </a:r>
            <a:r>
              <a:rPr lang="id" sz="1500">
                <a:highlight>
                  <a:srgbClr val="FFFF00"/>
                </a:highlight>
              </a:rPr>
              <a:t>3x</a:t>
            </a:r>
            <a:r>
              <a:rPr lang="id" sz="1500"/>
              <a:t> -&gt; saya mandi </a:t>
            </a:r>
            <a:r>
              <a:rPr lang="id" sz="1500">
                <a:highlight>
                  <a:srgbClr val="FFFF00"/>
                </a:highlight>
              </a:rPr>
              <a:t>tiga kali</a:t>
            </a:r>
            <a:endParaRPr sz="1500">
              <a:highlight>
                <a:srgbClr val="FFFF00"/>
              </a:highlight>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d" sz="1500"/>
              <a:t>Penjelasan mengenai stemming: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d" sz="1500"/>
              <a:t>saya </a:t>
            </a:r>
            <a:r>
              <a:rPr lang="id" sz="1500">
                <a:highlight>
                  <a:srgbClr val="FFFF00"/>
                </a:highlight>
              </a:rPr>
              <a:t>bersama</a:t>
            </a:r>
            <a:r>
              <a:rPr lang="id" sz="1500"/>
              <a:t> teman -&gt; saya </a:t>
            </a:r>
            <a:r>
              <a:rPr lang="id" sz="1500">
                <a:highlight>
                  <a:srgbClr val="FFFF00"/>
                </a:highlight>
              </a:rPr>
              <a:t>sama</a:t>
            </a:r>
            <a:r>
              <a:rPr lang="id" sz="1500"/>
              <a:t> teman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id" sz="1300"/>
              <a:t>kalau tidak melakukan stemming, bersama dan sama akan dihitung sebagai kata yang berbeda, namun memiliki arti yang mirip. jadi kita sederhanakan dengan mengambil kata dasarnya saja.</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63"/>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3000"/>
              <a:t>Text </a:t>
            </a:r>
            <a:r>
              <a:rPr lang="id" sz="2900"/>
              <a:t>Normalization</a:t>
            </a:r>
            <a:r>
              <a:rPr lang="id" sz="3000"/>
              <a:t> </a:t>
            </a:r>
            <a:endParaRPr sz="3000"/>
          </a:p>
        </p:txBody>
      </p:sp>
      <p:sp>
        <p:nvSpPr>
          <p:cNvPr id="988" name="Google Shape;988;p63"/>
          <p:cNvSpPr txBox="1"/>
          <p:nvPr>
            <p:ph type="title"/>
          </p:nvPr>
        </p:nvSpPr>
        <p:spPr>
          <a:xfrm>
            <a:off x="1023125" y="1041349"/>
            <a:ext cx="7192800" cy="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Pada Data Train perbandingan sebelum dan setelah normalisasi :</a:t>
            </a:r>
            <a:endParaRPr sz="1500"/>
          </a:p>
          <a:p>
            <a:pPr indent="0" lvl="0" marL="0" rtl="0" algn="l">
              <a:spcBef>
                <a:spcPts val="0"/>
              </a:spcBef>
              <a:spcAft>
                <a:spcPts val="0"/>
              </a:spcAft>
              <a:buNone/>
            </a:pPr>
            <a:r>
              <a:t/>
            </a:r>
            <a:endParaRPr sz="1500"/>
          </a:p>
        </p:txBody>
      </p:sp>
      <p:graphicFrame>
        <p:nvGraphicFramePr>
          <p:cNvPr id="989" name="Google Shape;989;p63"/>
          <p:cNvGraphicFramePr/>
          <p:nvPr/>
        </p:nvGraphicFramePr>
        <p:xfrm>
          <a:off x="933500" y="1762050"/>
          <a:ext cx="3000000" cy="3000000"/>
        </p:xfrm>
        <a:graphic>
          <a:graphicData uri="http://schemas.openxmlformats.org/drawingml/2006/table">
            <a:tbl>
              <a:tblPr>
                <a:noFill/>
                <a:tableStyleId>{C4A6CDED-C544-4847-9A3B-6AB11B2A16EF}</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id"/>
                        <a:t>Sebelum</a:t>
                      </a:r>
                      <a:endParaRPr/>
                    </a:p>
                  </a:txBody>
                  <a:tcPr marT="91425" marB="91425" marR="91425" marL="91425"/>
                </a:tc>
                <a:tc>
                  <a:txBody>
                    <a:bodyPr/>
                    <a:lstStyle/>
                    <a:p>
                      <a:pPr indent="0" lvl="0" marL="0" rtl="0" algn="ctr">
                        <a:spcBef>
                          <a:spcPts val="0"/>
                        </a:spcBef>
                        <a:spcAft>
                          <a:spcPts val="0"/>
                        </a:spcAft>
                        <a:buNone/>
                      </a:pPr>
                      <a:r>
                        <a:rPr lang="id"/>
                        <a:t>Setelah</a:t>
                      </a:r>
                      <a:endParaRPr/>
                    </a:p>
                  </a:txBody>
                  <a:tcPr marT="91425" marB="91425" marR="91425" marL="91425"/>
                </a:tc>
              </a:tr>
              <a:tr h="381000">
                <a:tc>
                  <a:txBody>
                    <a:bodyPr/>
                    <a:lstStyle/>
                    <a:p>
                      <a:pPr indent="0" lvl="0" marL="0" rtl="0" algn="l">
                        <a:spcBef>
                          <a:spcPts val="0"/>
                        </a:spcBef>
                        <a:spcAft>
                          <a:spcPts val="0"/>
                        </a:spcAft>
                        <a:buNone/>
                      </a:pPr>
                      <a:r>
                        <a:rPr lang="id"/>
                        <a:t>Character Max</a:t>
                      </a:r>
                      <a:endParaRPr/>
                    </a:p>
                  </a:txBody>
                  <a:tcPr marT="91425" marB="91425" marR="91425" marL="91425"/>
                </a:tc>
                <a:tc>
                  <a:txBody>
                    <a:bodyPr/>
                    <a:lstStyle/>
                    <a:p>
                      <a:pPr indent="0" lvl="0" marL="0" rtl="0" algn="l">
                        <a:spcBef>
                          <a:spcPts val="0"/>
                        </a:spcBef>
                        <a:spcAft>
                          <a:spcPts val="0"/>
                        </a:spcAft>
                        <a:buNone/>
                      </a:pPr>
                      <a:r>
                        <a:rPr lang="id"/>
                        <a:t>567</a:t>
                      </a:r>
                      <a:endParaRPr/>
                    </a:p>
                  </a:txBody>
                  <a:tcPr marT="91425" marB="91425" marR="91425" marL="91425"/>
                </a:tc>
                <a:tc>
                  <a:txBody>
                    <a:bodyPr/>
                    <a:lstStyle/>
                    <a:p>
                      <a:pPr indent="0" lvl="0" marL="0" rtl="0" algn="l">
                        <a:spcBef>
                          <a:spcPts val="0"/>
                        </a:spcBef>
                        <a:spcAft>
                          <a:spcPts val="0"/>
                        </a:spcAft>
                        <a:buNone/>
                      </a:pPr>
                      <a:r>
                        <a:rPr lang="id"/>
                        <a:t>511</a:t>
                      </a:r>
                      <a:endParaRPr/>
                    </a:p>
                  </a:txBody>
                  <a:tcPr marT="91425" marB="91425" marR="91425" marL="91425"/>
                </a:tc>
              </a:tr>
              <a:tr h="381000">
                <a:tc>
                  <a:txBody>
                    <a:bodyPr/>
                    <a:lstStyle/>
                    <a:p>
                      <a:pPr indent="0" lvl="0" marL="0" rtl="0" algn="l">
                        <a:spcBef>
                          <a:spcPts val="0"/>
                        </a:spcBef>
                        <a:spcAft>
                          <a:spcPts val="0"/>
                        </a:spcAft>
                        <a:buNone/>
                      </a:pPr>
                      <a:r>
                        <a:rPr lang="id"/>
                        <a:t>Character Min</a:t>
                      </a:r>
                      <a:endParaRPr/>
                    </a:p>
                  </a:txBody>
                  <a:tcPr marT="91425" marB="91425" marR="91425" marL="91425"/>
                </a:tc>
                <a:tc>
                  <a:txBody>
                    <a:bodyPr/>
                    <a:lstStyle/>
                    <a:p>
                      <a:pPr indent="0" lvl="0" marL="0" rtl="0" algn="l">
                        <a:spcBef>
                          <a:spcPts val="0"/>
                        </a:spcBef>
                        <a:spcAft>
                          <a:spcPts val="0"/>
                        </a:spcAft>
                        <a:buNone/>
                      </a:pPr>
                      <a:r>
                        <a:rPr lang="id"/>
                        <a:t>3</a:t>
                      </a:r>
                      <a:endParaRPr/>
                    </a:p>
                  </a:txBody>
                  <a:tcPr marT="91425" marB="91425" marR="91425" marL="91425"/>
                </a:tc>
                <a:tc>
                  <a:txBody>
                    <a:bodyPr/>
                    <a:lstStyle/>
                    <a:p>
                      <a:pPr indent="0" lvl="0" marL="0" rtl="0" algn="l">
                        <a:spcBef>
                          <a:spcPts val="0"/>
                        </a:spcBef>
                        <a:spcAft>
                          <a:spcPts val="0"/>
                        </a:spcAft>
                        <a:buNone/>
                      </a:pPr>
                      <a:r>
                        <a:rPr lang="id"/>
                        <a:t>1</a:t>
                      </a:r>
                      <a:endParaRPr/>
                    </a:p>
                  </a:txBody>
                  <a:tcPr marT="91425" marB="91425" marR="91425" marL="91425"/>
                </a:tc>
              </a:tr>
              <a:tr h="381000">
                <a:tc>
                  <a:txBody>
                    <a:bodyPr/>
                    <a:lstStyle/>
                    <a:p>
                      <a:pPr indent="0" lvl="0" marL="0" rtl="0" algn="l">
                        <a:spcBef>
                          <a:spcPts val="0"/>
                        </a:spcBef>
                        <a:spcAft>
                          <a:spcPts val="0"/>
                        </a:spcAft>
                        <a:buNone/>
                      </a:pPr>
                      <a:r>
                        <a:rPr lang="id"/>
                        <a:t>Character Mean</a:t>
                      </a:r>
                      <a:endParaRPr/>
                    </a:p>
                  </a:txBody>
                  <a:tcPr marT="91425" marB="91425" marR="91425" marL="91425"/>
                </a:tc>
                <a:tc>
                  <a:txBody>
                    <a:bodyPr/>
                    <a:lstStyle/>
                    <a:p>
                      <a:pPr indent="0" lvl="0" marL="0" rtl="0" algn="l">
                        <a:spcBef>
                          <a:spcPts val="0"/>
                        </a:spcBef>
                        <a:spcAft>
                          <a:spcPts val="0"/>
                        </a:spcAft>
                        <a:buNone/>
                      </a:pPr>
                      <a:r>
                        <a:rPr lang="id"/>
                        <a:t>188.9</a:t>
                      </a:r>
                      <a:endParaRPr/>
                    </a:p>
                  </a:txBody>
                  <a:tcPr marT="91425" marB="91425" marR="91425" marL="91425"/>
                </a:tc>
                <a:tc>
                  <a:txBody>
                    <a:bodyPr/>
                    <a:lstStyle/>
                    <a:p>
                      <a:pPr indent="0" lvl="0" marL="0" rtl="0" algn="l">
                        <a:spcBef>
                          <a:spcPts val="0"/>
                        </a:spcBef>
                        <a:spcAft>
                          <a:spcPts val="0"/>
                        </a:spcAft>
                        <a:buNone/>
                      </a:pPr>
                      <a:r>
                        <a:rPr lang="id"/>
                        <a:t>169.6</a:t>
                      </a:r>
                      <a:endParaRPr/>
                    </a:p>
                  </a:txBody>
                  <a:tcPr marT="91425" marB="91425" marR="91425" marL="91425"/>
                </a:tc>
              </a:tr>
              <a:tr h="381000">
                <a:tc>
                  <a:txBody>
                    <a:bodyPr/>
                    <a:lstStyle/>
                    <a:p>
                      <a:pPr indent="0" lvl="0" marL="0" rtl="0" algn="l">
                        <a:spcBef>
                          <a:spcPts val="0"/>
                        </a:spcBef>
                        <a:spcAft>
                          <a:spcPts val="0"/>
                        </a:spcAft>
                        <a:buNone/>
                      </a:pPr>
                      <a:r>
                        <a:rPr lang="id"/>
                        <a:t>Word Max</a:t>
                      </a:r>
                      <a:endParaRPr/>
                    </a:p>
                  </a:txBody>
                  <a:tcPr marT="91425" marB="91425" marR="91425" marL="91425"/>
                </a:tc>
                <a:tc>
                  <a:txBody>
                    <a:bodyPr/>
                    <a:lstStyle/>
                    <a:p>
                      <a:pPr indent="0" lvl="0" marL="0" rtl="0" algn="l">
                        <a:spcBef>
                          <a:spcPts val="0"/>
                        </a:spcBef>
                        <a:spcAft>
                          <a:spcPts val="0"/>
                        </a:spcAft>
                        <a:buNone/>
                      </a:pPr>
                      <a:r>
                        <a:rPr lang="id"/>
                        <a:t>110</a:t>
                      </a:r>
                      <a:endParaRPr/>
                    </a:p>
                  </a:txBody>
                  <a:tcPr marT="91425" marB="91425" marR="91425" marL="91425"/>
                </a:tc>
                <a:tc>
                  <a:txBody>
                    <a:bodyPr/>
                    <a:lstStyle/>
                    <a:p>
                      <a:pPr indent="0" lvl="0" marL="0" rtl="0" algn="l">
                        <a:spcBef>
                          <a:spcPts val="0"/>
                        </a:spcBef>
                        <a:spcAft>
                          <a:spcPts val="0"/>
                        </a:spcAft>
                        <a:buNone/>
                      </a:pPr>
                      <a:r>
                        <a:rPr lang="id"/>
                        <a:t>85</a:t>
                      </a:r>
                      <a:endParaRPr/>
                    </a:p>
                  </a:txBody>
                  <a:tcPr marT="91425" marB="91425" marR="91425" marL="91425"/>
                </a:tc>
              </a:tr>
              <a:tr h="381000">
                <a:tc>
                  <a:txBody>
                    <a:bodyPr/>
                    <a:lstStyle/>
                    <a:p>
                      <a:pPr indent="0" lvl="0" marL="0" rtl="0" algn="l">
                        <a:spcBef>
                          <a:spcPts val="0"/>
                        </a:spcBef>
                        <a:spcAft>
                          <a:spcPts val="0"/>
                        </a:spcAft>
                        <a:buNone/>
                      </a:pPr>
                      <a:r>
                        <a:rPr lang="id"/>
                        <a:t>Word Min</a:t>
                      </a:r>
                      <a:endParaRPr/>
                    </a:p>
                  </a:txBody>
                  <a:tcPr marT="91425" marB="91425" marR="91425" marL="91425"/>
                </a:tc>
                <a:tc>
                  <a:txBody>
                    <a:bodyPr/>
                    <a:lstStyle/>
                    <a:p>
                      <a:pPr indent="0" lvl="0" marL="0" rtl="0" algn="l">
                        <a:spcBef>
                          <a:spcPts val="0"/>
                        </a:spcBef>
                        <a:spcAft>
                          <a:spcPts val="0"/>
                        </a:spcAft>
                        <a:buNone/>
                      </a:pPr>
                      <a:r>
                        <a:rPr lang="id"/>
                        <a:t>1</a:t>
                      </a:r>
                      <a:endParaRPr/>
                    </a:p>
                  </a:txBody>
                  <a:tcPr marT="91425" marB="91425" marR="91425" marL="91425"/>
                </a:tc>
                <a:tc>
                  <a:txBody>
                    <a:bodyPr/>
                    <a:lstStyle/>
                    <a:p>
                      <a:pPr indent="0" lvl="0" marL="0" rtl="0" algn="l">
                        <a:spcBef>
                          <a:spcPts val="0"/>
                        </a:spcBef>
                        <a:spcAft>
                          <a:spcPts val="0"/>
                        </a:spcAft>
                        <a:buNone/>
                      </a:pPr>
                      <a:r>
                        <a:rPr lang="id"/>
                        <a:t>1</a:t>
                      </a:r>
                      <a:endParaRPr/>
                    </a:p>
                  </a:txBody>
                  <a:tcPr marT="91425" marB="91425" marR="91425" marL="91425"/>
                </a:tc>
              </a:tr>
              <a:tr h="381000">
                <a:tc>
                  <a:txBody>
                    <a:bodyPr/>
                    <a:lstStyle/>
                    <a:p>
                      <a:pPr indent="0" lvl="0" marL="0" rtl="0" algn="l">
                        <a:spcBef>
                          <a:spcPts val="0"/>
                        </a:spcBef>
                        <a:spcAft>
                          <a:spcPts val="0"/>
                        </a:spcAft>
                        <a:buNone/>
                      </a:pPr>
                      <a:r>
                        <a:rPr lang="id"/>
                        <a:t>Word Mean</a:t>
                      </a:r>
                      <a:endParaRPr/>
                    </a:p>
                  </a:txBody>
                  <a:tcPr marT="91425" marB="91425" marR="91425" marL="91425"/>
                </a:tc>
                <a:tc>
                  <a:txBody>
                    <a:bodyPr/>
                    <a:lstStyle/>
                    <a:p>
                      <a:pPr indent="0" lvl="0" marL="0" rtl="0" algn="l">
                        <a:spcBef>
                          <a:spcPts val="0"/>
                        </a:spcBef>
                        <a:spcAft>
                          <a:spcPts val="0"/>
                        </a:spcAft>
                        <a:buNone/>
                      </a:pPr>
                      <a:r>
                        <a:rPr lang="id"/>
                        <a:t>32.9</a:t>
                      </a:r>
                      <a:endParaRPr/>
                    </a:p>
                  </a:txBody>
                  <a:tcPr marT="91425" marB="91425" marR="91425" marL="91425"/>
                </a:tc>
                <a:tc>
                  <a:txBody>
                    <a:bodyPr/>
                    <a:lstStyle/>
                    <a:p>
                      <a:pPr indent="0" lvl="0" marL="0" rtl="0" algn="l">
                        <a:spcBef>
                          <a:spcPts val="0"/>
                        </a:spcBef>
                        <a:spcAft>
                          <a:spcPts val="0"/>
                        </a:spcAft>
                        <a:buNone/>
                      </a:pPr>
                      <a:r>
                        <a:rPr lang="id"/>
                        <a:t>29</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4"/>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3000"/>
              <a:t>Text </a:t>
            </a:r>
            <a:r>
              <a:rPr lang="id" sz="2900"/>
              <a:t>Normalization</a:t>
            </a:r>
            <a:r>
              <a:rPr lang="id" sz="3000"/>
              <a:t> </a:t>
            </a:r>
            <a:endParaRPr sz="3000"/>
          </a:p>
        </p:txBody>
      </p:sp>
      <p:sp>
        <p:nvSpPr>
          <p:cNvPr id="995" name="Google Shape;995;p64"/>
          <p:cNvSpPr txBox="1"/>
          <p:nvPr>
            <p:ph type="title"/>
          </p:nvPr>
        </p:nvSpPr>
        <p:spPr>
          <a:xfrm>
            <a:off x="1023125" y="1041349"/>
            <a:ext cx="7192800" cy="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6 Kata yang paling sering muncul pada data train</a:t>
            </a:r>
            <a:r>
              <a:rPr lang="id" sz="1500"/>
              <a:t> :</a:t>
            </a:r>
            <a:endParaRPr sz="1500"/>
          </a:p>
          <a:p>
            <a:pPr indent="0" lvl="0" marL="0" rtl="0" algn="l">
              <a:spcBef>
                <a:spcPts val="0"/>
              </a:spcBef>
              <a:spcAft>
                <a:spcPts val="0"/>
              </a:spcAft>
              <a:buNone/>
            </a:pPr>
            <a:r>
              <a:t/>
            </a:r>
            <a:endParaRPr sz="1500"/>
          </a:p>
        </p:txBody>
      </p:sp>
      <p:graphicFrame>
        <p:nvGraphicFramePr>
          <p:cNvPr id="996" name="Google Shape;996;p64"/>
          <p:cNvGraphicFramePr/>
          <p:nvPr/>
        </p:nvGraphicFramePr>
        <p:xfrm>
          <a:off x="933500" y="1762050"/>
          <a:ext cx="3000000" cy="3000000"/>
        </p:xfrm>
        <a:graphic>
          <a:graphicData uri="http://schemas.openxmlformats.org/drawingml/2006/table">
            <a:tbl>
              <a:tblPr>
                <a:noFill/>
                <a:tableStyleId>{C4A6CDED-C544-4847-9A3B-6AB11B2A16EF}</a:tableStyleId>
              </a:tblPr>
              <a:tblGrid>
                <a:gridCol w="1809750"/>
                <a:gridCol w="1809750"/>
                <a:gridCol w="1809750"/>
                <a:gridCol w="1809750"/>
              </a:tblGrid>
              <a:tr h="381000">
                <a:tc>
                  <a:txBody>
                    <a:bodyPr/>
                    <a:lstStyle/>
                    <a:p>
                      <a:pPr indent="0" lvl="0" marL="0" rtl="0" algn="ctr">
                        <a:spcBef>
                          <a:spcPts val="0"/>
                        </a:spcBef>
                        <a:spcAft>
                          <a:spcPts val="0"/>
                        </a:spcAft>
                        <a:buNone/>
                      </a:pPr>
                      <a:r>
                        <a:rPr b="1" lang="id">
                          <a:highlight>
                            <a:srgbClr val="EEEEEE"/>
                          </a:highlight>
                        </a:rPr>
                        <a:t>Seluruh</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positive</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negative</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neutral</a:t>
                      </a:r>
                      <a:endParaRPr b="1">
                        <a:highlight>
                          <a:srgbClr val="EEEEEE"/>
                        </a:highlight>
                      </a:endParaRPr>
                    </a:p>
                  </a:txBody>
                  <a:tcPr marT="91425" marB="91425" marR="91425" marL="91425"/>
                </a:tc>
              </a:tr>
              <a:tr h="381000">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di</a:t>
                      </a:r>
                      <a:endParaRPr/>
                    </a:p>
                  </a:txBody>
                  <a:tcPr marT="91425" marB="91425" marR="91425" marL="91425"/>
                </a:tc>
              </a:tr>
              <a:tr h="381000">
                <a:tc>
                  <a:txBody>
                    <a:bodyPr/>
                    <a:lstStyle/>
                    <a:p>
                      <a:pPr indent="0" lvl="0" marL="0" rtl="0" algn="l">
                        <a:spcBef>
                          <a:spcPts val="0"/>
                        </a:spcBef>
                        <a:spcAft>
                          <a:spcPts val="0"/>
                        </a:spcAft>
                        <a:buNone/>
                      </a:pPr>
                      <a:r>
                        <a:rPr lang="id"/>
                        <a:t>yang</a:t>
                      </a:r>
                      <a:endParaRPr/>
                    </a:p>
                  </a:txBody>
                  <a:tcPr marT="91425" marB="91425" marR="91425" marL="91425"/>
                </a:tc>
                <a:tc>
                  <a:txBody>
                    <a:bodyPr/>
                    <a:lstStyle/>
                    <a:p>
                      <a:pPr indent="0" lvl="0" marL="0" rtl="0" algn="l">
                        <a:spcBef>
                          <a:spcPts val="0"/>
                        </a:spcBef>
                        <a:spcAft>
                          <a:spcPts val="0"/>
                        </a:spcAft>
                        <a:buNone/>
                      </a:pPr>
                      <a:r>
                        <a:rPr lang="id"/>
                        <a:t>yang</a:t>
                      </a:r>
                      <a:endParaRPr/>
                    </a:p>
                  </a:txBody>
                  <a:tcPr marT="91425" marB="91425" marR="91425" marL="91425"/>
                </a:tc>
                <a:tc>
                  <a:txBody>
                    <a:bodyPr/>
                    <a:lstStyle/>
                    <a:p>
                      <a:pPr indent="0" lvl="0" marL="0" rtl="0" algn="l">
                        <a:spcBef>
                          <a:spcPts val="0"/>
                        </a:spcBef>
                        <a:spcAft>
                          <a:spcPts val="0"/>
                        </a:spcAft>
                        <a:buNone/>
                      </a:pPr>
                      <a:r>
                        <a:rPr lang="id"/>
                        <a:t>tidak</a:t>
                      </a:r>
                      <a:endParaRPr/>
                    </a:p>
                  </a:txBody>
                  <a:tcPr marT="91425" marB="91425" marR="91425" marL="91425"/>
                </a:tc>
                <a:tc>
                  <a:txBody>
                    <a:bodyPr/>
                    <a:lstStyle/>
                    <a:p>
                      <a:pPr indent="0" lvl="0" marL="0" rtl="0" algn="l">
                        <a:spcBef>
                          <a:spcPts val="0"/>
                        </a:spcBef>
                        <a:spcAft>
                          <a:spcPts val="0"/>
                        </a:spcAft>
                        <a:buNone/>
                      </a:pPr>
                      <a:r>
                        <a:rPr lang="id"/>
                        <a:t>dan</a:t>
                      </a:r>
                      <a:endParaRPr/>
                    </a:p>
                  </a:txBody>
                  <a:tcPr marT="91425" marB="91425" marR="91425" marL="91425"/>
                </a:tc>
              </a:tr>
              <a:tr h="381000">
                <a:tc>
                  <a:txBody>
                    <a:bodyPr/>
                    <a:lstStyle/>
                    <a:p>
                      <a:pPr indent="0" lvl="0" marL="0" rtl="0" algn="l">
                        <a:spcBef>
                          <a:spcPts val="0"/>
                        </a:spcBef>
                        <a:spcAft>
                          <a:spcPts val="0"/>
                        </a:spcAft>
                        <a:buNone/>
                      </a:pPr>
                      <a:r>
                        <a:rPr lang="id"/>
                        <a:t>dan</a:t>
                      </a:r>
                      <a:endParaRPr/>
                    </a:p>
                  </a:txBody>
                  <a:tcPr marT="91425" marB="91425" marR="91425" marL="91425"/>
                </a:tc>
                <a:tc>
                  <a:txBody>
                    <a:bodyPr/>
                    <a:lstStyle/>
                    <a:p>
                      <a:pPr indent="0" lvl="0" marL="0" rtl="0" algn="l">
                        <a:spcBef>
                          <a:spcPts val="0"/>
                        </a:spcBef>
                        <a:spcAft>
                          <a:spcPts val="0"/>
                        </a:spcAft>
                        <a:buNone/>
                      </a:pPr>
                      <a:r>
                        <a:rPr lang="id"/>
                        <a:t>dan</a:t>
                      </a:r>
                      <a:endParaRPr/>
                    </a:p>
                  </a:txBody>
                  <a:tcPr marT="91425" marB="91425" marR="91425" marL="91425"/>
                </a:tc>
                <a:tc>
                  <a:txBody>
                    <a:bodyPr/>
                    <a:lstStyle/>
                    <a:p>
                      <a:pPr indent="0" lvl="0" marL="0" rtl="0" algn="l">
                        <a:spcBef>
                          <a:spcPts val="0"/>
                        </a:spcBef>
                        <a:spcAft>
                          <a:spcPts val="0"/>
                        </a:spcAft>
                        <a:buNone/>
                      </a:pPr>
                      <a:r>
                        <a:rPr lang="id"/>
                        <a:t>yang</a:t>
                      </a:r>
                      <a:endParaRPr/>
                    </a:p>
                  </a:txBody>
                  <a:tcPr marT="91425" marB="91425" marR="91425" marL="91425"/>
                </a:tc>
                <a:tc>
                  <a:txBody>
                    <a:bodyPr/>
                    <a:lstStyle/>
                    <a:p>
                      <a:pPr indent="0" lvl="0" marL="0" rtl="0" algn="l">
                        <a:spcBef>
                          <a:spcPts val="0"/>
                        </a:spcBef>
                        <a:spcAft>
                          <a:spcPts val="0"/>
                        </a:spcAft>
                        <a:buNone/>
                      </a:pPr>
                      <a:r>
                        <a:rPr lang="id"/>
                        <a:t>yang</a:t>
                      </a:r>
                      <a:endParaRPr/>
                    </a:p>
                  </a:txBody>
                  <a:tcPr marT="91425" marB="91425" marR="91425" marL="91425"/>
                </a:tc>
              </a:tr>
              <a:tr h="381000">
                <a:tc>
                  <a:txBody>
                    <a:bodyPr/>
                    <a:lstStyle/>
                    <a:p>
                      <a:pPr indent="0" lvl="0" marL="0" rtl="0" algn="l">
                        <a:spcBef>
                          <a:spcPts val="0"/>
                        </a:spcBef>
                        <a:spcAft>
                          <a:spcPts val="0"/>
                        </a:spcAft>
                        <a:buNone/>
                      </a:pPr>
                      <a:r>
                        <a:rPr lang="id"/>
                        <a:t>di</a:t>
                      </a:r>
                      <a:endParaRPr/>
                    </a:p>
                  </a:txBody>
                  <a:tcPr marT="91425" marB="91425" marR="91425" marL="91425"/>
                </a:tc>
                <a:tc>
                  <a:txBody>
                    <a:bodyPr/>
                    <a:lstStyle/>
                    <a:p>
                      <a:pPr indent="0" lvl="0" marL="0" rtl="0" algn="l">
                        <a:spcBef>
                          <a:spcPts val="0"/>
                        </a:spcBef>
                        <a:spcAft>
                          <a:spcPts val="0"/>
                        </a:spcAft>
                        <a:buNone/>
                      </a:pPr>
                      <a:r>
                        <a:rPr lang="id"/>
                        <a:t>di</a:t>
                      </a:r>
                      <a:endParaRPr/>
                    </a:p>
                  </a:txBody>
                  <a:tcPr marT="91425" marB="91425" marR="91425" marL="91425"/>
                </a:tc>
                <a:tc>
                  <a:txBody>
                    <a:bodyPr/>
                    <a:lstStyle/>
                    <a:p>
                      <a:pPr indent="0" lvl="0" marL="0" rtl="0" algn="l">
                        <a:spcBef>
                          <a:spcPts val="0"/>
                        </a:spcBef>
                        <a:spcAft>
                          <a:spcPts val="0"/>
                        </a:spcAft>
                        <a:buNone/>
                      </a:pPr>
                      <a:r>
                        <a:rPr lang="id"/>
                        <a:t>dan</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r>
              <a:tr h="381000">
                <a:tc>
                  <a:txBody>
                    <a:bodyPr/>
                    <a:lstStyle/>
                    <a:p>
                      <a:pPr indent="0" lvl="0" marL="0" rtl="0" algn="l">
                        <a:spcBef>
                          <a:spcPts val="0"/>
                        </a:spcBef>
                        <a:spcAft>
                          <a:spcPts val="0"/>
                        </a:spcAft>
                        <a:buNone/>
                      </a:pPr>
                      <a:r>
                        <a:rPr lang="id"/>
                        <a:t>makan</a:t>
                      </a:r>
                      <a:endParaRPr/>
                    </a:p>
                  </a:txBody>
                  <a:tcPr marT="91425" marB="91425" marR="91425" marL="91425"/>
                </a:tc>
                <a:tc>
                  <a:txBody>
                    <a:bodyPr/>
                    <a:lstStyle/>
                    <a:p>
                      <a:pPr indent="0" lvl="0" marL="0" rtl="0" algn="l">
                        <a:spcBef>
                          <a:spcPts val="0"/>
                        </a:spcBef>
                        <a:spcAft>
                          <a:spcPts val="0"/>
                        </a:spcAft>
                        <a:buNone/>
                      </a:pPr>
                      <a:r>
                        <a:rPr lang="id"/>
                        <a:t>makan</a:t>
                      </a:r>
                      <a:endParaRPr/>
                    </a:p>
                  </a:txBody>
                  <a:tcPr marT="91425" marB="91425" marR="91425" marL="91425"/>
                </a:tc>
                <a:tc>
                  <a:txBody>
                    <a:bodyPr/>
                    <a:lstStyle/>
                    <a:p>
                      <a:pPr indent="0" lvl="0" marL="0" rtl="0" algn="l">
                        <a:spcBef>
                          <a:spcPts val="0"/>
                        </a:spcBef>
                        <a:spcAft>
                          <a:spcPts val="0"/>
                        </a:spcAft>
                        <a:buNone/>
                      </a:pPr>
                      <a:r>
                        <a:rPr lang="id"/>
                        <a:t>di</a:t>
                      </a:r>
                      <a:endParaRPr/>
                    </a:p>
                  </a:txBody>
                  <a:tcPr marT="91425" marB="91425" marR="91425" marL="91425"/>
                </a:tc>
                <a:tc>
                  <a:txBody>
                    <a:bodyPr/>
                    <a:lstStyle/>
                    <a:p>
                      <a:pPr indent="0" lvl="0" marL="0" rtl="0" algn="l">
                        <a:spcBef>
                          <a:spcPts val="0"/>
                        </a:spcBef>
                        <a:spcAft>
                          <a:spcPts val="0"/>
                        </a:spcAft>
                        <a:buNone/>
                      </a:pPr>
                      <a:r>
                        <a:rPr lang="id"/>
                        <a:t>indonesia</a:t>
                      </a:r>
                      <a:endParaRPr/>
                    </a:p>
                  </a:txBody>
                  <a:tcPr marT="91425" marB="91425" marR="91425" marL="91425"/>
                </a:tc>
              </a:tr>
              <a:tr h="381000">
                <a:tc>
                  <a:txBody>
                    <a:bodyPr/>
                    <a:lstStyle/>
                    <a:p>
                      <a:pPr indent="0" lvl="0" marL="0" rtl="0" algn="l">
                        <a:spcBef>
                          <a:spcPts val="0"/>
                        </a:spcBef>
                        <a:spcAft>
                          <a:spcPts val="0"/>
                        </a:spcAft>
                        <a:buNone/>
                      </a:pPr>
                      <a:r>
                        <a:rPr lang="id"/>
                        <a:t>tidak</a:t>
                      </a:r>
                      <a:endParaRPr/>
                    </a:p>
                  </a:txBody>
                  <a:tcPr marT="91425" marB="91425" marR="91425" marL="91425"/>
                </a:tc>
                <a:tc>
                  <a:txBody>
                    <a:bodyPr/>
                    <a:lstStyle/>
                    <a:p>
                      <a:pPr indent="0" lvl="0" marL="0" rtl="0" algn="l">
                        <a:spcBef>
                          <a:spcPts val="0"/>
                        </a:spcBef>
                        <a:spcAft>
                          <a:spcPts val="0"/>
                        </a:spcAft>
                        <a:buNone/>
                      </a:pPr>
                      <a:r>
                        <a:rPr lang="id"/>
                        <a:t>enak</a:t>
                      </a:r>
                      <a:endParaRPr/>
                    </a:p>
                  </a:txBody>
                  <a:tcPr marT="91425" marB="91425" marR="91425" marL="91425"/>
                </a:tc>
                <a:tc>
                  <a:txBody>
                    <a:bodyPr/>
                    <a:lstStyle/>
                    <a:p>
                      <a:pPr indent="0" lvl="0" marL="0" rtl="0" algn="l">
                        <a:spcBef>
                          <a:spcPts val="0"/>
                        </a:spcBef>
                        <a:spcAft>
                          <a:spcPts val="0"/>
                        </a:spcAft>
                        <a:buNone/>
                      </a:pPr>
                      <a:r>
                        <a:rPr lang="id"/>
                        <a:t>saya</a:t>
                      </a:r>
                      <a:endParaRPr/>
                    </a:p>
                  </a:txBody>
                  <a:tcPr marT="91425" marB="91425" marR="91425" marL="91425"/>
                </a:tc>
                <a:tc>
                  <a:txBody>
                    <a:bodyPr/>
                    <a:lstStyle/>
                    <a:p>
                      <a:pPr indent="0" lvl="0" marL="0" rtl="0" algn="l">
                        <a:spcBef>
                          <a:spcPts val="0"/>
                        </a:spcBef>
                        <a:spcAft>
                          <a:spcPts val="0"/>
                        </a:spcAft>
                        <a:buNone/>
                      </a:pPr>
                      <a:r>
                        <a:rPr lang="id"/>
                        <a:t>untuk</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65"/>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3000"/>
              <a:t>Text </a:t>
            </a:r>
            <a:r>
              <a:rPr lang="id" sz="2900"/>
              <a:t>Normalization</a:t>
            </a:r>
            <a:r>
              <a:rPr lang="id" sz="3000"/>
              <a:t> </a:t>
            </a:r>
            <a:endParaRPr sz="3000"/>
          </a:p>
        </p:txBody>
      </p:sp>
      <p:sp>
        <p:nvSpPr>
          <p:cNvPr id="1002" name="Google Shape;1002;p65"/>
          <p:cNvSpPr txBox="1"/>
          <p:nvPr>
            <p:ph type="title"/>
          </p:nvPr>
        </p:nvSpPr>
        <p:spPr>
          <a:xfrm>
            <a:off x="1023125" y="1041349"/>
            <a:ext cx="7192800" cy="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6 Kata yang paling sering muncul pada data train +Stopwords:</a:t>
            </a:r>
            <a:endParaRPr sz="1500"/>
          </a:p>
          <a:p>
            <a:pPr indent="0" lvl="0" marL="0" rtl="0" algn="l">
              <a:spcBef>
                <a:spcPts val="0"/>
              </a:spcBef>
              <a:spcAft>
                <a:spcPts val="0"/>
              </a:spcAft>
              <a:buNone/>
            </a:pPr>
            <a:r>
              <a:t/>
            </a:r>
            <a:endParaRPr sz="1500"/>
          </a:p>
        </p:txBody>
      </p:sp>
      <p:graphicFrame>
        <p:nvGraphicFramePr>
          <p:cNvPr id="1003" name="Google Shape;1003;p65"/>
          <p:cNvGraphicFramePr/>
          <p:nvPr/>
        </p:nvGraphicFramePr>
        <p:xfrm>
          <a:off x="933500" y="1762050"/>
          <a:ext cx="3000000" cy="3000000"/>
        </p:xfrm>
        <a:graphic>
          <a:graphicData uri="http://schemas.openxmlformats.org/drawingml/2006/table">
            <a:tbl>
              <a:tblPr>
                <a:noFill/>
                <a:tableStyleId>{C4A6CDED-C544-4847-9A3B-6AB11B2A16EF}</a:tableStyleId>
              </a:tblPr>
              <a:tblGrid>
                <a:gridCol w="1809750"/>
                <a:gridCol w="1809750"/>
                <a:gridCol w="1809750"/>
                <a:gridCol w="1809750"/>
              </a:tblGrid>
              <a:tr h="381000">
                <a:tc>
                  <a:txBody>
                    <a:bodyPr/>
                    <a:lstStyle/>
                    <a:p>
                      <a:pPr indent="0" lvl="0" marL="0" rtl="0" algn="ctr">
                        <a:spcBef>
                          <a:spcPts val="0"/>
                        </a:spcBef>
                        <a:spcAft>
                          <a:spcPts val="0"/>
                        </a:spcAft>
                        <a:buNone/>
                      </a:pPr>
                      <a:r>
                        <a:rPr b="1" lang="id">
                          <a:highlight>
                            <a:srgbClr val="EEEEEE"/>
                          </a:highlight>
                        </a:rPr>
                        <a:t>Seluruh</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positive</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negative</a:t>
                      </a:r>
                      <a:endParaRPr b="1">
                        <a:highlight>
                          <a:srgbClr val="EEEEEE"/>
                        </a:highlight>
                      </a:endParaRPr>
                    </a:p>
                  </a:txBody>
                  <a:tcPr marT="91425" marB="91425" marR="91425" marL="91425"/>
                </a:tc>
                <a:tc>
                  <a:txBody>
                    <a:bodyPr/>
                    <a:lstStyle/>
                    <a:p>
                      <a:pPr indent="0" lvl="0" marL="0" rtl="0" algn="ctr">
                        <a:spcBef>
                          <a:spcPts val="0"/>
                        </a:spcBef>
                        <a:spcAft>
                          <a:spcPts val="0"/>
                        </a:spcAft>
                        <a:buNone/>
                      </a:pPr>
                      <a:r>
                        <a:rPr b="1" lang="id">
                          <a:highlight>
                            <a:srgbClr val="EEEEEE"/>
                          </a:highlight>
                        </a:rPr>
                        <a:t>neutral</a:t>
                      </a:r>
                      <a:endParaRPr b="1">
                        <a:highlight>
                          <a:srgbClr val="EEEEEE"/>
                        </a:highlight>
                      </a:endParaRPr>
                    </a:p>
                  </a:txBody>
                  <a:tcPr marT="91425" marB="91425" marR="91425" marL="91425"/>
                </a:tc>
              </a:tr>
              <a:tr h="381000">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c>
                  <a:txBody>
                    <a:bodyPr/>
                    <a:lstStyle/>
                    <a:p>
                      <a:pPr indent="0" lvl="0" marL="0" rtl="0" algn="l">
                        <a:spcBef>
                          <a:spcPts val="0"/>
                        </a:spcBef>
                        <a:spcAft>
                          <a:spcPts val="0"/>
                        </a:spcAft>
                        <a:buNone/>
                      </a:pPr>
                      <a:r>
                        <a:rPr lang="id"/>
                        <a:t>nya</a:t>
                      </a:r>
                      <a:endParaRPr/>
                    </a:p>
                  </a:txBody>
                  <a:tcPr marT="91425" marB="91425" marR="91425" marL="91425"/>
                </a:tc>
              </a:tr>
              <a:tr h="381000">
                <a:tc>
                  <a:txBody>
                    <a:bodyPr/>
                    <a:lstStyle/>
                    <a:p>
                      <a:pPr indent="0" lvl="0" marL="0" rtl="0" algn="l">
                        <a:spcBef>
                          <a:spcPts val="0"/>
                        </a:spcBef>
                        <a:spcAft>
                          <a:spcPts val="0"/>
                        </a:spcAft>
                        <a:buNone/>
                      </a:pPr>
                      <a:r>
                        <a:rPr lang="id"/>
                        <a:t>makan</a:t>
                      </a:r>
                      <a:endParaRPr/>
                    </a:p>
                  </a:txBody>
                  <a:tcPr marT="91425" marB="91425" marR="91425" marL="91425"/>
                </a:tc>
                <a:tc>
                  <a:txBody>
                    <a:bodyPr/>
                    <a:lstStyle/>
                    <a:p>
                      <a:pPr indent="0" lvl="0" marL="0" rtl="0" algn="l">
                        <a:spcBef>
                          <a:spcPts val="0"/>
                        </a:spcBef>
                        <a:spcAft>
                          <a:spcPts val="0"/>
                        </a:spcAft>
                        <a:buNone/>
                      </a:pPr>
                      <a:r>
                        <a:rPr lang="id"/>
                        <a:t>makan</a:t>
                      </a:r>
                      <a:endParaRPr/>
                    </a:p>
                  </a:txBody>
                  <a:tcPr marT="91425" marB="91425" marR="91425" marL="91425"/>
                </a:tc>
                <a:tc>
                  <a:txBody>
                    <a:bodyPr/>
                    <a:lstStyle/>
                    <a:p>
                      <a:pPr indent="0" lvl="0" marL="0" rtl="0" algn="l">
                        <a:spcBef>
                          <a:spcPts val="0"/>
                        </a:spcBef>
                        <a:spcAft>
                          <a:spcPts val="0"/>
                        </a:spcAft>
                        <a:buNone/>
                      </a:pPr>
                      <a:r>
                        <a:rPr lang="id"/>
                        <a:t>makan</a:t>
                      </a:r>
                      <a:endParaRPr/>
                    </a:p>
                  </a:txBody>
                  <a:tcPr marT="91425" marB="91425" marR="91425" marL="91425"/>
                </a:tc>
                <a:tc>
                  <a:txBody>
                    <a:bodyPr/>
                    <a:lstStyle/>
                    <a:p>
                      <a:pPr indent="0" lvl="0" marL="0" rtl="0" algn="l">
                        <a:spcBef>
                          <a:spcPts val="0"/>
                        </a:spcBef>
                        <a:spcAft>
                          <a:spcPts val="0"/>
                        </a:spcAft>
                        <a:buNone/>
                      </a:pPr>
                      <a:r>
                        <a:rPr lang="id"/>
                        <a:t>indonesia</a:t>
                      </a:r>
                      <a:endParaRPr/>
                    </a:p>
                  </a:txBody>
                  <a:tcPr marT="91425" marB="91425" marR="91425" marL="91425"/>
                </a:tc>
              </a:tr>
              <a:tr h="381000">
                <a:tc>
                  <a:txBody>
                    <a:bodyPr/>
                    <a:lstStyle/>
                    <a:p>
                      <a:pPr indent="0" lvl="0" marL="0" rtl="0" algn="l">
                        <a:spcBef>
                          <a:spcPts val="0"/>
                        </a:spcBef>
                        <a:spcAft>
                          <a:spcPts val="0"/>
                        </a:spcAft>
                        <a:buNone/>
                      </a:pPr>
                      <a:r>
                        <a:rPr lang="id"/>
                        <a:t>enak</a:t>
                      </a:r>
                      <a:endParaRPr/>
                    </a:p>
                  </a:txBody>
                  <a:tcPr marT="91425" marB="91425" marR="91425" marL="91425"/>
                </a:tc>
                <a:tc>
                  <a:txBody>
                    <a:bodyPr/>
                    <a:lstStyle/>
                    <a:p>
                      <a:pPr indent="0" lvl="0" marL="0" rtl="0" algn="l">
                        <a:spcBef>
                          <a:spcPts val="0"/>
                        </a:spcBef>
                        <a:spcAft>
                          <a:spcPts val="0"/>
                        </a:spcAft>
                        <a:buNone/>
                      </a:pPr>
                      <a:r>
                        <a:rPr lang="id"/>
                        <a:t>enak</a:t>
                      </a:r>
                      <a:endParaRPr/>
                    </a:p>
                  </a:txBody>
                  <a:tcPr marT="91425" marB="91425" marR="91425" marL="91425"/>
                </a:tc>
                <a:tc>
                  <a:txBody>
                    <a:bodyPr/>
                    <a:lstStyle/>
                    <a:p>
                      <a:pPr indent="0" lvl="0" marL="0" rtl="0" algn="l">
                        <a:spcBef>
                          <a:spcPts val="0"/>
                        </a:spcBef>
                        <a:spcAft>
                          <a:spcPts val="0"/>
                        </a:spcAft>
                        <a:buNone/>
                      </a:pPr>
                      <a:r>
                        <a:rPr lang="id"/>
                        <a:t>orang</a:t>
                      </a:r>
                      <a:endParaRPr/>
                    </a:p>
                  </a:txBody>
                  <a:tcPr marT="91425" marB="91425" marR="91425" marL="91425"/>
                </a:tc>
                <a:tc>
                  <a:txBody>
                    <a:bodyPr/>
                    <a:lstStyle/>
                    <a:p>
                      <a:pPr indent="0" lvl="0" marL="0" rtl="0" algn="l">
                        <a:spcBef>
                          <a:spcPts val="0"/>
                        </a:spcBef>
                        <a:spcAft>
                          <a:spcPts val="0"/>
                        </a:spcAft>
                        <a:buNone/>
                      </a:pPr>
                      <a:r>
                        <a:rPr lang="id"/>
                        <a:t>pilih</a:t>
                      </a:r>
                      <a:endParaRPr/>
                    </a:p>
                  </a:txBody>
                  <a:tcPr marT="91425" marB="91425" marR="91425" marL="91425"/>
                </a:tc>
              </a:tr>
              <a:tr h="381000">
                <a:tc>
                  <a:txBody>
                    <a:bodyPr/>
                    <a:lstStyle/>
                    <a:p>
                      <a:pPr indent="0" lvl="0" marL="0" rtl="0" algn="l">
                        <a:spcBef>
                          <a:spcPts val="0"/>
                        </a:spcBef>
                        <a:spcAft>
                          <a:spcPts val="0"/>
                        </a:spcAft>
                        <a:buNone/>
                      </a:pPr>
                      <a:r>
                        <a:rPr lang="id"/>
                        <a:t>harga</a:t>
                      </a:r>
                      <a:endParaRPr/>
                    </a:p>
                  </a:txBody>
                  <a:tcPr marT="91425" marB="91425" marR="91425" marL="91425"/>
                </a:tc>
                <a:tc>
                  <a:txBody>
                    <a:bodyPr/>
                    <a:lstStyle/>
                    <a:p>
                      <a:pPr indent="0" lvl="0" marL="0" rtl="0" algn="l">
                        <a:spcBef>
                          <a:spcPts val="0"/>
                        </a:spcBef>
                        <a:spcAft>
                          <a:spcPts val="0"/>
                        </a:spcAft>
                        <a:buNone/>
                      </a:pPr>
                      <a:r>
                        <a:rPr lang="id"/>
                        <a:t>harga</a:t>
                      </a:r>
                      <a:endParaRPr/>
                    </a:p>
                  </a:txBody>
                  <a:tcPr marT="91425" marB="91425" marR="91425" marL="91425"/>
                </a:tc>
                <a:tc>
                  <a:txBody>
                    <a:bodyPr/>
                    <a:lstStyle/>
                    <a:p>
                      <a:pPr indent="0" lvl="0" marL="0" rtl="0" algn="l">
                        <a:spcBef>
                          <a:spcPts val="0"/>
                        </a:spcBef>
                        <a:spcAft>
                          <a:spcPts val="0"/>
                        </a:spcAft>
                        <a:buNone/>
                      </a:pPr>
                      <a:r>
                        <a:rPr lang="id"/>
                        <a:t>layan</a:t>
                      </a:r>
                      <a:endParaRPr/>
                    </a:p>
                  </a:txBody>
                  <a:tcPr marT="91425" marB="91425" marR="91425" marL="91425"/>
                </a:tc>
                <a:tc>
                  <a:txBody>
                    <a:bodyPr/>
                    <a:lstStyle/>
                    <a:p>
                      <a:pPr indent="0" lvl="0" marL="0" rtl="0" algn="l">
                        <a:spcBef>
                          <a:spcPts val="0"/>
                        </a:spcBef>
                        <a:spcAft>
                          <a:spcPts val="0"/>
                        </a:spcAft>
                        <a:buNone/>
                      </a:pPr>
                      <a:r>
                        <a:rPr lang="id"/>
                        <a:t>partai</a:t>
                      </a:r>
                      <a:endParaRPr/>
                    </a:p>
                  </a:txBody>
                  <a:tcPr marT="91425" marB="91425" marR="91425" marL="91425"/>
                </a:tc>
              </a:tr>
              <a:tr h="381000">
                <a:tc>
                  <a:txBody>
                    <a:bodyPr/>
                    <a:lstStyle/>
                    <a:p>
                      <a:pPr indent="0" lvl="0" marL="0" rtl="0" algn="l">
                        <a:spcBef>
                          <a:spcPts val="0"/>
                        </a:spcBef>
                        <a:spcAft>
                          <a:spcPts val="0"/>
                        </a:spcAft>
                        <a:buNone/>
                      </a:pPr>
                      <a:r>
                        <a:rPr lang="id"/>
                        <a:t>bandung</a:t>
                      </a:r>
                      <a:endParaRPr/>
                    </a:p>
                  </a:txBody>
                  <a:tcPr marT="91425" marB="91425" marR="91425" marL="91425"/>
                </a:tc>
                <a:tc>
                  <a:txBody>
                    <a:bodyPr/>
                    <a:lstStyle/>
                    <a:p>
                      <a:pPr indent="0" lvl="0" marL="0" rtl="0" algn="l">
                        <a:spcBef>
                          <a:spcPts val="0"/>
                        </a:spcBef>
                        <a:spcAft>
                          <a:spcPts val="0"/>
                        </a:spcAft>
                        <a:buNone/>
                      </a:pPr>
                      <a:r>
                        <a:rPr lang="id"/>
                        <a:t>bandung</a:t>
                      </a:r>
                      <a:endParaRPr/>
                    </a:p>
                  </a:txBody>
                  <a:tcPr marT="91425" marB="91425" marR="91425" marL="91425"/>
                </a:tc>
                <a:tc>
                  <a:txBody>
                    <a:bodyPr/>
                    <a:lstStyle/>
                    <a:p>
                      <a:pPr indent="0" lvl="0" marL="0" rtl="0" algn="l">
                        <a:spcBef>
                          <a:spcPts val="0"/>
                        </a:spcBef>
                        <a:spcAft>
                          <a:spcPts val="0"/>
                        </a:spcAft>
                        <a:buNone/>
                      </a:pPr>
                      <a:r>
                        <a:rPr lang="id"/>
                        <a:t>indonesia</a:t>
                      </a:r>
                      <a:endParaRPr/>
                    </a:p>
                  </a:txBody>
                  <a:tcPr marT="91425" marB="91425" marR="91425" marL="91425"/>
                </a:tc>
                <a:tc>
                  <a:txBody>
                    <a:bodyPr/>
                    <a:lstStyle/>
                    <a:p>
                      <a:pPr indent="0" lvl="0" marL="0" rtl="0" algn="l">
                        <a:spcBef>
                          <a:spcPts val="0"/>
                        </a:spcBef>
                        <a:spcAft>
                          <a:spcPts val="0"/>
                        </a:spcAft>
                        <a:buNone/>
                      </a:pPr>
                      <a:r>
                        <a:rPr lang="id"/>
                        <a:t>demokrat</a:t>
                      </a:r>
                      <a:endParaRPr/>
                    </a:p>
                  </a:txBody>
                  <a:tcPr marT="91425" marB="91425" marR="91425" marL="91425"/>
                </a:tc>
              </a:tr>
              <a:tr h="381000">
                <a:tc>
                  <a:txBody>
                    <a:bodyPr/>
                    <a:lstStyle/>
                    <a:p>
                      <a:pPr indent="0" lvl="0" marL="0" rtl="0" algn="l">
                        <a:spcBef>
                          <a:spcPts val="0"/>
                        </a:spcBef>
                        <a:spcAft>
                          <a:spcPts val="0"/>
                        </a:spcAft>
                        <a:buNone/>
                      </a:pPr>
                      <a:r>
                        <a:rPr lang="id"/>
                        <a:t>menu</a:t>
                      </a:r>
                      <a:endParaRPr/>
                    </a:p>
                  </a:txBody>
                  <a:tcPr marT="91425" marB="91425" marR="91425" marL="91425"/>
                </a:tc>
                <a:tc>
                  <a:txBody>
                    <a:bodyPr/>
                    <a:lstStyle/>
                    <a:p>
                      <a:pPr indent="0" lvl="0" marL="0" rtl="0" algn="l">
                        <a:spcBef>
                          <a:spcPts val="0"/>
                        </a:spcBef>
                        <a:spcAft>
                          <a:spcPts val="0"/>
                        </a:spcAft>
                        <a:buNone/>
                      </a:pPr>
                      <a:r>
                        <a:rPr lang="id"/>
                        <a:t>menu</a:t>
                      </a:r>
                      <a:endParaRPr/>
                    </a:p>
                  </a:txBody>
                  <a:tcPr marT="91425" marB="91425" marR="91425" marL="91425"/>
                </a:tc>
                <a:tc>
                  <a:txBody>
                    <a:bodyPr/>
                    <a:lstStyle/>
                    <a:p>
                      <a:pPr indent="0" lvl="0" marL="0" rtl="0" algn="l">
                        <a:spcBef>
                          <a:spcPts val="0"/>
                        </a:spcBef>
                        <a:spcAft>
                          <a:spcPts val="0"/>
                        </a:spcAft>
                        <a:buNone/>
                      </a:pPr>
                      <a:r>
                        <a:rPr lang="id"/>
                        <a:t>banget</a:t>
                      </a:r>
                      <a:endParaRPr/>
                    </a:p>
                  </a:txBody>
                  <a:tcPr marT="91425" marB="91425" marR="91425" marL="91425"/>
                </a:tc>
                <a:tc>
                  <a:txBody>
                    <a:bodyPr/>
                    <a:lstStyle/>
                    <a:p>
                      <a:pPr indent="0" lvl="0" marL="0" rtl="0" algn="l">
                        <a:spcBef>
                          <a:spcPts val="0"/>
                        </a:spcBef>
                        <a:spcAft>
                          <a:spcPts val="0"/>
                        </a:spcAft>
                        <a:buNone/>
                      </a:pPr>
                      <a:r>
                        <a:rPr lang="id"/>
                        <a:t>daerah</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66"/>
          <p:cNvSpPr txBox="1"/>
          <p:nvPr>
            <p:ph type="title"/>
          </p:nvPr>
        </p:nvSpPr>
        <p:spPr>
          <a:xfrm>
            <a:off x="876150" y="540000"/>
            <a:ext cx="7391700" cy="79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a:t>METODE</a:t>
            </a:r>
            <a:endParaRPr/>
          </a:p>
        </p:txBody>
      </p:sp>
      <p:sp>
        <p:nvSpPr>
          <p:cNvPr id="1009" name="Google Shape;1009;p66"/>
          <p:cNvSpPr txBox="1"/>
          <p:nvPr>
            <p:ph idx="1" type="body"/>
          </p:nvPr>
        </p:nvSpPr>
        <p:spPr>
          <a:xfrm>
            <a:off x="1168609" y="3281605"/>
            <a:ext cx="3308700" cy="86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id"/>
              <a:t>Pengembangan lebih lanjut dari perceptron lapis tunggal</a:t>
            </a:r>
            <a:endParaRPr/>
          </a:p>
        </p:txBody>
      </p:sp>
      <p:sp>
        <p:nvSpPr>
          <p:cNvPr id="1010" name="Google Shape;1010;p66"/>
          <p:cNvSpPr txBox="1"/>
          <p:nvPr>
            <p:ph idx="2" type="body"/>
          </p:nvPr>
        </p:nvSpPr>
        <p:spPr>
          <a:xfrm>
            <a:off x="4666681" y="3281605"/>
            <a:ext cx="3308700" cy="86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id"/>
              <a:t>Menangani permasalahan </a:t>
            </a:r>
            <a:r>
              <a:rPr i="1" lang="id"/>
              <a:t>vanishing gradient</a:t>
            </a:r>
            <a:r>
              <a:rPr lang="id"/>
              <a:t> yang umum terjadi pada pemrosesan data yang relatif panjang</a:t>
            </a:r>
            <a:endParaRPr/>
          </a:p>
        </p:txBody>
      </p:sp>
      <p:sp>
        <p:nvSpPr>
          <p:cNvPr id="1011" name="Google Shape;1011;p66"/>
          <p:cNvSpPr txBox="1"/>
          <p:nvPr>
            <p:ph idx="3" type="title"/>
          </p:nvPr>
        </p:nvSpPr>
        <p:spPr>
          <a:xfrm>
            <a:off x="1168609" y="2850880"/>
            <a:ext cx="3308700" cy="43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id"/>
              <a:t>MLP</a:t>
            </a:r>
            <a:endParaRPr/>
          </a:p>
        </p:txBody>
      </p:sp>
      <p:sp>
        <p:nvSpPr>
          <p:cNvPr id="1012" name="Google Shape;1012;p66"/>
          <p:cNvSpPr txBox="1"/>
          <p:nvPr>
            <p:ph idx="4" type="title"/>
          </p:nvPr>
        </p:nvSpPr>
        <p:spPr>
          <a:xfrm>
            <a:off x="4666681" y="2850880"/>
            <a:ext cx="3308700" cy="43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id"/>
              <a:t>LSTM</a:t>
            </a:r>
            <a:endParaRPr/>
          </a:p>
        </p:txBody>
      </p:sp>
      <p:sp>
        <p:nvSpPr>
          <p:cNvPr id="1013" name="Google Shape;1013;p66"/>
          <p:cNvSpPr/>
          <p:nvPr/>
        </p:nvSpPr>
        <p:spPr>
          <a:xfrm>
            <a:off x="2367559" y="1785705"/>
            <a:ext cx="910800" cy="91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6"/>
          <p:cNvSpPr/>
          <p:nvPr/>
        </p:nvSpPr>
        <p:spPr>
          <a:xfrm>
            <a:off x="5865631" y="1785705"/>
            <a:ext cx="910800" cy="91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5" name="Google Shape;1015;p66"/>
          <p:cNvGrpSpPr/>
          <p:nvPr/>
        </p:nvGrpSpPr>
        <p:grpSpPr>
          <a:xfrm>
            <a:off x="2647462" y="2066538"/>
            <a:ext cx="350995" cy="349133"/>
            <a:chOff x="2404875" y="3955825"/>
            <a:chExt cx="296950" cy="295375"/>
          </a:xfrm>
        </p:grpSpPr>
        <p:sp>
          <p:nvSpPr>
            <p:cNvPr id="1016" name="Google Shape;1016;p66"/>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6"/>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6"/>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6"/>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p66"/>
          <p:cNvGrpSpPr/>
          <p:nvPr/>
        </p:nvGrpSpPr>
        <p:grpSpPr>
          <a:xfrm>
            <a:off x="6157149" y="2066790"/>
            <a:ext cx="327739" cy="348631"/>
            <a:chOff x="5364750" y="3235150"/>
            <a:chExt cx="277275" cy="294950"/>
          </a:xfrm>
        </p:grpSpPr>
        <p:sp>
          <p:nvSpPr>
            <p:cNvPr id="1021" name="Google Shape;1021;p66"/>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6"/>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6"/>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6"/>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6"/>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6"/>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6"/>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6"/>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9" name="Google Shape;1029;p66"/>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1030" name="Google Shape;1030;p66"/>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031" name="Google Shape;1031;p66"/>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2" name="Google Shape;1032;p66"/>
          <p:cNvCxnSpPr>
            <a:stCxn id="1031"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67"/>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Feature Extraction</a:t>
            </a:r>
            <a:endParaRPr/>
          </a:p>
          <a:p>
            <a:pPr indent="0" lvl="0" marL="0" rtl="0" algn="ctr">
              <a:lnSpc>
                <a:spcPct val="100000"/>
              </a:lnSpc>
              <a:spcBef>
                <a:spcPts val="0"/>
              </a:spcBef>
              <a:spcAft>
                <a:spcPts val="0"/>
              </a:spcAft>
              <a:buSzPts val="3600"/>
              <a:buNone/>
            </a:pPr>
            <a:r>
              <a:t/>
            </a:r>
            <a:endParaRPr sz="3000"/>
          </a:p>
        </p:txBody>
      </p:sp>
      <p:grpSp>
        <p:nvGrpSpPr>
          <p:cNvPr id="1038" name="Google Shape;1038;p67"/>
          <p:cNvGrpSpPr/>
          <p:nvPr/>
        </p:nvGrpSpPr>
        <p:grpSpPr>
          <a:xfrm>
            <a:off x="3342158" y="1240404"/>
            <a:ext cx="633675" cy="343800"/>
            <a:chOff x="1855608" y="1240404"/>
            <a:chExt cx="633675" cy="343800"/>
          </a:xfrm>
        </p:grpSpPr>
        <p:cxnSp>
          <p:nvCxnSpPr>
            <p:cNvPr id="1039" name="Google Shape;1039;p67"/>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040" name="Google Shape;1040;p67"/>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041" name="Google Shape;1041;p67"/>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042" name="Google Shape;1042;p67"/>
          <p:cNvGrpSpPr/>
          <p:nvPr/>
        </p:nvGrpSpPr>
        <p:grpSpPr>
          <a:xfrm>
            <a:off x="884939" y="1415859"/>
            <a:ext cx="88550" cy="2637901"/>
            <a:chOff x="929875" y="1415859"/>
            <a:chExt cx="88550" cy="2637901"/>
          </a:xfrm>
        </p:grpSpPr>
        <p:sp>
          <p:nvSpPr>
            <p:cNvPr id="1043" name="Google Shape;1043;p67"/>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7"/>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5" name="Google Shape;1045;p67"/>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046" name="Google Shape;1046;p67"/>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7" name="Google Shape;1047;p67"/>
          <p:cNvCxnSpPr>
            <a:stCxn id="1046"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048" name="Google Shape;1048;p67"/>
          <p:cNvSpPr txBox="1"/>
          <p:nvPr/>
        </p:nvSpPr>
        <p:spPr>
          <a:xfrm>
            <a:off x="1460025" y="1297800"/>
            <a:ext cx="7014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lt1"/>
                </a:solidFill>
                <a:latin typeface="Didact Gothic"/>
                <a:ea typeface="Didact Gothic"/>
                <a:cs typeface="Didact Gothic"/>
                <a:sym typeface="Didact Gothic"/>
              </a:rPr>
              <a:t>Untuk Feature Extraction kita akan Mencoba experiment dengan 3 metode pada MLP</a:t>
            </a:r>
            <a:endParaRPr sz="1700">
              <a:solidFill>
                <a:schemeClr val="lt1"/>
              </a:solidFill>
              <a:latin typeface="Didact Gothic"/>
              <a:ea typeface="Didact Gothic"/>
              <a:cs typeface="Didact Gothic"/>
              <a:sym typeface="Didact Gothic"/>
            </a:endParaRPr>
          </a:p>
          <a:p>
            <a:pPr indent="-336550" lvl="0" marL="457200" rtl="0" algn="l">
              <a:spcBef>
                <a:spcPts val="0"/>
              </a:spcBef>
              <a:spcAft>
                <a:spcPts val="0"/>
              </a:spcAft>
              <a:buClr>
                <a:schemeClr val="lt1"/>
              </a:buClr>
              <a:buSzPts val="1700"/>
              <a:buFont typeface="Didact Gothic"/>
              <a:buAutoNum type="arabicPeriod"/>
            </a:pPr>
            <a:r>
              <a:rPr lang="id" sz="1700">
                <a:solidFill>
                  <a:schemeClr val="lt1"/>
                </a:solidFill>
                <a:latin typeface="Didact Gothic"/>
                <a:ea typeface="Didact Gothic"/>
                <a:cs typeface="Didact Gothic"/>
                <a:sym typeface="Didact Gothic"/>
              </a:rPr>
              <a:t>Menggunakan Bag of Words ( CountVectorizer)</a:t>
            </a:r>
            <a:endParaRPr sz="1700">
              <a:solidFill>
                <a:schemeClr val="lt1"/>
              </a:solidFill>
              <a:latin typeface="Didact Gothic"/>
              <a:ea typeface="Didact Gothic"/>
              <a:cs typeface="Didact Gothic"/>
              <a:sym typeface="Didact Gothic"/>
            </a:endParaRPr>
          </a:p>
          <a:p>
            <a:pPr indent="-336550" lvl="0" marL="457200" rtl="0" algn="l">
              <a:spcBef>
                <a:spcPts val="0"/>
              </a:spcBef>
              <a:spcAft>
                <a:spcPts val="0"/>
              </a:spcAft>
              <a:buClr>
                <a:schemeClr val="lt1"/>
              </a:buClr>
              <a:buSzPts val="1700"/>
              <a:buFont typeface="Didact Gothic"/>
              <a:buAutoNum type="arabicPeriod"/>
            </a:pPr>
            <a:r>
              <a:rPr lang="id" sz="1700">
                <a:solidFill>
                  <a:schemeClr val="lt1"/>
                </a:solidFill>
                <a:latin typeface="Didact Gothic"/>
                <a:ea typeface="Didact Gothic"/>
                <a:cs typeface="Didact Gothic"/>
                <a:sym typeface="Didact Gothic"/>
              </a:rPr>
              <a:t>Menggunakan Tf-Idf (TfidfVectorizer)</a:t>
            </a:r>
            <a:endParaRPr sz="1700">
              <a:solidFill>
                <a:schemeClr val="lt1"/>
              </a:solidFill>
              <a:latin typeface="Didact Gothic"/>
              <a:ea typeface="Didact Gothic"/>
              <a:cs typeface="Didact Gothic"/>
              <a:sym typeface="Didact Gothic"/>
            </a:endParaRPr>
          </a:p>
          <a:p>
            <a:pPr indent="-336550" lvl="0" marL="457200" rtl="0" algn="l">
              <a:spcBef>
                <a:spcPts val="0"/>
              </a:spcBef>
              <a:spcAft>
                <a:spcPts val="0"/>
              </a:spcAft>
              <a:buClr>
                <a:schemeClr val="lt1"/>
              </a:buClr>
              <a:buSzPts val="1700"/>
              <a:buFont typeface="Didact Gothic"/>
              <a:buAutoNum type="arabicPeriod"/>
            </a:pPr>
            <a:r>
              <a:rPr lang="id" sz="1700">
                <a:solidFill>
                  <a:schemeClr val="lt1"/>
                </a:solidFill>
                <a:latin typeface="Didact Gothic"/>
                <a:ea typeface="Didact Gothic"/>
                <a:cs typeface="Didact Gothic"/>
                <a:sym typeface="Didact Gothic"/>
              </a:rPr>
              <a:t>Kombinasi Bag of Word + Tf-Idf</a:t>
            </a:r>
            <a:endParaRPr sz="17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7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id" sz="1700">
                <a:solidFill>
                  <a:schemeClr val="lt1"/>
                </a:solidFill>
                <a:latin typeface="Didact Gothic"/>
                <a:ea typeface="Didact Gothic"/>
                <a:cs typeface="Didact Gothic"/>
                <a:sym typeface="Didact Gothic"/>
              </a:rPr>
              <a:t>Kita akan melihat dari ketiga model feature extraction diatas, yang manakah yang memiliki accuracy yang paling bagus</a:t>
            </a:r>
            <a:endParaRPr sz="1700">
              <a:solidFill>
                <a:schemeClr val="lt1"/>
              </a:solidFill>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8"/>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Feature Extraction</a:t>
            </a:r>
            <a:endParaRPr/>
          </a:p>
          <a:p>
            <a:pPr indent="0" lvl="0" marL="0" rtl="0" algn="ctr">
              <a:lnSpc>
                <a:spcPct val="100000"/>
              </a:lnSpc>
              <a:spcBef>
                <a:spcPts val="0"/>
              </a:spcBef>
              <a:spcAft>
                <a:spcPts val="0"/>
              </a:spcAft>
              <a:buSzPts val="3600"/>
              <a:buNone/>
            </a:pPr>
            <a:r>
              <a:t/>
            </a:r>
            <a:endParaRPr sz="3000"/>
          </a:p>
        </p:txBody>
      </p:sp>
      <p:grpSp>
        <p:nvGrpSpPr>
          <p:cNvPr id="1054" name="Google Shape;1054;p68"/>
          <p:cNvGrpSpPr/>
          <p:nvPr/>
        </p:nvGrpSpPr>
        <p:grpSpPr>
          <a:xfrm>
            <a:off x="3342158" y="1240404"/>
            <a:ext cx="633675" cy="343800"/>
            <a:chOff x="1855608" y="1240404"/>
            <a:chExt cx="633675" cy="343800"/>
          </a:xfrm>
        </p:grpSpPr>
        <p:cxnSp>
          <p:nvCxnSpPr>
            <p:cNvPr id="1055" name="Google Shape;1055;p68"/>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056" name="Google Shape;1056;p68"/>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057" name="Google Shape;1057;p68"/>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058" name="Google Shape;1058;p68"/>
          <p:cNvGrpSpPr/>
          <p:nvPr/>
        </p:nvGrpSpPr>
        <p:grpSpPr>
          <a:xfrm>
            <a:off x="884939" y="1415859"/>
            <a:ext cx="88550" cy="2637901"/>
            <a:chOff x="929875" y="1415859"/>
            <a:chExt cx="88550" cy="2637901"/>
          </a:xfrm>
        </p:grpSpPr>
        <p:sp>
          <p:nvSpPr>
            <p:cNvPr id="1059" name="Google Shape;1059;p68"/>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8"/>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1" name="Google Shape;1061;p68"/>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062" name="Google Shape;1062;p68"/>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3" name="Google Shape;1063;p68"/>
          <p:cNvCxnSpPr>
            <a:stCxn id="1062"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064" name="Google Shape;1064;p68"/>
          <p:cNvSpPr txBox="1"/>
          <p:nvPr/>
        </p:nvSpPr>
        <p:spPr>
          <a:xfrm>
            <a:off x="1235025" y="1297800"/>
            <a:ext cx="723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lt1"/>
                </a:solidFill>
                <a:latin typeface="Didact Gothic"/>
                <a:ea typeface="Didact Gothic"/>
                <a:cs typeface="Didact Gothic"/>
                <a:sym typeface="Didact Gothic"/>
              </a:rPr>
              <a:t>Berikut table hasil experiment kita dengan menggunakan model MLP dengan cross validation kfold (5) :</a:t>
            </a:r>
            <a:endParaRPr sz="1700">
              <a:solidFill>
                <a:schemeClr val="lt1"/>
              </a:solidFill>
              <a:latin typeface="Didact Gothic"/>
              <a:ea typeface="Didact Gothic"/>
              <a:cs typeface="Didact Gothic"/>
              <a:sym typeface="Didact Gothic"/>
            </a:endParaRPr>
          </a:p>
        </p:txBody>
      </p:sp>
      <p:graphicFrame>
        <p:nvGraphicFramePr>
          <p:cNvPr id="1065" name="Google Shape;1065;p68"/>
          <p:cNvGraphicFramePr/>
          <p:nvPr/>
        </p:nvGraphicFramePr>
        <p:xfrm>
          <a:off x="1235025" y="2000250"/>
          <a:ext cx="3000000" cy="3000000"/>
        </p:xfrm>
        <a:graphic>
          <a:graphicData uri="http://schemas.openxmlformats.org/drawingml/2006/table">
            <a:tbl>
              <a:tblPr>
                <a:noFill/>
                <a:tableStyleId>{C4A6CDED-C544-4847-9A3B-6AB11B2A16EF}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d"/>
                        <a:t>Bag of Words</a:t>
                      </a:r>
                      <a:endParaRPr/>
                    </a:p>
                  </a:txBody>
                  <a:tcPr marT="91425" marB="91425" marR="91425" marL="91425"/>
                </a:tc>
                <a:tc>
                  <a:txBody>
                    <a:bodyPr/>
                    <a:lstStyle/>
                    <a:p>
                      <a:pPr indent="0" lvl="0" marL="0" rtl="0" algn="l">
                        <a:spcBef>
                          <a:spcPts val="0"/>
                        </a:spcBef>
                        <a:spcAft>
                          <a:spcPts val="0"/>
                        </a:spcAft>
                        <a:buNone/>
                      </a:pPr>
                      <a:r>
                        <a:rPr lang="id"/>
                        <a:t>Tf-Idf</a:t>
                      </a:r>
                      <a:endParaRPr/>
                    </a:p>
                  </a:txBody>
                  <a:tcPr marT="91425" marB="91425" marR="91425" marL="91425"/>
                </a:tc>
                <a:tc>
                  <a:txBody>
                    <a:bodyPr/>
                    <a:lstStyle/>
                    <a:p>
                      <a:pPr indent="0" lvl="0" marL="0" rtl="0" algn="l">
                        <a:spcBef>
                          <a:spcPts val="0"/>
                        </a:spcBef>
                        <a:spcAft>
                          <a:spcPts val="0"/>
                        </a:spcAft>
                        <a:buNone/>
                      </a:pPr>
                      <a:r>
                        <a:rPr lang="id"/>
                        <a:t>Kombinasi</a:t>
                      </a:r>
                      <a:endParaRPr/>
                    </a:p>
                  </a:txBody>
                  <a:tcPr marT="91425" marB="91425" marR="91425" marL="91425"/>
                </a:tc>
              </a:tr>
              <a:tr h="381000">
                <a:tc>
                  <a:txBody>
                    <a:bodyPr/>
                    <a:lstStyle/>
                    <a:p>
                      <a:pPr indent="0" lvl="0" marL="0" rtl="0" algn="l">
                        <a:spcBef>
                          <a:spcPts val="0"/>
                        </a:spcBef>
                        <a:spcAft>
                          <a:spcPts val="0"/>
                        </a:spcAft>
                        <a:buNone/>
                      </a:pPr>
                      <a:r>
                        <a:rPr lang="id"/>
                        <a:t>ngram(1,1)</a:t>
                      </a:r>
                      <a:endParaRPr/>
                    </a:p>
                  </a:txBody>
                  <a:tcPr marT="91425" marB="91425" marR="91425" marL="91425"/>
                </a:tc>
                <a:tc>
                  <a:txBody>
                    <a:bodyPr/>
                    <a:lstStyle/>
                    <a:p>
                      <a:pPr indent="0" lvl="0" marL="0" rtl="0" algn="l">
                        <a:spcBef>
                          <a:spcPts val="0"/>
                        </a:spcBef>
                        <a:spcAft>
                          <a:spcPts val="0"/>
                        </a:spcAft>
                        <a:buNone/>
                      </a:pPr>
                      <a:r>
                        <a:rPr lang="id"/>
                        <a:t>87,4%</a:t>
                      </a:r>
                      <a:endParaRPr/>
                    </a:p>
                  </a:txBody>
                  <a:tcPr marT="91425" marB="91425" marR="91425" marL="91425"/>
                </a:tc>
                <a:tc>
                  <a:txBody>
                    <a:bodyPr/>
                    <a:lstStyle/>
                    <a:p>
                      <a:pPr indent="0" lvl="0" marL="0" rtl="0" algn="l">
                        <a:spcBef>
                          <a:spcPts val="0"/>
                        </a:spcBef>
                        <a:spcAft>
                          <a:spcPts val="0"/>
                        </a:spcAft>
                        <a:buNone/>
                      </a:pPr>
                      <a:r>
                        <a:rPr lang="id"/>
                        <a:t>87,2%</a:t>
                      </a:r>
                      <a:endParaRPr/>
                    </a:p>
                  </a:txBody>
                  <a:tcPr marT="91425" marB="91425" marR="91425" marL="91425"/>
                </a:tc>
                <a:tc>
                  <a:txBody>
                    <a:bodyPr/>
                    <a:lstStyle/>
                    <a:p>
                      <a:pPr indent="0" lvl="0" marL="0" rtl="0" algn="l">
                        <a:spcBef>
                          <a:spcPts val="0"/>
                        </a:spcBef>
                        <a:spcAft>
                          <a:spcPts val="0"/>
                        </a:spcAft>
                        <a:buNone/>
                      </a:pPr>
                      <a:r>
                        <a:rPr lang="id"/>
                        <a:t>87,0%</a:t>
                      </a:r>
                      <a:endParaRPr/>
                    </a:p>
                  </a:txBody>
                  <a:tcPr marT="91425" marB="91425" marR="91425" marL="91425"/>
                </a:tc>
              </a:tr>
              <a:tr h="381000">
                <a:tc>
                  <a:txBody>
                    <a:bodyPr/>
                    <a:lstStyle/>
                    <a:p>
                      <a:pPr indent="0" lvl="0" marL="0" rtl="0" algn="l">
                        <a:spcBef>
                          <a:spcPts val="0"/>
                        </a:spcBef>
                        <a:spcAft>
                          <a:spcPts val="0"/>
                        </a:spcAft>
                        <a:buNone/>
                      </a:pPr>
                      <a:r>
                        <a:rPr lang="id"/>
                        <a:t>ngram(1,2)</a:t>
                      </a:r>
                      <a:endParaRPr/>
                    </a:p>
                  </a:txBody>
                  <a:tcPr marT="91425" marB="91425" marR="91425" marL="91425"/>
                </a:tc>
                <a:tc>
                  <a:txBody>
                    <a:bodyPr/>
                    <a:lstStyle/>
                    <a:p>
                      <a:pPr indent="0" lvl="0" marL="0" rtl="0" algn="l">
                        <a:spcBef>
                          <a:spcPts val="0"/>
                        </a:spcBef>
                        <a:spcAft>
                          <a:spcPts val="0"/>
                        </a:spcAft>
                        <a:buNone/>
                      </a:pPr>
                      <a:r>
                        <a:rPr lang="id"/>
                        <a:t>88,8%</a:t>
                      </a:r>
                      <a:endParaRPr/>
                    </a:p>
                  </a:txBody>
                  <a:tcPr marT="91425" marB="91425" marR="91425" marL="91425"/>
                </a:tc>
                <a:tc>
                  <a:txBody>
                    <a:bodyPr/>
                    <a:lstStyle/>
                    <a:p>
                      <a:pPr indent="0" lvl="0" marL="0" rtl="0" algn="l">
                        <a:spcBef>
                          <a:spcPts val="0"/>
                        </a:spcBef>
                        <a:spcAft>
                          <a:spcPts val="0"/>
                        </a:spcAft>
                        <a:buNone/>
                      </a:pPr>
                      <a:r>
                        <a:rPr lang="id"/>
                        <a:t>88,6%</a:t>
                      </a:r>
                      <a:endParaRPr/>
                    </a:p>
                  </a:txBody>
                  <a:tcPr marT="91425" marB="91425" marR="91425" marL="91425"/>
                </a:tc>
                <a:tc>
                  <a:txBody>
                    <a:bodyPr/>
                    <a:lstStyle/>
                    <a:p>
                      <a:pPr indent="0" lvl="0" marL="0" rtl="0" algn="l">
                        <a:spcBef>
                          <a:spcPts val="0"/>
                        </a:spcBef>
                        <a:spcAft>
                          <a:spcPts val="0"/>
                        </a:spcAft>
                        <a:buNone/>
                      </a:pPr>
                      <a:r>
                        <a:rPr lang="id"/>
                        <a:t>88,2%</a:t>
                      </a:r>
                      <a:endParaRPr/>
                    </a:p>
                  </a:txBody>
                  <a:tcPr marT="91425" marB="91425" marR="91425" marL="91425"/>
                </a:tc>
              </a:tr>
              <a:tr h="381000">
                <a:tc>
                  <a:txBody>
                    <a:bodyPr/>
                    <a:lstStyle/>
                    <a:p>
                      <a:pPr indent="0" lvl="0" marL="0" rtl="0" algn="l">
                        <a:spcBef>
                          <a:spcPts val="0"/>
                        </a:spcBef>
                        <a:spcAft>
                          <a:spcPts val="0"/>
                        </a:spcAft>
                        <a:buNone/>
                      </a:pPr>
                      <a:r>
                        <a:rPr lang="id"/>
                        <a:t>ngram(1,3)</a:t>
                      </a:r>
                      <a:endParaRPr/>
                    </a:p>
                  </a:txBody>
                  <a:tcPr marT="91425" marB="91425" marR="91425" marL="91425"/>
                </a:tc>
                <a:tc>
                  <a:txBody>
                    <a:bodyPr/>
                    <a:lstStyle/>
                    <a:p>
                      <a:pPr indent="0" lvl="0" marL="0" rtl="0" algn="l">
                        <a:spcBef>
                          <a:spcPts val="0"/>
                        </a:spcBef>
                        <a:spcAft>
                          <a:spcPts val="0"/>
                        </a:spcAft>
                        <a:buNone/>
                      </a:pPr>
                      <a:r>
                        <a:rPr lang="id"/>
                        <a:t>88,9%</a:t>
                      </a:r>
                      <a:endParaRPr/>
                    </a:p>
                  </a:txBody>
                  <a:tcPr marT="91425" marB="91425" marR="91425" marL="91425"/>
                </a:tc>
                <a:tc>
                  <a:txBody>
                    <a:bodyPr/>
                    <a:lstStyle/>
                    <a:p>
                      <a:pPr indent="0" lvl="0" marL="0" rtl="0" algn="l">
                        <a:spcBef>
                          <a:spcPts val="0"/>
                        </a:spcBef>
                        <a:spcAft>
                          <a:spcPts val="0"/>
                        </a:spcAft>
                        <a:buNone/>
                      </a:pPr>
                      <a:r>
                        <a:rPr lang="id"/>
                        <a:t>88,5%</a:t>
                      </a:r>
                      <a:endParaRPr/>
                    </a:p>
                  </a:txBody>
                  <a:tcPr marT="91425" marB="91425" marR="91425" marL="91425"/>
                </a:tc>
                <a:tc>
                  <a:txBody>
                    <a:bodyPr/>
                    <a:lstStyle/>
                    <a:p>
                      <a:pPr indent="0" lvl="0" marL="0" rtl="0" algn="l">
                        <a:spcBef>
                          <a:spcPts val="0"/>
                        </a:spcBef>
                        <a:spcAft>
                          <a:spcPts val="0"/>
                        </a:spcAft>
                        <a:buNone/>
                      </a:pPr>
                      <a:r>
                        <a:rPr lang="id"/>
                        <a:t>88,3%</a:t>
                      </a:r>
                      <a:endParaRPr/>
                    </a:p>
                  </a:txBody>
                  <a:tcPr marT="91425" marB="91425" marR="91425" marL="91425"/>
                </a:tc>
              </a:tr>
            </a:tbl>
          </a:graphicData>
        </a:graphic>
      </p:graphicFrame>
      <p:sp>
        <p:nvSpPr>
          <p:cNvPr id="1066" name="Google Shape;1066;p68"/>
          <p:cNvSpPr txBox="1"/>
          <p:nvPr/>
        </p:nvSpPr>
        <p:spPr>
          <a:xfrm>
            <a:off x="1641350" y="4046100"/>
            <a:ext cx="57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latin typeface="Didact Gothic"/>
                <a:ea typeface="Didact Gothic"/>
                <a:cs typeface="Didact Gothic"/>
                <a:sym typeface="Didact Gothic"/>
              </a:rPr>
              <a:t>Note :</a:t>
            </a:r>
            <a:r>
              <a:rPr lang="id">
                <a:latin typeface="Didact Gothic"/>
                <a:ea typeface="Didact Gothic"/>
                <a:cs typeface="Didact Gothic"/>
                <a:sym typeface="Didact Gothic"/>
              </a:rPr>
              <a:t> Angka diatas merupakan nilai F1-Score accuracy</a:t>
            </a:r>
            <a:endParaRPr>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69"/>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Feature Extraction</a:t>
            </a:r>
            <a:endParaRPr/>
          </a:p>
          <a:p>
            <a:pPr indent="0" lvl="0" marL="0" rtl="0" algn="ctr">
              <a:lnSpc>
                <a:spcPct val="100000"/>
              </a:lnSpc>
              <a:spcBef>
                <a:spcPts val="0"/>
              </a:spcBef>
              <a:spcAft>
                <a:spcPts val="0"/>
              </a:spcAft>
              <a:buSzPts val="3600"/>
              <a:buNone/>
            </a:pPr>
            <a:r>
              <a:t/>
            </a:r>
            <a:endParaRPr sz="3000"/>
          </a:p>
        </p:txBody>
      </p:sp>
      <p:grpSp>
        <p:nvGrpSpPr>
          <p:cNvPr id="1072" name="Google Shape;1072;p69"/>
          <p:cNvGrpSpPr/>
          <p:nvPr/>
        </p:nvGrpSpPr>
        <p:grpSpPr>
          <a:xfrm>
            <a:off x="3342158" y="1240404"/>
            <a:ext cx="633675" cy="343800"/>
            <a:chOff x="1855608" y="1240404"/>
            <a:chExt cx="633675" cy="343800"/>
          </a:xfrm>
        </p:grpSpPr>
        <p:cxnSp>
          <p:nvCxnSpPr>
            <p:cNvPr id="1073" name="Google Shape;1073;p69"/>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074" name="Google Shape;1074;p69"/>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075" name="Google Shape;1075;p69"/>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076" name="Google Shape;1076;p69"/>
          <p:cNvGrpSpPr/>
          <p:nvPr/>
        </p:nvGrpSpPr>
        <p:grpSpPr>
          <a:xfrm>
            <a:off x="884939" y="1415859"/>
            <a:ext cx="88550" cy="2637901"/>
            <a:chOff x="929875" y="1415859"/>
            <a:chExt cx="88550" cy="2637901"/>
          </a:xfrm>
        </p:grpSpPr>
        <p:sp>
          <p:nvSpPr>
            <p:cNvPr id="1077" name="Google Shape;1077;p69"/>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9"/>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9" name="Google Shape;1079;p69"/>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080" name="Google Shape;1080;p69"/>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1" name="Google Shape;1081;p69"/>
          <p:cNvCxnSpPr>
            <a:stCxn id="1080"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082" name="Google Shape;1082;p69"/>
          <p:cNvSpPr txBox="1"/>
          <p:nvPr/>
        </p:nvSpPr>
        <p:spPr>
          <a:xfrm>
            <a:off x="1235025" y="1240400"/>
            <a:ext cx="70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lt1"/>
                </a:solidFill>
                <a:latin typeface="Didact Gothic"/>
                <a:ea typeface="Didact Gothic"/>
                <a:cs typeface="Didact Gothic"/>
                <a:sym typeface="Didact Gothic"/>
              </a:rPr>
              <a:t>Setelah model kita buat kita melakukan test dengan data test dari indoNLP</a:t>
            </a:r>
            <a:r>
              <a:rPr lang="id" sz="1700">
                <a:solidFill>
                  <a:schemeClr val="lt1"/>
                </a:solidFill>
                <a:latin typeface="Didact Gothic"/>
                <a:ea typeface="Didact Gothic"/>
                <a:cs typeface="Didact Gothic"/>
                <a:sym typeface="Didact Gothic"/>
              </a:rPr>
              <a:t>:</a:t>
            </a:r>
            <a:endParaRPr sz="1700">
              <a:solidFill>
                <a:schemeClr val="lt1"/>
              </a:solidFill>
              <a:latin typeface="Didact Gothic"/>
              <a:ea typeface="Didact Gothic"/>
              <a:cs typeface="Didact Gothic"/>
              <a:sym typeface="Didact Gothic"/>
            </a:endParaRPr>
          </a:p>
        </p:txBody>
      </p:sp>
      <p:graphicFrame>
        <p:nvGraphicFramePr>
          <p:cNvPr id="1083" name="Google Shape;1083;p69"/>
          <p:cNvGraphicFramePr/>
          <p:nvPr/>
        </p:nvGraphicFramePr>
        <p:xfrm>
          <a:off x="1235025" y="2000250"/>
          <a:ext cx="3000000" cy="3000000"/>
        </p:xfrm>
        <a:graphic>
          <a:graphicData uri="http://schemas.openxmlformats.org/drawingml/2006/table">
            <a:tbl>
              <a:tblPr>
                <a:noFill/>
                <a:tableStyleId>{C4A6CDED-C544-4847-9A3B-6AB11B2A16EF}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d"/>
                        <a:t>Bag of Words</a:t>
                      </a:r>
                      <a:endParaRPr/>
                    </a:p>
                  </a:txBody>
                  <a:tcPr marT="91425" marB="91425" marR="91425" marL="91425"/>
                </a:tc>
                <a:tc>
                  <a:txBody>
                    <a:bodyPr/>
                    <a:lstStyle/>
                    <a:p>
                      <a:pPr indent="0" lvl="0" marL="0" rtl="0" algn="l">
                        <a:spcBef>
                          <a:spcPts val="0"/>
                        </a:spcBef>
                        <a:spcAft>
                          <a:spcPts val="0"/>
                        </a:spcAft>
                        <a:buNone/>
                      </a:pPr>
                      <a:r>
                        <a:rPr lang="id"/>
                        <a:t>Tf-Idf</a:t>
                      </a:r>
                      <a:endParaRPr/>
                    </a:p>
                  </a:txBody>
                  <a:tcPr marT="91425" marB="91425" marR="91425" marL="91425"/>
                </a:tc>
                <a:tc>
                  <a:txBody>
                    <a:bodyPr/>
                    <a:lstStyle/>
                    <a:p>
                      <a:pPr indent="0" lvl="0" marL="0" rtl="0" algn="l">
                        <a:spcBef>
                          <a:spcPts val="0"/>
                        </a:spcBef>
                        <a:spcAft>
                          <a:spcPts val="0"/>
                        </a:spcAft>
                        <a:buNone/>
                      </a:pPr>
                      <a:r>
                        <a:rPr lang="id"/>
                        <a:t>Kombinasi</a:t>
                      </a:r>
                      <a:endParaRPr/>
                    </a:p>
                  </a:txBody>
                  <a:tcPr marT="91425" marB="91425" marR="91425" marL="91425"/>
                </a:tc>
              </a:tr>
              <a:tr h="381000">
                <a:tc>
                  <a:txBody>
                    <a:bodyPr/>
                    <a:lstStyle/>
                    <a:p>
                      <a:pPr indent="0" lvl="0" marL="0" rtl="0" algn="l">
                        <a:spcBef>
                          <a:spcPts val="0"/>
                        </a:spcBef>
                        <a:spcAft>
                          <a:spcPts val="0"/>
                        </a:spcAft>
                        <a:buNone/>
                      </a:pPr>
                      <a:r>
                        <a:rPr lang="id"/>
                        <a:t>ngram(1,1)</a:t>
                      </a:r>
                      <a:endParaRPr/>
                    </a:p>
                  </a:txBody>
                  <a:tcPr marT="91425" marB="91425" marR="91425" marL="91425"/>
                </a:tc>
                <a:tc>
                  <a:txBody>
                    <a:bodyPr/>
                    <a:lstStyle/>
                    <a:p>
                      <a:pPr indent="0" lvl="0" marL="0" rtl="0" algn="l">
                        <a:spcBef>
                          <a:spcPts val="0"/>
                        </a:spcBef>
                        <a:spcAft>
                          <a:spcPts val="0"/>
                        </a:spcAft>
                        <a:buNone/>
                      </a:pPr>
                      <a:r>
                        <a:rPr lang="id"/>
                        <a:t>78</a:t>
                      </a:r>
                      <a:r>
                        <a:rPr lang="id"/>
                        <a:t>%</a:t>
                      </a:r>
                      <a:endParaRPr/>
                    </a:p>
                  </a:txBody>
                  <a:tcPr marT="91425" marB="91425" marR="91425" marL="91425"/>
                </a:tc>
                <a:tc>
                  <a:txBody>
                    <a:bodyPr/>
                    <a:lstStyle/>
                    <a:p>
                      <a:pPr indent="0" lvl="0" marL="0" rtl="0" algn="l">
                        <a:spcBef>
                          <a:spcPts val="0"/>
                        </a:spcBef>
                        <a:spcAft>
                          <a:spcPts val="0"/>
                        </a:spcAft>
                        <a:buNone/>
                      </a:pPr>
                      <a:r>
                        <a:rPr lang="id"/>
                        <a:t>74</a:t>
                      </a:r>
                      <a:r>
                        <a:rPr lang="id"/>
                        <a:t>%</a:t>
                      </a:r>
                      <a:endParaRPr/>
                    </a:p>
                  </a:txBody>
                  <a:tcPr marT="91425" marB="91425" marR="91425" marL="91425"/>
                </a:tc>
                <a:tc>
                  <a:txBody>
                    <a:bodyPr/>
                    <a:lstStyle/>
                    <a:p>
                      <a:pPr indent="0" lvl="0" marL="0" rtl="0" algn="l">
                        <a:spcBef>
                          <a:spcPts val="0"/>
                        </a:spcBef>
                        <a:spcAft>
                          <a:spcPts val="0"/>
                        </a:spcAft>
                        <a:buNone/>
                      </a:pPr>
                      <a:r>
                        <a:rPr lang="id"/>
                        <a:t>75</a:t>
                      </a:r>
                      <a:r>
                        <a:rPr lang="id"/>
                        <a:t>%</a:t>
                      </a:r>
                      <a:endParaRPr/>
                    </a:p>
                  </a:txBody>
                  <a:tcPr marT="91425" marB="91425" marR="91425" marL="91425"/>
                </a:tc>
              </a:tr>
              <a:tr h="381000">
                <a:tc>
                  <a:txBody>
                    <a:bodyPr/>
                    <a:lstStyle/>
                    <a:p>
                      <a:pPr indent="0" lvl="0" marL="0" rtl="0" algn="l">
                        <a:spcBef>
                          <a:spcPts val="0"/>
                        </a:spcBef>
                        <a:spcAft>
                          <a:spcPts val="0"/>
                        </a:spcAft>
                        <a:buNone/>
                      </a:pPr>
                      <a:r>
                        <a:rPr lang="id"/>
                        <a:t>ngram(1,2)</a:t>
                      </a:r>
                      <a:endParaRPr/>
                    </a:p>
                  </a:txBody>
                  <a:tcPr marT="91425" marB="91425" marR="91425" marL="91425"/>
                </a:tc>
                <a:tc>
                  <a:txBody>
                    <a:bodyPr/>
                    <a:lstStyle/>
                    <a:p>
                      <a:pPr indent="0" lvl="0" marL="0" rtl="0" algn="l">
                        <a:spcBef>
                          <a:spcPts val="0"/>
                        </a:spcBef>
                        <a:spcAft>
                          <a:spcPts val="0"/>
                        </a:spcAft>
                        <a:buNone/>
                      </a:pPr>
                      <a:r>
                        <a:rPr lang="id"/>
                        <a:t>80</a:t>
                      </a:r>
                      <a:r>
                        <a:rPr lang="id"/>
                        <a:t>%</a:t>
                      </a:r>
                      <a:endParaRPr/>
                    </a:p>
                  </a:txBody>
                  <a:tcPr marT="91425" marB="91425" marR="91425" marL="91425"/>
                </a:tc>
                <a:tc>
                  <a:txBody>
                    <a:bodyPr/>
                    <a:lstStyle/>
                    <a:p>
                      <a:pPr indent="0" lvl="0" marL="0" rtl="0" algn="l">
                        <a:spcBef>
                          <a:spcPts val="0"/>
                        </a:spcBef>
                        <a:spcAft>
                          <a:spcPts val="0"/>
                        </a:spcAft>
                        <a:buNone/>
                      </a:pPr>
                      <a:r>
                        <a:rPr lang="id"/>
                        <a:t>80</a:t>
                      </a:r>
                      <a:r>
                        <a:rPr lang="id"/>
                        <a:t>%</a:t>
                      </a:r>
                      <a:endParaRPr/>
                    </a:p>
                  </a:txBody>
                  <a:tcPr marT="91425" marB="91425" marR="91425" marL="91425"/>
                </a:tc>
                <a:tc>
                  <a:txBody>
                    <a:bodyPr/>
                    <a:lstStyle/>
                    <a:p>
                      <a:pPr indent="0" lvl="0" marL="0" rtl="0" algn="l">
                        <a:spcBef>
                          <a:spcPts val="0"/>
                        </a:spcBef>
                        <a:spcAft>
                          <a:spcPts val="0"/>
                        </a:spcAft>
                        <a:buNone/>
                      </a:pPr>
                      <a:r>
                        <a:rPr lang="id"/>
                        <a:t>79</a:t>
                      </a:r>
                      <a:r>
                        <a:rPr lang="id"/>
                        <a:t>%</a:t>
                      </a:r>
                      <a:endParaRPr/>
                    </a:p>
                  </a:txBody>
                  <a:tcPr marT="91425" marB="91425" marR="91425" marL="91425"/>
                </a:tc>
              </a:tr>
              <a:tr h="381000">
                <a:tc>
                  <a:txBody>
                    <a:bodyPr/>
                    <a:lstStyle/>
                    <a:p>
                      <a:pPr indent="0" lvl="0" marL="0" rtl="0" algn="l">
                        <a:spcBef>
                          <a:spcPts val="0"/>
                        </a:spcBef>
                        <a:spcAft>
                          <a:spcPts val="0"/>
                        </a:spcAft>
                        <a:buNone/>
                      </a:pPr>
                      <a:r>
                        <a:rPr lang="id"/>
                        <a:t>ngram(1,3)</a:t>
                      </a:r>
                      <a:endParaRPr/>
                    </a:p>
                  </a:txBody>
                  <a:tcPr marT="91425" marB="91425" marR="91425" marL="91425"/>
                </a:tc>
                <a:tc>
                  <a:txBody>
                    <a:bodyPr/>
                    <a:lstStyle/>
                    <a:p>
                      <a:pPr indent="0" lvl="0" marL="0" rtl="0" algn="l">
                        <a:spcBef>
                          <a:spcPts val="0"/>
                        </a:spcBef>
                        <a:spcAft>
                          <a:spcPts val="0"/>
                        </a:spcAft>
                        <a:buNone/>
                      </a:pPr>
                      <a:r>
                        <a:rPr lang="id"/>
                        <a:t>80</a:t>
                      </a:r>
                      <a:r>
                        <a:rPr lang="id"/>
                        <a:t>%</a:t>
                      </a:r>
                      <a:endParaRPr/>
                    </a:p>
                  </a:txBody>
                  <a:tcPr marT="91425" marB="91425" marR="91425" marL="91425"/>
                </a:tc>
                <a:tc>
                  <a:txBody>
                    <a:bodyPr/>
                    <a:lstStyle/>
                    <a:p>
                      <a:pPr indent="0" lvl="0" marL="0" rtl="0" algn="l">
                        <a:spcBef>
                          <a:spcPts val="0"/>
                        </a:spcBef>
                        <a:spcAft>
                          <a:spcPts val="0"/>
                        </a:spcAft>
                        <a:buNone/>
                      </a:pPr>
                      <a:r>
                        <a:rPr lang="id"/>
                        <a:t>79</a:t>
                      </a:r>
                      <a:r>
                        <a:rPr lang="id"/>
                        <a:t>%</a:t>
                      </a:r>
                      <a:endParaRPr/>
                    </a:p>
                  </a:txBody>
                  <a:tcPr marT="91425" marB="91425" marR="91425" marL="91425"/>
                </a:tc>
                <a:tc>
                  <a:txBody>
                    <a:bodyPr/>
                    <a:lstStyle/>
                    <a:p>
                      <a:pPr indent="0" lvl="0" marL="0" rtl="0" algn="l">
                        <a:spcBef>
                          <a:spcPts val="0"/>
                        </a:spcBef>
                        <a:spcAft>
                          <a:spcPts val="0"/>
                        </a:spcAft>
                        <a:buNone/>
                      </a:pPr>
                      <a:r>
                        <a:rPr lang="id"/>
                        <a:t>76</a:t>
                      </a:r>
                      <a:r>
                        <a:rPr lang="id"/>
                        <a:t>%</a:t>
                      </a:r>
                      <a:endParaRPr/>
                    </a:p>
                  </a:txBody>
                  <a:tcPr marT="91425" marB="91425" marR="91425" marL="91425"/>
                </a:tc>
              </a:tr>
            </a:tbl>
          </a:graphicData>
        </a:graphic>
      </p:graphicFrame>
      <p:sp>
        <p:nvSpPr>
          <p:cNvPr id="1084" name="Google Shape;1084;p69"/>
          <p:cNvSpPr txBox="1"/>
          <p:nvPr/>
        </p:nvSpPr>
        <p:spPr>
          <a:xfrm>
            <a:off x="1641350" y="4046100"/>
            <a:ext cx="57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latin typeface="Didact Gothic"/>
                <a:ea typeface="Didact Gothic"/>
                <a:cs typeface="Didact Gothic"/>
                <a:sym typeface="Didact Gothic"/>
              </a:rPr>
              <a:t>Note :</a:t>
            </a:r>
            <a:r>
              <a:rPr lang="id">
                <a:latin typeface="Didact Gothic"/>
                <a:ea typeface="Didact Gothic"/>
                <a:cs typeface="Didact Gothic"/>
                <a:sym typeface="Didact Gothic"/>
              </a:rPr>
              <a:t> Angka diatas merupakan nilai F1-Score accuracy</a:t>
            </a:r>
            <a:endParaRPr>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70"/>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Feature Extraction</a:t>
            </a:r>
            <a:endParaRPr/>
          </a:p>
          <a:p>
            <a:pPr indent="0" lvl="0" marL="0" rtl="0" algn="ctr">
              <a:lnSpc>
                <a:spcPct val="100000"/>
              </a:lnSpc>
              <a:spcBef>
                <a:spcPts val="0"/>
              </a:spcBef>
              <a:spcAft>
                <a:spcPts val="0"/>
              </a:spcAft>
              <a:buSzPts val="3600"/>
              <a:buNone/>
            </a:pPr>
            <a:r>
              <a:t/>
            </a:r>
            <a:endParaRPr sz="3000"/>
          </a:p>
        </p:txBody>
      </p:sp>
      <p:grpSp>
        <p:nvGrpSpPr>
          <p:cNvPr id="1090" name="Google Shape;1090;p70"/>
          <p:cNvGrpSpPr/>
          <p:nvPr/>
        </p:nvGrpSpPr>
        <p:grpSpPr>
          <a:xfrm>
            <a:off x="3342158" y="1240404"/>
            <a:ext cx="633675" cy="343800"/>
            <a:chOff x="1855608" y="1240404"/>
            <a:chExt cx="633675" cy="343800"/>
          </a:xfrm>
        </p:grpSpPr>
        <p:cxnSp>
          <p:nvCxnSpPr>
            <p:cNvPr id="1091" name="Google Shape;1091;p70"/>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092" name="Google Shape;1092;p70"/>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093" name="Google Shape;1093;p70"/>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094" name="Google Shape;1094;p70"/>
          <p:cNvGrpSpPr/>
          <p:nvPr/>
        </p:nvGrpSpPr>
        <p:grpSpPr>
          <a:xfrm>
            <a:off x="884939" y="1415859"/>
            <a:ext cx="88550" cy="2637901"/>
            <a:chOff x="929875" y="1415859"/>
            <a:chExt cx="88550" cy="2637901"/>
          </a:xfrm>
        </p:grpSpPr>
        <p:sp>
          <p:nvSpPr>
            <p:cNvPr id="1095" name="Google Shape;1095;p70"/>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7" name="Google Shape;1097;p70"/>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098" name="Google Shape;1098;p70"/>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9" name="Google Shape;1099;p70"/>
          <p:cNvCxnSpPr>
            <a:stCxn id="1098"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00" name="Google Shape;1100;p70"/>
          <p:cNvSpPr txBox="1"/>
          <p:nvPr/>
        </p:nvSpPr>
        <p:spPr>
          <a:xfrm>
            <a:off x="1235025" y="1240400"/>
            <a:ext cx="7014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Dari Hasil experiment kita diatas, kita melihat beberapa hal :</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Penggunaan </a:t>
            </a:r>
            <a:r>
              <a:rPr lang="id" sz="2000">
                <a:solidFill>
                  <a:schemeClr val="lt1"/>
                </a:solidFill>
                <a:highlight>
                  <a:srgbClr val="FFFF00"/>
                </a:highlight>
                <a:latin typeface="Didact Gothic"/>
                <a:ea typeface="Didact Gothic"/>
                <a:cs typeface="Didact Gothic"/>
                <a:sym typeface="Didact Gothic"/>
              </a:rPr>
              <a:t>ngram(1,1)</a:t>
            </a:r>
            <a:r>
              <a:rPr lang="id" sz="2000">
                <a:solidFill>
                  <a:schemeClr val="lt1"/>
                </a:solidFill>
                <a:latin typeface="Didact Gothic"/>
                <a:ea typeface="Didact Gothic"/>
                <a:cs typeface="Didact Gothic"/>
                <a:sym typeface="Didact Gothic"/>
              </a:rPr>
              <a:t> merupakan model yang paling buruk</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Penggunaan ngarm(1,2) merupakan model yang paling ideal. dengan hasil terbaik.</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hasil crossvalidation dengan test data berbeda 8-9%</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antara </a:t>
            </a:r>
            <a:r>
              <a:rPr lang="id" sz="2000">
                <a:solidFill>
                  <a:schemeClr val="lt1"/>
                </a:solidFill>
                <a:highlight>
                  <a:srgbClr val="FFFF00"/>
                </a:highlight>
                <a:latin typeface="Didact Gothic"/>
                <a:ea typeface="Didact Gothic"/>
                <a:cs typeface="Didact Gothic"/>
                <a:sym typeface="Didact Gothic"/>
              </a:rPr>
              <a:t>Bag of Words</a:t>
            </a:r>
            <a:r>
              <a:rPr lang="id" sz="2000">
                <a:solidFill>
                  <a:schemeClr val="lt1"/>
                </a:solidFill>
                <a:latin typeface="Didact Gothic"/>
                <a:ea typeface="Didact Gothic"/>
                <a:cs typeface="Didact Gothic"/>
                <a:sym typeface="Didact Gothic"/>
              </a:rPr>
              <a:t> Vs </a:t>
            </a:r>
            <a:r>
              <a:rPr lang="id" sz="2000">
                <a:solidFill>
                  <a:schemeClr val="lt1"/>
                </a:solidFill>
                <a:highlight>
                  <a:srgbClr val="FFFF00"/>
                </a:highlight>
                <a:latin typeface="Didact Gothic"/>
                <a:ea typeface="Didact Gothic"/>
                <a:cs typeface="Didact Gothic"/>
                <a:sym typeface="Didact Gothic"/>
              </a:rPr>
              <a:t>TFIDF</a:t>
            </a:r>
            <a:r>
              <a:rPr lang="id" sz="2000">
                <a:solidFill>
                  <a:schemeClr val="lt1"/>
                </a:solidFill>
                <a:latin typeface="Didact Gothic"/>
                <a:ea typeface="Didact Gothic"/>
                <a:cs typeface="Didact Gothic"/>
                <a:sym typeface="Didact Gothic"/>
              </a:rPr>
              <a:t> Vs </a:t>
            </a:r>
            <a:r>
              <a:rPr lang="id" sz="2000">
                <a:solidFill>
                  <a:schemeClr val="lt1"/>
                </a:solidFill>
                <a:highlight>
                  <a:srgbClr val="FFFF00"/>
                </a:highlight>
                <a:latin typeface="Didact Gothic"/>
                <a:ea typeface="Didact Gothic"/>
                <a:cs typeface="Didact Gothic"/>
                <a:sym typeface="Didact Gothic"/>
              </a:rPr>
              <a:t>Kombinasi</a:t>
            </a:r>
            <a:r>
              <a:rPr lang="id" sz="2000">
                <a:solidFill>
                  <a:schemeClr val="lt1"/>
                </a:solidFill>
                <a:latin typeface="Didact Gothic"/>
                <a:ea typeface="Didact Gothic"/>
                <a:cs typeface="Didact Gothic"/>
                <a:sym typeface="Didact Gothic"/>
              </a:rPr>
              <a:t> memiliki hasil yang tidak terlampau jauh sekitar 1%</a:t>
            </a:r>
            <a:endParaRPr sz="2000">
              <a:solidFill>
                <a:schemeClr val="lt1"/>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3"/>
          <p:cNvSpPr txBox="1"/>
          <p:nvPr>
            <p:ph type="title"/>
          </p:nvPr>
        </p:nvSpPr>
        <p:spPr>
          <a:xfrm>
            <a:off x="3058650" y="554900"/>
            <a:ext cx="30267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a:t>KELOMPOK 3</a:t>
            </a:r>
            <a:endParaRPr/>
          </a:p>
        </p:txBody>
      </p:sp>
      <p:sp>
        <p:nvSpPr>
          <p:cNvPr id="874" name="Google Shape;874;p53"/>
          <p:cNvSpPr txBox="1"/>
          <p:nvPr>
            <p:ph idx="2" type="title"/>
          </p:nvPr>
        </p:nvSpPr>
        <p:spPr>
          <a:xfrm>
            <a:off x="1070975" y="3848325"/>
            <a:ext cx="2173800" cy="41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id"/>
              <a:t>KATARINA INEZITA</a:t>
            </a:r>
            <a:endParaRPr/>
          </a:p>
        </p:txBody>
      </p:sp>
      <p:sp>
        <p:nvSpPr>
          <p:cNvPr id="875" name="Google Shape;875;p53"/>
          <p:cNvSpPr txBox="1"/>
          <p:nvPr>
            <p:ph idx="3" type="title"/>
          </p:nvPr>
        </p:nvSpPr>
        <p:spPr>
          <a:xfrm>
            <a:off x="3198450" y="3130575"/>
            <a:ext cx="2747100" cy="41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id"/>
              <a:t>HANS </a:t>
            </a:r>
            <a:endParaRPr/>
          </a:p>
          <a:p>
            <a:pPr indent="0" lvl="0" marL="0" rtl="0" algn="ctr">
              <a:lnSpc>
                <a:spcPct val="100000"/>
              </a:lnSpc>
              <a:spcBef>
                <a:spcPts val="0"/>
              </a:spcBef>
              <a:spcAft>
                <a:spcPts val="0"/>
              </a:spcAft>
              <a:buSzPts val="1800"/>
              <a:buNone/>
            </a:pPr>
            <a:r>
              <a:rPr lang="id"/>
              <a:t>KWANDOU</a:t>
            </a:r>
            <a:endParaRPr/>
          </a:p>
        </p:txBody>
      </p:sp>
      <p:sp>
        <p:nvSpPr>
          <p:cNvPr id="876" name="Google Shape;876;p53"/>
          <p:cNvSpPr txBox="1"/>
          <p:nvPr>
            <p:ph idx="5" type="title"/>
          </p:nvPr>
        </p:nvSpPr>
        <p:spPr>
          <a:xfrm>
            <a:off x="5830950" y="3848325"/>
            <a:ext cx="2403000" cy="41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id"/>
              <a:t>PRICYLIA WULANDARI</a:t>
            </a:r>
            <a:endParaRPr/>
          </a:p>
        </p:txBody>
      </p:sp>
      <p:pic>
        <p:nvPicPr>
          <p:cNvPr id="877" name="Google Shape;877;p53"/>
          <p:cNvPicPr preferRelativeResize="0"/>
          <p:nvPr/>
        </p:nvPicPr>
        <p:blipFill rotWithShape="1">
          <a:blip r:embed="rId3">
            <a:alphaModFix/>
          </a:blip>
          <a:srcRect b="25818" l="0" r="0" t="17932"/>
          <a:stretch/>
        </p:blipFill>
        <p:spPr>
          <a:xfrm>
            <a:off x="3720150" y="1263138"/>
            <a:ext cx="1703700" cy="1703700"/>
          </a:xfrm>
          <a:prstGeom prst="ellipse">
            <a:avLst/>
          </a:prstGeom>
          <a:noFill/>
          <a:ln cap="flat" cmpd="sng" w="9525">
            <a:solidFill>
              <a:schemeClr val="lt1"/>
            </a:solidFill>
            <a:prstDash val="solid"/>
            <a:round/>
            <a:headEnd len="sm" w="sm" type="none"/>
            <a:tailEnd len="sm" w="sm" type="none"/>
          </a:ln>
        </p:spPr>
      </p:pic>
      <p:pic>
        <p:nvPicPr>
          <p:cNvPr id="878" name="Google Shape;878;p53"/>
          <p:cNvPicPr preferRelativeResize="0"/>
          <p:nvPr/>
        </p:nvPicPr>
        <p:blipFill rotWithShape="1">
          <a:blip r:embed="rId4">
            <a:alphaModFix/>
          </a:blip>
          <a:srcRect b="23847" l="0" r="0" t="23842"/>
          <a:stretch/>
        </p:blipFill>
        <p:spPr>
          <a:xfrm>
            <a:off x="6180600" y="1974250"/>
            <a:ext cx="1703700" cy="1703700"/>
          </a:xfrm>
          <a:prstGeom prst="ellipse">
            <a:avLst/>
          </a:prstGeom>
          <a:noFill/>
          <a:ln cap="flat" cmpd="sng" w="9525">
            <a:solidFill>
              <a:schemeClr val="lt1"/>
            </a:solidFill>
            <a:prstDash val="solid"/>
            <a:round/>
            <a:headEnd len="sm" w="sm" type="none"/>
            <a:tailEnd len="sm" w="sm" type="none"/>
          </a:ln>
        </p:spPr>
      </p:pic>
      <p:pic>
        <p:nvPicPr>
          <p:cNvPr id="879" name="Google Shape;879;p53"/>
          <p:cNvPicPr preferRelativeResize="0"/>
          <p:nvPr/>
        </p:nvPicPr>
        <p:blipFill rotWithShape="1">
          <a:blip r:embed="rId5">
            <a:alphaModFix/>
          </a:blip>
          <a:srcRect b="24843" l="0" r="0" t="8516"/>
          <a:stretch/>
        </p:blipFill>
        <p:spPr>
          <a:xfrm>
            <a:off x="1306025" y="1974250"/>
            <a:ext cx="1703700" cy="1703700"/>
          </a:xfrm>
          <a:prstGeom prst="ellipse">
            <a:avLst/>
          </a:prstGeom>
          <a:noFill/>
          <a:ln cap="flat" cmpd="sng" w="9525">
            <a:solidFill>
              <a:schemeClr val="lt1"/>
            </a:solidFill>
            <a:prstDash val="solid"/>
            <a:round/>
            <a:headEnd len="sm" w="sm" type="none"/>
            <a:tailEnd len="sm" w="sm" type="none"/>
          </a:ln>
        </p:spPr>
      </p:pic>
      <p:sp>
        <p:nvSpPr>
          <p:cNvPr id="880" name="Google Shape;880;p53"/>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881" name="Google Shape;881;p53"/>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882" name="Google Shape;882;p53"/>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3" name="Google Shape;883;p53"/>
          <p:cNvCxnSpPr>
            <a:stCxn id="882"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71"/>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KERAS API</a:t>
            </a:r>
            <a:endParaRPr sz="3000"/>
          </a:p>
        </p:txBody>
      </p:sp>
      <p:grpSp>
        <p:nvGrpSpPr>
          <p:cNvPr id="1106" name="Google Shape;1106;p71"/>
          <p:cNvGrpSpPr/>
          <p:nvPr/>
        </p:nvGrpSpPr>
        <p:grpSpPr>
          <a:xfrm>
            <a:off x="3342158" y="1240404"/>
            <a:ext cx="633675" cy="343800"/>
            <a:chOff x="1855608" y="1240404"/>
            <a:chExt cx="633675" cy="343800"/>
          </a:xfrm>
        </p:grpSpPr>
        <p:cxnSp>
          <p:nvCxnSpPr>
            <p:cNvPr id="1107" name="Google Shape;1107;p71"/>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108" name="Google Shape;1108;p71"/>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109" name="Google Shape;1109;p71"/>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10" name="Google Shape;1110;p71"/>
          <p:cNvGrpSpPr/>
          <p:nvPr/>
        </p:nvGrpSpPr>
        <p:grpSpPr>
          <a:xfrm>
            <a:off x="884939" y="1415859"/>
            <a:ext cx="88550" cy="2637901"/>
            <a:chOff x="929875" y="1415859"/>
            <a:chExt cx="88550" cy="2637901"/>
          </a:xfrm>
        </p:grpSpPr>
        <p:sp>
          <p:nvSpPr>
            <p:cNvPr id="1111" name="Google Shape;1111;p71"/>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1"/>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3" name="Google Shape;1113;p71"/>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14" name="Google Shape;1114;p71"/>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5" name="Google Shape;1115;p71"/>
          <p:cNvCxnSpPr>
            <a:stCxn id="1114"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16" name="Google Shape;1116;p71"/>
          <p:cNvSpPr txBox="1"/>
          <p:nvPr/>
        </p:nvSpPr>
        <p:spPr>
          <a:xfrm>
            <a:off x="1235025" y="1240400"/>
            <a:ext cx="701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Metode lain untuk sentiment analysis dengan menggunakan Keras API, dengan tahapan sebagai berikut :</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Menggunakan dataset yang telah di Normalisasi</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Dataset terdiri dari train, validation, test</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Menggunakan Tokenizer dari Keras</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Melakukan </a:t>
            </a:r>
            <a:r>
              <a:rPr lang="id" sz="2000">
                <a:solidFill>
                  <a:schemeClr val="lt1"/>
                </a:solidFill>
                <a:highlight>
                  <a:srgbClr val="FFFF00"/>
                </a:highlight>
                <a:latin typeface="Didact Gothic"/>
                <a:ea typeface="Didact Gothic"/>
                <a:cs typeface="Didact Gothic"/>
                <a:sym typeface="Didact Gothic"/>
              </a:rPr>
              <a:t>Fit to text</a:t>
            </a:r>
            <a:r>
              <a:rPr lang="id" sz="2000">
                <a:solidFill>
                  <a:schemeClr val="lt1"/>
                </a:solidFill>
                <a:latin typeface="Didact Gothic"/>
                <a:ea typeface="Didact Gothic"/>
                <a:cs typeface="Didact Gothic"/>
                <a:sym typeface="Didact Gothic"/>
              </a:rPr>
              <a:t> ke train data</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Menjadikan </a:t>
            </a:r>
            <a:r>
              <a:rPr lang="id" sz="2000">
                <a:solidFill>
                  <a:schemeClr val="lt1"/>
                </a:solidFill>
                <a:highlight>
                  <a:srgbClr val="FFFF00"/>
                </a:highlight>
                <a:latin typeface="Didact Gothic"/>
                <a:ea typeface="Didact Gothic"/>
                <a:cs typeface="Didact Gothic"/>
                <a:sym typeface="Didact Gothic"/>
              </a:rPr>
              <a:t>text to sequence </a:t>
            </a:r>
            <a:r>
              <a:rPr lang="id" sz="2000">
                <a:solidFill>
                  <a:schemeClr val="lt1"/>
                </a:solidFill>
                <a:latin typeface="Didact Gothic"/>
                <a:ea typeface="Didact Gothic"/>
                <a:cs typeface="Didact Gothic"/>
                <a:sym typeface="Didact Gothic"/>
              </a:rPr>
              <a:t>dari train data</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Melakukan </a:t>
            </a:r>
            <a:r>
              <a:rPr lang="id" sz="2000">
                <a:solidFill>
                  <a:schemeClr val="lt1"/>
                </a:solidFill>
                <a:highlight>
                  <a:srgbClr val="FFFF00"/>
                </a:highlight>
                <a:latin typeface="Didact Gothic"/>
                <a:ea typeface="Didact Gothic"/>
                <a:cs typeface="Didact Gothic"/>
                <a:sym typeface="Didact Gothic"/>
              </a:rPr>
              <a:t>Padding text </a:t>
            </a:r>
            <a:r>
              <a:rPr lang="id" sz="2000">
                <a:solidFill>
                  <a:schemeClr val="lt1"/>
                </a:solidFill>
                <a:latin typeface="Didact Gothic"/>
                <a:ea typeface="Didact Gothic"/>
                <a:cs typeface="Didact Gothic"/>
                <a:sym typeface="Didact Gothic"/>
              </a:rPr>
              <a:t>supaya input ke LSTM akan seragam</a:t>
            </a:r>
            <a:endParaRPr sz="2000">
              <a:solidFill>
                <a:schemeClr val="lt1"/>
              </a:solidFill>
              <a:latin typeface="Didact Gothic"/>
              <a:ea typeface="Didact Gothic"/>
              <a:cs typeface="Didact Gothic"/>
              <a:sym typeface="Didact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72"/>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KERAS API</a:t>
            </a:r>
            <a:endParaRPr sz="3000"/>
          </a:p>
        </p:txBody>
      </p:sp>
      <p:grpSp>
        <p:nvGrpSpPr>
          <p:cNvPr id="1122" name="Google Shape;1122;p72"/>
          <p:cNvGrpSpPr/>
          <p:nvPr/>
        </p:nvGrpSpPr>
        <p:grpSpPr>
          <a:xfrm>
            <a:off x="3342158" y="1240404"/>
            <a:ext cx="633675" cy="343800"/>
            <a:chOff x="1855608" y="1240404"/>
            <a:chExt cx="633675" cy="343800"/>
          </a:xfrm>
        </p:grpSpPr>
        <p:cxnSp>
          <p:nvCxnSpPr>
            <p:cNvPr id="1123" name="Google Shape;1123;p72"/>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124" name="Google Shape;1124;p72"/>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125" name="Google Shape;1125;p72"/>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26" name="Google Shape;1126;p72"/>
          <p:cNvGrpSpPr/>
          <p:nvPr/>
        </p:nvGrpSpPr>
        <p:grpSpPr>
          <a:xfrm>
            <a:off x="884939" y="1415859"/>
            <a:ext cx="88550" cy="2637901"/>
            <a:chOff x="929875" y="1415859"/>
            <a:chExt cx="88550" cy="2637901"/>
          </a:xfrm>
        </p:grpSpPr>
        <p:sp>
          <p:nvSpPr>
            <p:cNvPr id="1127" name="Google Shape;1127;p72"/>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2"/>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9" name="Google Shape;1129;p72"/>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30" name="Google Shape;1130;p72"/>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1" name="Google Shape;1131;p72"/>
          <p:cNvCxnSpPr>
            <a:stCxn id="1130"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32" name="Google Shape;1132;p72"/>
          <p:cNvSpPr txBox="1"/>
          <p:nvPr/>
        </p:nvSpPr>
        <p:spPr>
          <a:xfrm>
            <a:off x="1235025" y="1240400"/>
            <a:ext cx="7014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Pada proses ini kita tidak menggunakan feature extraction Bag of Words / TF-IDF. sebagai gantinya kita akan melakukan proses </a:t>
            </a:r>
            <a:r>
              <a:rPr lang="id" sz="2000">
                <a:solidFill>
                  <a:schemeClr val="lt1"/>
                </a:solidFill>
                <a:highlight>
                  <a:srgbClr val="FFFF00"/>
                </a:highlight>
                <a:latin typeface="Didact Gothic"/>
                <a:ea typeface="Didact Gothic"/>
                <a:cs typeface="Didact Gothic"/>
                <a:sym typeface="Didact Gothic"/>
              </a:rPr>
              <a:t>Word Embedding</a:t>
            </a:r>
            <a:r>
              <a:rPr lang="id" sz="2000">
                <a:solidFill>
                  <a:schemeClr val="lt1"/>
                </a:solidFill>
                <a:latin typeface="Didact Gothic"/>
                <a:ea typeface="Didact Gothic"/>
                <a:cs typeface="Didact Gothic"/>
                <a:sym typeface="Didact Gothic"/>
              </a:rPr>
              <a:t>. dengan tahapan sebagai berikut :</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input : data train sudah berupa train_padded (2D tensor)</a:t>
            </a:r>
            <a:endParaRPr sz="2000">
              <a:solidFill>
                <a:schemeClr val="lt1"/>
              </a:solidFill>
              <a:latin typeface="Didact Gothic"/>
              <a:ea typeface="Didact Gothic"/>
              <a:cs typeface="Didact Gothic"/>
              <a:sym typeface="Didact Gothic"/>
            </a:endParaRPr>
          </a:p>
          <a:p>
            <a:pPr indent="-355600" lvl="0" marL="457200" rtl="0" algn="l">
              <a:spcBef>
                <a:spcPts val="0"/>
              </a:spcBef>
              <a:spcAft>
                <a:spcPts val="0"/>
              </a:spcAft>
              <a:buClr>
                <a:schemeClr val="lt1"/>
              </a:buClr>
              <a:buSzPts val="2000"/>
              <a:buFont typeface="Didact Gothic"/>
              <a:buAutoNum type="arabicPeriod"/>
            </a:pPr>
            <a:r>
              <a:rPr lang="id" sz="2000">
                <a:solidFill>
                  <a:schemeClr val="lt1"/>
                </a:solidFill>
                <a:latin typeface="Didact Gothic"/>
                <a:ea typeface="Didact Gothic"/>
                <a:cs typeface="Didact Gothic"/>
                <a:sym typeface="Didact Gothic"/>
              </a:rPr>
              <a:t>output embedding : 3D tensor</a:t>
            </a:r>
            <a:endParaRPr sz="2000">
              <a:solidFill>
                <a:schemeClr val="lt1"/>
              </a:solidFill>
              <a:latin typeface="Didact Gothic"/>
              <a:ea typeface="Didact Gothic"/>
              <a:cs typeface="Didact Gothic"/>
              <a:sym typeface="Didact Gothic"/>
            </a:endParaRPr>
          </a:p>
          <a:p>
            <a:pPr indent="0" lvl="0" marL="457200" rtl="0" algn="l">
              <a:spcBef>
                <a:spcPts val="0"/>
              </a:spcBef>
              <a:spcAft>
                <a:spcPts val="0"/>
              </a:spcAft>
              <a:buNone/>
            </a:pPr>
            <a:r>
              <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73"/>
          <p:cNvSpPr txBox="1"/>
          <p:nvPr>
            <p:ph type="title"/>
          </p:nvPr>
        </p:nvSpPr>
        <p:spPr>
          <a:xfrm flipH="1">
            <a:off x="884950" y="426313"/>
            <a:ext cx="7589100" cy="91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a:t>KERAS API</a:t>
            </a:r>
            <a:endParaRPr sz="3000"/>
          </a:p>
        </p:txBody>
      </p:sp>
      <p:grpSp>
        <p:nvGrpSpPr>
          <p:cNvPr id="1138" name="Google Shape;1138;p73"/>
          <p:cNvGrpSpPr/>
          <p:nvPr/>
        </p:nvGrpSpPr>
        <p:grpSpPr>
          <a:xfrm>
            <a:off x="3342158" y="1240404"/>
            <a:ext cx="633675" cy="343800"/>
            <a:chOff x="1855608" y="1240404"/>
            <a:chExt cx="633675" cy="343800"/>
          </a:xfrm>
        </p:grpSpPr>
        <p:cxnSp>
          <p:nvCxnSpPr>
            <p:cNvPr id="1139" name="Google Shape;1139;p73"/>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140" name="Google Shape;1140;p73"/>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141" name="Google Shape;1141;p73"/>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42" name="Google Shape;1142;p73"/>
          <p:cNvGrpSpPr/>
          <p:nvPr/>
        </p:nvGrpSpPr>
        <p:grpSpPr>
          <a:xfrm>
            <a:off x="884939" y="1415859"/>
            <a:ext cx="88550" cy="2637901"/>
            <a:chOff x="929875" y="1415859"/>
            <a:chExt cx="88550" cy="2637901"/>
          </a:xfrm>
        </p:grpSpPr>
        <p:sp>
          <p:nvSpPr>
            <p:cNvPr id="1143" name="Google Shape;1143;p73"/>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3"/>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5" name="Google Shape;1145;p73"/>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46" name="Google Shape;1146;p73"/>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7" name="Google Shape;1147;p73"/>
          <p:cNvCxnSpPr>
            <a:stCxn id="1146"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48" name="Google Shape;1148;p73"/>
          <p:cNvSpPr txBox="1"/>
          <p:nvPr/>
        </p:nvSpPr>
        <p:spPr>
          <a:xfrm>
            <a:off x="1235025" y="1240400"/>
            <a:ext cx="7014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Setelah mendapatkan hasil Word Embedding kita memasukkan data ke LSTM layer.</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hasil dari LSTM ini masuk ke fully connected layer. karena hasil ada 3 category. maka kita membuat 3 node dengan menggunakan loss ‘categorical_crossentropy’</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id" sz="2000">
                <a:solidFill>
                  <a:schemeClr val="lt1"/>
                </a:solidFill>
                <a:latin typeface="Didact Gothic"/>
                <a:ea typeface="Didact Gothic"/>
                <a:cs typeface="Didact Gothic"/>
                <a:sym typeface="Didact Gothic"/>
              </a:rPr>
              <a:t>kita mengaktifkan Earlystopping, dengan melihat Val_loss. kalau Val_loss yang dikeluarkan lebih jelek dari sebelumnya. maka proses training akan berhenti</a:t>
            </a:r>
            <a:endParaRPr sz="20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000">
              <a:solidFill>
                <a:schemeClr val="lt1"/>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74"/>
          <p:cNvSpPr txBox="1"/>
          <p:nvPr>
            <p:ph type="title"/>
          </p:nvPr>
        </p:nvSpPr>
        <p:spPr>
          <a:xfrm flipH="1">
            <a:off x="884950" y="426322"/>
            <a:ext cx="7589100" cy="72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sz="3600"/>
              <a:t>Model Keras</a:t>
            </a:r>
            <a:endParaRPr sz="2600"/>
          </a:p>
        </p:txBody>
      </p:sp>
      <p:grpSp>
        <p:nvGrpSpPr>
          <p:cNvPr id="1154" name="Google Shape;1154;p74"/>
          <p:cNvGrpSpPr/>
          <p:nvPr/>
        </p:nvGrpSpPr>
        <p:grpSpPr>
          <a:xfrm>
            <a:off x="3342158" y="1240404"/>
            <a:ext cx="633675" cy="343800"/>
            <a:chOff x="1855608" y="1240404"/>
            <a:chExt cx="633675" cy="343800"/>
          </a:xfrm>
        </p:grpSpPr>
        <p:cxnSp>
          <p:nvCxnSpPr>
            <p:cNvPr id="1155" name="Google Shape;1155;p74"/>
            <p:cNvCxnSpPr/>
            <p:nvPr/>
          </p:nvCxnSpPr>
          <p:spPr>
            <a:xfrm>
              <a:off x="1855608" y="1240404"/>
              <a:ext cx="343800" cy="343800"/>
            </a:xfrm>
            <a:prstGeom prst="straightConnector1">
              <a:avLst/>
            </a:prstGeom>
            <a:noFill/>
            <a:ln cap="flat" cmpd="sng" w="9525">
              <a:solidFill>
                <a:srgbClr val="B219F6"/>
              </a:solidFill>
              <a:prstDash val="solid"/>
              <a:round/>
              <a:headEnd len="sm" w="sm" type="none"/>
              <a:tailEnd len="sm" w="sm" type="none"/>
            </a:ln>
          </p:spPr>
        </p:cxnSp>
        <p:cxnSp>
          <p:nvCxnSpPr>
            <p:cNvPr id="1156" name="Google Shape;1156;p74"/>
            <p:cNvCxnSpPr/>
            <p:nvPr/>
          </p:nvCxnSpPr>
          <p:spPr>
            <a:xfrm>
              <a:off x="2145483" y="1240404"/>
              <a:ext cx="343800" cy="343800"/>
            </a:xfrm>
            <a:prstGeom prst="straightConnector1">
              <a:avLst/>
            </a:prstGeom>
            <a:noFill/>
            <a:ln cap="flat" cmpd="sng" w="9525">
              <a:solidFill>
                <a:srgbClr val="B219F6"/>
              </a:solidFill>
              <a:prstDash val="solid"/>
              <a:round/>
              <a:headEnd len="sm" w="sm" type="none"/>
              <a:tailEnd len="sm" w="sm" type="none"/>
            </a:ln>
          </p:spPr>
        </p:cxnSp>
      </p:grpSp>
      <p:sp>
        <p:nvSpPr>
          <p:cNvPr id="1157" name="Google Shape;1157;p74"/>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58" name="Google Shape;1158;p74"/>
          <p:cNvGrpSpPr/>
          <p:nvPr/>
        </p:nvGrpSpPr>
        <p:grpSpPr>
          <a:xfrm>
            <a:off x="884939" y="1415859"/>
            <a:ext cx="88550" cy="2637901"/>
            <a:chOff x="929875" y="1415859"/>
            <a:chExt cx="88550" cy="2637901"/>
          </a:xfrm>
        </p:grpSpPr>
        <p:sp>
          <p:nvSpPr>
            <p:cNvPr id="1159" name="Google Shape;1159;p74"/>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4"/>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1" name="Google Shape;1161;p74"/>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62" name="Google Shape;1162;p74"/>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3" name="Google Shape;1163;p74"/>
          <p:cNvCxnSpPr>
            <a:stCxn id="1162"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64" name="Google Shape;1164;p74"/>
          <p:cNvSpPr txBox="1"/>
          <p:nvPr/>
        </p:nvSpPr>
        <p:spPr>
          <a:xfrm>
            <a:off x="1235025" y="1240400"/>
            <a:ext cx="70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solidFill>
                  <a:schemeClr val="lt1"/>
                </a:solidFill>
                <a:latin typeface="Didact Gothic"/>
                <a:ea typeface="Didact Gothic"/>
                <a:cs typeface="Didact Gothic"/>
                <a:sym typeface="Didact Gothic"/>
              </a:rPr>
              <a:t>Berikut table hasil experiment kita dengan menggunakan model Keras API:</a:t>
            </a:r>
            <a:endParaRPr sz="1700">
              <a:solidFill>
                <a:schemeClr val="lt1"/>
              </a:solidFill>
              <a:latin typeface="Didact Gothic"/>
              <a:ea typeface="Didact Gothic"/>
              <a:cs typeface="Didact Gothic"/>
              <a:sym typeface="Didact Gothic"/>
            </a:endParaRPr>
          </a:p>
        </p:txBody>
      </p:sp>
      <p:graphicFrame>
        <p:nvGraphicFramePr>
          <p:cNvPr id="1165" name="Google Shape;1165;p74"/>
          <p:cNvGraphicFramePr/>
          <p:nvPr/>
        </p:nvGraphicFramePr>
        <p:xfrm>
          <a:off x="1235025" y="2000250"/>
          <a:ext cx="3000000" cy="3000000"/>
        </p:xfrm>
        <a:graphic>
          <a:graphicData uri="http://schemas.openxmlformats.org/drawingml/2006/table">
            <a:tbl>
              <a:tblPr>
                <a:noFill/>
                <a:tableStyleId>{C4A6CDED-C544-4847-9A3B-6AB11B2A16EF}</a:tableStyleId>
              </a:tblPr>
              <a:tblGrid>
                <a:gridCol w="1279575"/>
                <a:gridCol w="1279575"/>
                <a:gridCol w="1279575"/>
                <a:gridCol w="1279575"/>
                <a:gridCol w="1279575"/>
              </a:tblGrid>
              <a:tr h="488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d"/>
                        <a:t>LSTM</a:t>
                      </a:r>
                      <a:endParaRPr/>
                    </a:p>
                  </a:txBody>
                  <a:tcPr marT="91425" marB="91425" marR="91425" marL="91425"/>
                </a:tc>
                <a:tc>
                  <a:txBody>
                    <a:bodyPr/>
                    <a:lstStyle/>
                    <a:p>
                      <a:pPr indent="0" lvl="0" marL="0" rtl="0" algn="l">
                        <a:spcBef>
                          <a:spcPts val="0"/>
                        </a:spcBef>
                        <a:spcAft>
                          <a:spcPts val="0"/>
                        </a:spcAft>
                        <a:buNone/>
                      </a:pPr>
                      <a:r>
                        <a:rPr lang="id"/>
                        <a:t>Test LSTM</a:t>
                      </a:r>
                      <a:endParaRPr/>
                    </a:p>
                  </a:txBody>
                  <a:tcPr marT="91425" marB="91425" marR="91425" marL="91425"/>
                </a:tc>
                <a:tc>
                  <a:txBody>
                    <a:bodyPr/>
                    <a:lstStyle/>
                    <a:p>
                      <a:pPr indent="0" lvl="0" marL="0" rtl="0" algn="l">
                        <a:spcBef>
                          <a:spcPts val="0"/>
                        </a:spcBef>
                        <a:spcAft>
                          <a:spcPts val="0"/>
                        </a:spcAft>
                        <a:buNone/>
                      </a:pPr>
                      <a:r>
                        <a:rPr lang="id"/>
                        <a:t>GRU</a:t>
                      </a:r>
                      <a:endParaRPr/>
                    </a:p>
                  </a:txBody>
                  <a:tcPr marT="91425" marB="91425" marR="91425" marL="91425"/>
                </a:tc>
                <a:tc>
                  <a:txBody>
                    <a:bodyPr/>
                    <a:lstStyle/>
                    <a:p>
                      <a:pPr indent="0" lvl="0" marL="0" rtl="0" algn="l">
                        <a:spcBef>
                          <a:spcPts val="0"/>
                        </a:spcBef>
                        <a:spcAft>
                          <a:spcPts val="0"/>
                        </a:spcAft>
                        <a:buNone/>
                      </a:pPr>
                      <a:r>
                        <a:rPr lang="id"/>
                        <a:t>Test Gru</a:t>
                      </a:r>
                      <a:endParaRPr/>
                    </a:p>
                  </a:txBody>
                  <a:tcPr marT="91425" marB="91425" marR="91425" marL="91425"/>
                </a:tc>
              </a:tr>
              <a:tr h="488075">
                <a:tc>
                  <a:txBody>
                    <a:bodyPr/>
                    <a:lstStyle/>
                    <a:p>
                      <a:pPr indent="0" lvl="0" marL="0" rtl="0" algn="l">
                        <a:spcBef>
                          <a:spcPts val="0"/>
                        </a:spcBef>
                        <a:spcAft>
                          <a:spcPts val="0"/>
                        </a:spcAft>
                        <a:buNone/>
                      </a:pPr>
                      <a:r>
                        <a:rPr lang="id"/>
                        <a:t>Normal</a:t>
                      </a:r>
                      <a:endParaRPr/>
                    </a:p>
                  </a:txBody>
                  <a:tcPr marT="91425" marB="91425" marR="91425" marL="91425"/>
                </a:tc>
                <a:tc>
                  <a:txBody>
                    <a:bodyPr/>
                    <a:lstStyle/>
                    <a:p>
                      <a:pPr indent="0" lvl="0" marL="0" rtl="0" algn="l">
                        <a:spcBef>
                          <a:spcPts val="0"/>
                        </a:spcBef>
                        <a:spcAft>
                          <a:spcPts val="0"/>
                        </a:spcAft>
                        <a:buNone/>
                      </a:pPr>
                      <a:r>
                        <a:rPr lang="id"/>
                        <a:t>89,29%</a:t>
                      </a:r>
                      <a:endParaRPr/>
                    </a:p>
                  </a:txBody>
                  <a:tcPr marT="91425" marB="91425" marR="91425" marL="91425"/>
                </a:tc>
                <a:tc>
                  <a:txBody>
                    <a:bodyPr/>
                    <a:lstStyle/>
                    <a:p>
                      <a:pPr indent="0" lvl="0" marL="0" rtl="0" algn="l">
                        <a:spcBef>
                          <a:spcPts val="0"/>
                        </a:spcBef>
                        <a:spcAft>
                          <a:spcPts val="0"/>
                        </a:spcAft>
                        <a:buNone/>
                      </a:pPr>
                      <a:r>
                        <a:rPr lang="id"/>
                        <a:t>81%</a:t>
                      </a:r>
                      <a:endParaRPr/>
                    </a:p>
                  </a:txBody>
                  <a:tcPr marT="91425" marB="91425" marR="91425" marL="91425"/>
                </a:tc>
                <a:tc>
                  <a:txBody>
                    <a:bodyPr/>
                    <a:lstStyle/>
                    <a:p>
                      <a:pPr indent="0" lvl="0" marL="0" rtl="0" algn="l">
                        <a:spcBef>
                          <a:spcPts val="0"/>
                        </a:spcBef>
                        <a:spcAft>
                          <a:spcPts val="0"/>
                        </a:spcAft>
                        <a:buNone/>
                      </a:pPr>
                      <a:r>
                        <a:rPr lang="id"/>
                        <a:t>90,48%</a:t>
                      </a:r>
                      <a:endParaRPr/>
                    </a:p>
                  </a:txBody>
                  <a:tcPr marT="91425" marB="91425" marR="91425" marL="91425"/>
                </a:tc>
                <a:tc>
                  <a:txBody>
                    <a:bodyPr/>
                    <a:lstStyle/>
                    <a:p>
                      <a:pPr indent="0" lvl="0" marL="0" rtl="0" algn="l">
                        <a:spcBef>
                          <a:spcPts val="0"/>
                        </a:spcBef>
                        <a:spcAft>
                          <a:spcPts val="0"/>
                        </a:spcAft>
                        <a:buNone/>
                      </a:pPr>
                      <a:r>
                        <a:rPr lang="id"/>
                        <a:t>84%</a:t>
                      </a:r>
                      <a:endParaRPr/>
                    </a:p>
                  </a:txBody>
                  <a:tcPr marT="91425" marB="91425" marR="91425" marL="91425"/>
                </a:tc>
              </a:tr>
              <a:tr h="424750">
                <a:tc>
                  <a:txBody>
                    <a:bodyPr/>
                    <a:lstStyle/>
                    <a:p>
                      <a:pPr indent="0" lvl="0" marL="0" rtl="0" algn="l">
                        <a:spcBef>
                          <a:spcPts val="0"/>
                        </a:spcBef>
                        <a:spcAft>
                          <a:spcPts val="0"/>
                        </a:spcAft>
                        <a:buNone/>
                      </a:pPr>
                      <a:r>
                        <a:rPr lang="id"/>
                        <a:t>Biderectional</a:t>
                      </a:r>
                      <a:endParaRPr/>
                    </a:p>
                  </a:txBody>
                  <a:tcPr marT="91425" marB="91425" marR="91425" marL="91425"/>
                </a:tc>
                <a:tc>
                  <a:txBody>
                    <a:bodyPr/>
                    <a:lstStyle/>
                    <a:p>
                      <a:pPr indent="0" lvl="0" marL="0" rtl="0" algn="l">
                        <a:spcBef>
                          <a:spcPts val="0"/>
                        </a:spcBef>
                        <a:spcAft>
                          <a:spcPts val="0"/>
                        </a:spcAft>
                        <a:buNone/>
                      </a:pPr>
                      <a:r>
                        <a:rPr lang="id"/>
                        <a:t>90,48%</a:t>
                      </a:r>
                      <a:endParaRPr/>
                    </a:p>
                  </a:txBody>
                  <a:tcPr marT="91425" marB="91425" marR="91425" marL="91425"/>
                </a:tc>
                <a:tc>
                  <a:txBody>
                    <a:bodyPr/>
                    <a:lstStyle/>
                    <a:p>
                      <a:pPr indent="0" lvl="0" marL="0" rtl="0" algn="l">
                        <a:spcBef>
                          <a:spcPts val="0"/>
                        </a:spcBef>
                        <a:spcAft>
                          <a:spcPts val="0"/>
                        </a:spcAft>
                        <a:buNone/>
                      </a:pPr>
                      <a:r>
                        <a:rPr lang="id"/>
                        <a:t>83%</a:t>
                      </a:r>
                      <a:endParaRPr/>
                    </a:p>
                  </a:txBody>
                  <a:tcPr marT="91425" marB="91425" marR="91425" marL="91425"/>
                </a:tc>
                <a:tc>
                  <a:txBody>
                    <a:bodyPr/>
                    <a:lstStyle/>
                    <a:p>
                      <a:pPr indent="0" lvl="0" marL="0" rtl="0" algn="l">
                        <a:spcBef>
                          <a:spcPts val="0"/>
                        </a:spcBef>
                        <a:spcAft>
                          <a:spcPts val="0"/>
                        </a:spcAft>
                        <a:buNone/>
                      </a:pPr>
                      <a:r>
                        <a:rPr lang="id"/>
                        <a:t>90,63%</a:t>
                      </a:r>
                      <a:endParaRPr/>
                    </a:p>
                  </a:txBody>
                  <a:tcPr marT="91425" marB="91425" marR="91425" marL="91425"/>
                </a:tc>
                <a:tc>
                  <a:txBody>
                    <a:bodyPr/>
                    <a:lstStyle/>
                    <a:p>
                      <a:pPr indent="0" lvl="0" marL="0" rtl="0" algn="l">
                        <a:spcBef>
                          <a:spcPts val="0"/>
                        </a:spcBef>
                        <a:spcAft>
                          <a:spcPts val="0"/>
                        </a:spcAft>
                        <a:buNone/>
                      </a:pPr>
                      <a:r>
                        <a:rPr lang="id"/>
                        <a:t>82%</a:t>
                      </a:r>
                      <a:endParaRPr/>
                    </a:p>
                  </a:txBody>
                  <a:tcPr marT="91425" marB="91425" marR="91425" marL="91425"/>
                </a:tc>
              </a:tr>
            </a:tbl>
          </a:graphicData>
        </a:graphic>
      </p:graphicFrame>
      <p:sp>
        <p:nvSpPr>
          <p:cNvPr id="1166" name="Google Shape;1166;p74"/>
          <p:cNvSpPr txBox="1"/>
          <p:nvPr/>
        </p:nvSpPr>
        <p:spPr>
          <a:xfrm>
            <a:off x="1641350" y="4046100"/>
            <a:ext cx="57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latin typeface="Didact Gothic"/>
                <a:ea typeface="Didact Gothic"/>
                <a:cs typeface="Didact Gothic"/>
                <a:sym typeface="Didact Gothic"/>
              </a:rPr>
              <a:t>Note :</a:t>
            </a:r>
            <a:r>
              <a:rPr lang="id">
                <a:latin typeface="Didact Gothic"/>
                <a:ea typeface="Didact Gothic"/>
                <a:cs typeface="Didact Gothic"/>
                <a:sym typeface="Didact Gothic"/>
              </a:rPr>
              <a:t> Angka diatas merupakan nilai F1-Score accuracy</a:t>
            </a:r>
            <a:endParaRPr>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75"/>
          <p:cNvSpPr txBox="1"/>
          <p:nvPr>
            <p:ph type="title"/>
          </p:nvPr>
        </p:nvSpPr>
        <p:spPr>
          <a:xfrm flipH="1">
            <a:off x="884950" y="426322"/>
            <a:ext cx="7589100" cy="72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sz="3600"/>
              <a:t>Model LSTM</a:t>
            </a:r>
            <a:endParaRPr sz="2600"/>
          </a:p>
        </p:txBody>
      </p:sp>
      <p:sp>
        <p:nvSpPr>
          <p:cNvPr id="1172" name="Google Shape;1172;p75"/>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73" name="Google Shape;1173;p75"/>
          <p:cNvGrpSpPr/>
          <p:nvPr/>
        </p:nvGrpSpPr>
        <p:grpSpPr>
          <a:xfrm>
            <a:off x="884939" y="1415859"/>
            <a:ext cx="88550" cy="2637901"/>
            <a:chOff x="929875" y="1415859"/>
            <a:chExt cx="88550" cy="2637901"/>
          </a:xfrm>
        </p:grpSpPr>
        <p:sp>
          <p:nvSpPr>
            <p:cNvPr id="1174" name="Google Shape;1174;p75"/>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5"/>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6" name="Google Shape;1176;p75"/>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77" name="Google Shape;1177;p75"/>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8" name="Google Shape;1178;p75"/>
          <p:cNvCxnSpPr>
            <a:stCxn id="1177"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79" name="Google Shape;1179;p75"/>
          <p:cNvSpPr txBox="1"/>
          <p:nvPr/>
        </p:nvSpPr>
        <p:spPr>
          <a:xfrm>
            <a:off x="1189050" y="1151425"/>
            <a:ext cx="6765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solidFill>
                  <a:schemeClr val="lt1"/>
                </a:solidFill>
                <a:latin typeface="Didact Gothic"/>
                <a:ea typeface="Didact Gothic"/>
                <a:cs typeface="Didact Gothic"/>
                <a:sym typeface="Didact Gothic"/>
              </a:rPr>
              <a:t>Sedikit penjelasan mengenai model LSTM. </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Model LSTM merupakan pengembangan dari model RNN</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RNN merupakan model untuk memprediksi data dengan inputan data berupa data sequential</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karena data sequential. maka ketika data nya sangat panjang maka ketika melakukan Backpropagation akan sangat beresiko</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Resikonya adalah nilai gradient nya bisa hilang ataupun sangat besar. dikenal dengan Vanishing and Exploiding Gradient</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untuk menutupi kekurangan RNN maka diciptakan LSTM</a:t>
            </a:r>
            <a:endParaRPr sz="1500">
              <a:solidFill>
                <a:schemeClr val="lt1"/>
              </a:solidFill>
              <a:latin typeface="Didact Gothic"/>
              <a:ea typeface="Didact Gothic"/>
              <a:cs typeface="Didact Gothic"/>
              <a:sym typeface="Didact Gothic"/>
            </a:endParaRPr>
          </a:p>
          <a:p>
            <a:pPr indent="-323850" lvl="0" marL="457200" rtl="0" algn="l">
              <a:spcBef>
                <a:spcPts val="0"/>
              </a:spcBef>
              <a:spcAft>
                <a:spcPts val="0"/>
              </a:spcAft>
              <a:buClr>
                <a:schemeClr val="lt1"/>
              </a:buClr>
              <a:buSzPts val="1500"/>
              <a:buFont typeface="Didact Gothic"/>
              <a:buAutoNum type="arabicPeriod"/>
            </a:pPr>
            <a:r>
              <a:rPr lang="id" sz="1500">
                <a:solidFill>
                  <a:schemeClr val="lt1"/>
                </a:solidFill>
                <a:latin typeface="Didact Gothic"/>
                <a:ea typeface="Didact Gothic"/>
                <a:cs typeface="Didact Gothic"/>
                <a:sym typeface="Didact Gothic"/>
              </a:rPr>
              <a:t>LSTM ini tidak mengambil seluruh data kebelakang seperti pada RNN karena memiliki forget gate</a:t>
            </a:r>
            <a:endParaRPr sz="15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500">
              <a:solidFill>
                <a:schemeClr val="lt1"/>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76"/>
          <p:cNvSpPr txBox="1"/>
          <p:nvPr>
            <p:ph type="title"/>
          </p:nvPr>
        </p:nvSpPr>
        <p:spPr>
          <a:xfrm flipH="1">
            <a:off x="884950" y="426322"/>
            <a:ext cx="7589100" cy="72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id" sz="3600"/>
              <a:t>Model LSTM</a:t>
            </a:r>
            <a:endParaRPr sz="2600"/>
          </a:p>
        </p:txBody>
      </p:sp>
      <p:sp>
        <p:nvSpPr>
          <p:cNvPr id="1185" name="Google Shape;1185;p76"/>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186" name="Google Shape;1186;p76"/>
          <p:cNvGrpSpPr/>
          <p:nvPr/>
        </p:nvGrpSpPr>
        <p:grpSpPr>
          <a:xfrm>
            <a:off x="884939" y="1415859"/>
            <a:ext cx="88550" cy="2637901"/>
            <a:chOff x="929875" y="1415859"/>
            <a:chExt cx="88550" cy="2637901"/>
          </a:xfrm>
        </p:grpSpPr>
        <p:sp>
          <p:nvSpPr>
            <p:cNvPr id="1187" name="Google Shape;1187;p76"/>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6"/>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9" name="Google Shape;1189;p76"/>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190" name="Google Shape;1190;p76"/>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1" name="Google Shape;1191;p76"/>
          <p:cNvCxnSpPr>
            <a:stCxn id="1190"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192" name="Google Shape;1192;p76"/>
          <p:cNvSpPr txBox="1"/>
          <p:nvPr/>
        </p:nvSpPr>
        <p:spPr>
          <a:xfrm>
            <a:off x="1189050" y="1151425"/>
            <a:ext cx="6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pic>
        <p:nvPicPr>
          <p:cNvPr id="1193" name="Google Shape;1193;p76"/>
          <p:cNvPicPr preferRelativeResize="0"/>
          <p:nvPr/>
        </p:nvPicPr>
        <p:blipFill>
          <a:blip r:embed="rId3">
            <a:alphaModFix/>
          </a:blip>
          <a:stretch>
            <a:fillRect/>
          </a:stretch>
        </p:blipFill>
        <p:spPr>
          <a:xfrm>
            <a:off x="1348325" y="1224775"/>
            <a:ext cx="6481928" cy="3287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7"/>
          <p:cNvSpPr txBox="1"/>
          <p:nvPr>
            <p:ph type="title"/>
          </p:nvPr>
        </p:nvSpPr>
        <p:spPr>
          <a:xfrm>
            <a:off x="879000" y="540000"/>
            <a:ext cx="73860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a:t>Keras + Feature Extraction</a:t>
            </a:r>
            <a:endParaRPr/>
          </a:p>
        </p:txBody>
      </p:sp>
      <p:sp>
        <p:nvSpPr>
          <p:cNvPr id="1199" name="Google Shape;1199;p77"/>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1200" name="Google Shape;1200;p77"/>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201" name="Google Shape;1201;p77"/>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2" name="Google Shape;1202;p77"/>
          <p:cNvCxnSpPr>
            <a:stCxn id="1201"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203" name="Google Shape;1203;p77"/>
          <p:cNvSpPr txBox="1"/>
          <p:nvPr/>
        </p:nvSpPr>
        <p:spPr>
          <a:xfrm>
            <a:off x="1240550" y="1164200"/>
            <a:ext cx="72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Didact Gothic"/>
                <a:ea typeface="Didact Gothic"/>
                <a:cs typeface="Didact Gothic"/>
                <a:sym typeface="Didact Gothic"/>
              </a:rPr>
              <a:t>Kita Melakukan Experiment dengan menggunakan Feature extraction Bag Of Words / TF-IDF / Kombinasi yang langsung dimasukkan pada layer LSTM Keras dengan hasil sbb :</a:t>
            </a:r>
            <a:endParaRPr>
              <a:solidFill>
                <a:schemeClr val="lt1"/>
              </a:solidFill>
              <a:latin typeface="Didact Gothic"/>
              <a:ea typeface="Didact Gothic"/>
              <a:cs typeface="Didact Gothic"/>
              <a:sym typeface="Didact Gothic"/>
            </a:endParaRPr>
          </a:p>
        </p:txBody>
      </p:sp>
      <p:graphicFrame>
        <p:nvGraphicFramePr>
          <p:cNvPr id="1204" name="Google Shape;1204;p77"/>
          <p:cNvGraphicFramePr/>
          <p:nvPr/>
        </p:nvGraphicFramePr>
        <p:xfrm>
          <a:off x="952500" y="2190750"/>
          <a:ext cx="3000000" cy="3000000"/>
        </p:xfrm>
        <a:graphic>
          <a:graphicData uri="http://schemas.openxmlformats.org/drawingml/2006/table">
            <a:tbl>
              <a:tblPr>
                <a:noFill/>
                <a:tableStyleId>{C4A6CDED-C544-4847-9A3B-6AB11B2A16EF}</a:tableStyleId>
              </a:tblPr>
              <a:tblGrid>
                <a:gridCol w="2413000"/>
                <a:gridCol w="2413000"/>
                <a:gridCol w="2413000"/>
              </a:tblGrid>
              <a:tr h="381000">
                <a:tc>
                  <a:txBody>
                    <a:bodyPr/>
                    <a:lstStyle/>
                    <a:p>
                      <a:pPr indent="0" lvl="0" marL="0" rtl="0" algn="l">
                        <a:spcBef>
                          <a:spcPts val="0"/>
                        </a:spcBef>
                        <a:spcAft>
                          <a:spcPts val="0"/>
                        </a:spcAft>
                        <a:buNone/>
                      </a:pPr>
                      <a:r>
                        <a:rPr lang="id"/>
                        <a:t>Bag of Words</a:t>
                      </a:r>
                      <a:endParaRPr/>
                    </a:p>
                  </a:txBody>
                  <a:tcPr marT="91425" marB="91425" marR="91425" marL="91425"/>
                </a:tc>
                <a:tc>
                  <a:txBody>
                    <a:bodyPr/>
                    <a:lstStyle/>
                    <a:p>
                      <a:pPr indent="0" lvl="0" marL="0" rtl="0" algn="l">
                        <a:spcBef>
                          <a:spcPts val="0"/>
                        </a:spcBef>
                        <a:spcAft>
                          <a:spcPts val="0"/>
                        </a:spcAft>
                        <a:buNone/>
                      </a:pPr>
                      <a:r>
                        <a:rPr lang="id"/>
                        <a:t>TF-IDF</a:t>
                      </a:r>
                      <a:endParaRPr/>
                    </a:p>
                  </a:txBody>
                  <a:tcPr marT="91425" marB="91425" marR="91425" marL="91425"/>
                </a:tc>
                <a:tc>
                  <a:txBody>
                    <a:bodyPr/>
                    <a:lstStyle/>
                    <a:p>
                      <a:pPr indent="0" lvl="0" marL="0" rtl="0" algn="l">
                        <a:spcBef>
                          <a:spcPts val="0"/>
                        </a:spcBef>
                        <a:spcAft>
                          <a:spcPts val="0"/>
                        </a:spcAft>
                        <a:buNone/>
                      </a:pPr>
                      <a:r>
                        <a:rPr lang="id"/>
                        <a:t>Kombinasi</a:t>
                      </a:r>
                      <a:endParaRPr/>
                    </a:p>
                  </a:txBody>
                  <a:tcPr marT="91425" marB="91425" marR="91425" marL="91425"/>
                </a:tc>
              </a:tr>
              <a:tr h="381000">
                <a:tc>
                  <a:txBody>
                    <a:bodyPr/>
                    <a:lstStyle/>
                    <a:p>
                      <a:pPr indent="0" lvl="0" marL="0" rtl="0" algn="l">
                        <a:spcBef>
                          <a:spcPts val="0"/>
                        </a:spcBef>
                        <a:spcAft>
                          <a:spcPts val="0"/>
                        </a:spcAft>
                        <a:buNone/>
                      </a:pPr>
                      <a:r>
                        <a:rPr lang="id"/>
                        <a:t>58,3%</a:t>
                      </a:r>
                      <a:endParaRPr/>
                    </a:p>
                  </a:txBody>
                  <a:tcPr marT="91425" marB="91425" marR="91425" marL="91425"/>
                </a:tc>
                <a:tc>
                  <a:txBody>
                    <a:bodyPr/>
                    <a:lstStyle/>
                    <a:p>
                      <a:pPr indent="0" lvl="0" marL="0" rtl="0" algn="l">
                        <a:spcBef>
                          <a:spcPts val="0"/>
                        </a:spcBef>
                        <a:spcAft>
                          <a:spcPts val="0"/>
                        </a:spcAft>
                        <a:buNone/>
                      </a:pPr>
                      <a:r>
                        <a:rPr lang="id"/>
                        <a:t>58,3%</a:t>
                      </a:r>
                      <a:endParaRPr/>
                    </a:p>
                  </a:txBody>
                  <a:tcPr marT="91425" marB="91425" marR="91425" marL="91425"/>
                </a:tc>
                <a:tc>
                  <a:txBody>
                    <a:bodyPr/>
                    <a:lstStyle/>
                    <a:p>
                      <a:pPr indent="0" lvl="0" marL="0" rtl="0" algn="l">
                        <a:spcBef>
                          <a:spcPts val="0"/>
                        </a:spcBef>
                        <a:spcAft>
                          <a:spcPts val="0"/>
                        </a:spcAft>
                        <a:buNone/>
                      </a:pPr>
                      <a:r>
                        <a:rPr lang="id"/>
                        <a:t>58,3%</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78"/>
          <p:cNvSpPr txBox="1"/>
          <p:nvPr>
            <p:ph type="title"/>
          </p:nvPr>
        </p:nvSpPr>
        <p:spPr>
          <a:xfrm>
            <a:off x="879000" y="540000"/>
            <a:ext cx="73860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a:t>Keras + Feature Extraction</a:t>
            </a:r>
            <a:endParaRPr/>
          </a:p>
        </p:txBody>
      </p:sp>
      <p:sp>
        <p:nvSpPr>
          <p:cNvPr id="1210" name="Google Shape;1210;p78"/>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1211" name="Google Shape;1211;p78"/>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212" name="Google Shape;1212;p78"/>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3" name="Google Shape;1213;p78"/>
          <p:cNvCxnSpPr>
            <a:stCxn id="1212"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214" name="Google Shape;1214;p78"/>
          <p:cNvSpPr txBox="1"/>
          <p:nvPr/>
        </p:nvSpPr>
        <p:spPr>
          <a:xfrm>
            <a:off x="1240550" y="1164200"/>
            <a:ext cx="726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Didact Gothic"/>
                <a:ea typeface="Didact Gothic"/>
                <a:cs typeface="Didact Gothic"/>
                <a:sym typeface="Didact Gothic"/>
              </a:rPr>
              <a:t>Pada hasil experiment kita, kita menemukan hasil yang kurang bagus untuk penggunaan tanpa word embedding sebelum ke layer LSTM</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id">
                <a:solidFill>
                  <a:schemeClr val="lt1"/>
                </a:solidFill>
                <a:latin typeface="Didact Gothic"/>
                <a:ea typeface="Didact Gothic"/>
                <a:cs typeface="Didact Gothic"/>
                <a:sym typeface="Didact Gothic"/>
              </a:rPr>
              <a:t>untuk penjelasan proses feature extraction ke layer LSTM sbb :</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chemeClr val="lt1"/>
              </a:buClr>
              <a:buSzPts val="1400"/>
              <a:buFont typeface="Didact Gothic"/>
              <a:buAutoNum type="arabicPeriod"/>
            </a:pPr>
            <a:r>
              <a:rPr lang="id">
                <a:solidFill>
                  <a:schemeClr val="lt1"/>
                </a:solidFill>
                <a:latin typeface="Didact Gothic"/>
                <a:ea typeface="Didact Gothic"/>
                <a:cs typeface="Didact Gothic"/>
                <a:sym typeface="Didact Gothic"/>
              </a:rPr>
              <a:t>kita melakukan fit pada vectorizer</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chemeClr val="lt1"/>
              </a:buClr>
              <a:buSzPts val="1400"/>
              <a:buFont typeface="Didact Gothic"/>
              <a:buAutoNum type="arabicPeriod"/>
            </a:pPr>
            <a:r>
              <a:rPr lang="id">
                <a:solidFill>
                  <a:schemeClr val="lt1"/>
                </a:solidFill>
                <a:latin typeface="Didact Gothic"/>
                <a:ea typeface="Didact Gothic"/>
                <a:cs typeface="Didact Gothic"/>
                <a:sym typeface="Didact Gothic"/>
              </a:rPr>
              <a:t>melakukan transform ke data train / data validation</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chemeClr val="lt1"/>
              </a:buClr>
              <a:buSzPts val="1400"/>
              <a:buFont typeface="Didact Gothic"/>
              <a:buAutoNum type="arabicPeriod"/>
            </a:pPr>
            <a:r>
              <a:rPr lang="id">
                <a:solidFill>
                  <a:schemeClr val="lt1"/>
                </a:solidFill>
                <a:latin typeface="Didact Gothic"/>
                <a:ea typeface="Didact Gothic"/>
                <a:cs typeface="Didact Gothic"/>
                <a:sym typeface="Didact Gothic"/>
              </a:rPr>
              <a:t>hasil dari vectorisasi adalah 2D sedangkan LSTM membutuhkan input 3D</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chemeClr val="lt1"/>
              </a:buClr>
              <a:buSzPts val="1400"/>
              <a:buFont typeface="Didact Gothic"/>
              <a:buAutoNum type="arabicPeriod"/>
            </a:pPr>
            <a:r>
              <a:rPr lang="id">
                <a:solidFill>
                  <a:schemeClr val="lt1"/>
                </a:solidFill>
                <a:latin typeface="Didact Gothic"/>
                <a:ea typeface="Didact Gothic"/>
                <a:cs typeface="Didact Gothic"/>
                <a:sym typeface="Didact Gothic"/>
              </a:rPr>
              <a:t>kita melakukan reshape dengan menambahkan dimensi pada vector</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chemeClr val="lt1"/>
              </a:buClr>
              <a:buSzPts val="1400"/>
              <a:buFont typeface="Didact Gothic"/>
              <a:buAutoNum type="arabicPeriod"/>
            </a:pPr>
            <a:r>
              <a:rPr lang="id">
                <a:solidFill>
                  <a:schemeClr val="lt1"/>
                </a:solidFill>
                <a:latin typeface="Didact Gothic"/>
                <a:ea typeface="Didact Gothic"/>
                <a:cs typeface="Didact Gothic"/>
                <a:sym typeface="Didact Gothic"/>
              </a:rPr>
              <a:t>pada layer LSTM kita menentukan input_shape sesuai dengan input_shape dari vector</a:t>
            </a:r>
            <a:endParaRPr>
              <a:solidFill>
                <a:schemeClr val="lt1"/>
              </a:solidFill>
              <a:latin typeface="Didact Gothic"/>
              <a:ea typeface="Didact Gothic"/>
              <a:cs typeface="Didact Gothic"/>
              <a:sym typeface="Didact Gothic"/>
            </a:endParaRPr>
          </a:p>
        </p:txBody>
      </p:sp>
      <p:sp>
        <p:nvSpPr>
          <p:cNvPr id="1215" name="Google Shape;1215;p78"/>
          <p:cNvSpPr txBox="1"/>
          <p:nvPr/>
        </p:nvSpPr>
        <p:spPr>
          <a:xfrm>
            <a:off x="1412325" y="3568950"/>
            <a:ext cx="679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Didact Gothic"/>
                <a:ea typeface="Didact Gothic"/>
                <a:cs typeface="Didact Gothic"/>
                <a:sym typeface="Didact Gothic"/>
              </a:rPr>
              <a:t>Karena hasil sangat jauh dari model yang lain, kita memutuskan untuk tidak menggunakan model ini</a:t>
            </a:r>
            <a:endParaRPr>
              <a:solidFill>
                <a:schemeClr val="lt1"/>
              </a:solidFill>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79"/>
          <p:cNvSpPr txBox="1"/>
          <p:nvPr>
            <p:ph type="title"/>
          </p:nvPr>
        </p:nvSpPr>
        <p:spPr>
          <a:xfrm>
            <a:off x="1903500" y="2809762"/>
            <a:ext cx="5337000" cy="86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id"/>
              <a:t>OUTPUT</a:t>
            </a:r>
            <a:endParaRPr/>
          </a:p>
        </p:txBody>
      </p:sp>
      <p:sp>
        <p:nvSpPr>
          <p:cNvPr id="1221" name="Google Shape;1221;p79"/>
          <p:cNvSpPr txBox="1"/>
          <p:nvPr>
            <p:ph idx="2" type="title"/>
          </p:nvPr>
        </p:nvSpPr>
        <p:spPr>
          <a:xfrm>
            <a:off x="4003200" y="1430498"/>
            <a:ext cx="1137600" cy="113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id">
                <a:solidFill>
                  <a:schemeClr val="dk1"/>
                </a:solidFill>
              </a:rPr>
              <a:t>0</a:t>
            </a:r>
            <a:r>
              <a:rPr lang="id"/>
              <a:t>3</a:t>
            </a:r>
            <a:endParaRPr>
              <a:solidFill>
                <a:schemeClr val="dk1"/>
              </a:solidFill>
            </a:endParaRPr>
          </a:p>
        </p:txBody>
      </p:sp>
      <p:grpSp>
        <p:nvGrpSpPr>
          <p:cNvPr id="1222" name="Google Shape;1222;p79"/>
          <p:cNvGrpSpPr/>
          <p:nvPr/>
        </p:nvGrpSpPr>
        <p:grpSpPr>
          <a:xfrm>
            <a:off x="1855608" y="1240404"/>
            <a:ext cx="633675" cy="343800"/>
            <a:chOff x="1855608" y="1240404"/>
            <a:chExt cx="633675" cy="343800"/>
          </a:xfrm>
        </p:grpSpPr>
        <p:cxnSp>
          <p:nvCxnSpPr>
            <p:cNvPr id="1223" name="Google Shape;1223;p79"/>
            <p:cNvCxnSpPr/>
            <p:nvPr/>
          </p:nvCxnSpPr>
          <p:spPr>
            <a:xfrm>
              <a:off x="1855608" y="1240404"/>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1224" name="Google Shape;1224;p79"/>
            <p:cNvCxnSpPr/>
            <p:nvPr/>
          </p:nvCxnSpPr>
          <p:spPr>
            <a:xfrm>
              <a:off x="2145483" y="1240404"/>
              <a:ext cx="343800" cy="343800"/>
            </a:xfrm>
            <a:prstGeom prst="straightConnector1">
              <a:avLst/>
            </a:prstGeom>
            <a:noFill/>
            <a:ln cap="flat" cmpd="sng" w="9525">
              <a:solidFill>
                <a:schemeClr val="lt1"/>
              </a:solidFill>
              <a:prstDash val="solid"/>
              <a:round/>
              <a:headEnd len="sm" w="sm" type="none"/>
              <a:tailEnd len="sm" w="sm" type="none"/>
            </a:ln>
          </p:spPr>
        </p:cxnSp>
      </p:grpSp>
      <p:sp>
        <p:nvSpPr>
          <p:cNvPr id="1225" name="Google Shape;1225;p79"/>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226" name="Google Shape;1226;p79"/>
          <p:cNvGrpSpPr/>
          <p:nvPr/>
        </p:nvGrpSpPr>
        <p:grpSpPr>
          <a:xfrm>
            <a:off x="884939" y="1415859"/>
            <a:ext cx="88550" cy="2637901"/>
            <a:chOff x="929875" y="1415859"/>
            <a:chExt cx="88550" cy="2637901"/>
          </a:xfrm>
        </p:grpSpPr>
        <p:sp>
          <p:nvSpPr>
            <p:cNvPr id="1227" name="Google Shape;1227;p79"/>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9"/>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9" name="Google Shape;1229;p79"/>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230" name="Google Shape;1230;p79"/>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1" name="Google Shape;1231;p79"/>
          <p:cNvCxnSpPr>
            <a:stCxn id="1230"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80"/>
          <p:cNvSpPr txBox="1"/>
          <p:nvPr>
            <p:ph type="title"/>
          </p:nvPr>
        </p:nvSpPr>
        <p:spPr>
          <a:xfrm>
            <a:off x="1061600" y="297298"/>
            <a:ext cx="71547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Output API</a:t>
            </a:r>
            <a:endParaRPr/>
          </a:p>
        </p:txBody>
      </p:sp>
      <p:pic>
        <p:nvPicPr>
          <p:cNvPr id="1237" name="Google Shape;1237;p80"/>
          <p:cNvPicPr preferRelativeResize="0"/>
          <p:nvPr/>
        </p:nvPicPr>
        <p:blipFill>
          <a:blip r:embed="rId3">
            <a:alphaModFix/>
          </a:blip>
          <a:stretch>
            <a:fillRect/>
          </a:stretch>
        </p:blipFill>
        <p:spPr>
          <a:xfrm>
            <a:off x="1219500" y="984798"/>
            <a:ext cx="6323098" cy="3664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4"/>
          <p:cNvSpPr txBox="1"/>
          <p:nvPr>
            <p:ph type="title"/>
          </p:nvPr>
        </p:nvSpPr>
        <p:spPr>
          <a:xfrm>
            <a:off x="876150" y="540000"/>
            <a:ext cx="73917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a:t>DAFTAR ISI</a:t>
            </a:r>
            <a:endParaRPr/>
          </a:p>
        </p:txBody>
      </p:sp>
      <p:sp>
        <p:nvSpPr>
          <p:cNvPr id="889" name="Google Shape;889;p54"/>
          <p:cNvSpPr txBox="1"/>
          <p:nvPr>
            <p:ph idx="2" type="title"/>
          </p:nvPr>
        </p:nvSpPr>
        <p:spPr>
          <a:xfrm>
            <a:off x="1175800" y="1541438"/>
            <a:ext cx="1008000" cy="9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id"/>
              <a:t>01</a:t>
            </a:r>
            <a:endParaRPr/>
          </a:p>
        </p:txBody>
      </p:sp>
      <p:sp>
        <p:nvSpPr>
          <p:cNvPr id="890" name="Google Shape;890;p54"/>
          <p:cNvSpPr txBox="1"/>
          <p:nvPr>
            <p:ph idx="3" type="title"/>
          </p:nvPr>
        </p:nvSpPr>
        <p:spPr>
          <a:xfrm>
            <a:off x="2193350" y="1749788"/>
            <a:ext cx="24981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id"/>
              <a:t>PENDAHULUAN</a:t>
            </a:r>
            <a:endParaRPr/>
          </a:p>
        </p:txBody>
      </p:sp>
      <p:sp>
        <p:nvSpPr>
          <p:cNvPr id="891" name="Google Shape;891;p54"/>
          <p:cNvSpPr txBox="1"/>
          <p:nvPr>
            <p:ph idx="15" type="title"/>
          </p:nvPr>
        </p:nvSpPr>
        <p:spPr>
          <a:xfrm>
            <a:off x="1185325" y="2957363"/>
            <a:ext cx="1008000" cy="9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id"/>
              <a:t>03</a:t>
            </a:r>
            <a:endParaRPr/>
          </a:p>
        </p:txBody>
      </p:sp>
      <p:sp>
        <p:nvSpPr>
          <p:cNvPr id="892" name="Google Shape;892;p54"/>
          <p:cNvSpPr txBox="1"/>
          <p:nvPr>
            <p:ph idx="4" type="title"/>
          </p:nvPr>
        </p:nvSpPr>
        <p:spPr>
          <a:xfrm>
            <a:off x="2193349" y="3171263"/>
            <a:ext cx="24981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id"/>
              <a:t>OUTPUT </a:t>
            </a:r>
            <a:endParaRPr/>
          </a:p>
        </p:txBody>
      </p:sp>
      <p:sp>
        <p:nvSpPr>
          <p:cNvPr id="893" name="Google Shape;893;p54"/>
          <p:cNvSpPr txBox="1"/>
          <p:nvPr>
            <p:ph idx="6" type="title"/>
          </p:nvPr>
        </p:nvSpPr>
        <p:spPr>
          <a:xfrm>
            <a:off x="5104950" y="1541438"/>
            <a:ext cx="1008000" cy="98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id"/>
              <a:t>02</a:t>
            </a:r>
            <a:endParaRPr/>
          </a:p>
        </p:txBody>
      </p:sp>
      <p:sp>
        <p:nvSpPr>
          <p:cNvPr id="894" name="Google Shape;894;p54"/>
          <p:cNvSpPr txBox="1"/>
          <p:nvPr>
            <p:ph idx="7" type="title"/>
          </p:nvPr>
        </p:nvSpPr>
        <p:spPr>
          <a:xfrm>
            <a:off x="6112651" y="1749788"/>
            <a:ext cx="24981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id"/>
              <a:t>METODE</a:t>
            </a:r>
            <a:endParaRPr/>
          </a:p>
        </p:txBody>
      </p:sp>
      <p:sp>
        <p:nvSpPr>
          <p:cNvPr id="895" name="Google Shape;895;p54"/>
          <p:cNvSpPr txBox="1"/>
          <p:nvPr>
            <p:ph idx="9" type="title"/>
          </p:nvPr>
        </p:nvSpPr>
        <p:spPr>
          <a:xfrm>
            <a:off x="5104986" y="2968463"/>
            <a:ext cx="1008000" cy="96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id"/>
              <a:t>04</a:t>
            </a:r>
            <a:endParaRPr/>
          </a:p>
        </p:txBody>
      </p:sp>
      <p:sp>
        <p:nvSpPr>
          <p:cNvPr id="896" name="Google Shape;896;p54"/>
          <p:cNvSpPr txBox="1"/>
          <p:nvPr>
            <p:ph idx="13" type="title"/>
          </p:nvPr>
        </p:nvSpPr>
        <p:spPr>
          <a:xfrm>
            <a:off x="6112650" y="3171263"/>
            <a:ext cx="24981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id"/>
              <a:t>KESIMPULAN</a:t>
            </a:r>
            <a:endParaRPr>
              <a:solidFill>
                <a:schemeClr val="lt1"/>
              </a:solidFill>
            </a:endParaRPr>
          </a:p>
        </p:txBody>
      </p:sp>
      <p:sp>
        <p:nvSpPr>
          <p:cNvPr id="897" name="Google Shape;897;p54"/>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898" name="Google Shape;898;p54"/>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899" name="Google Shape;899;p54"/>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0" name="Google Shape;900;p54"/>
          <p:cNvCxnSpPr>
            <a:stCxn id="899"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81"/>
          <p:cNvSpPr txBox="1"/>
          <p:nvPr>
            <p:ph type="title"/>
          </p:nvPr>
        </p:nvSpPr>
        <p:spPr>
          <a:xfrm>
            <a:off x="1061600" y="297298"/>
            <a:ext cx="71547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MLP Teks</a:t>
            </a:r>
            <a:endParaRPr/>
          </a:p>
        </p:txBody>
      </p:sp>
      <p:pic>
        <p:nvPicPr>
          <p:cNvPr id="1243" name="Google Shape;1243;p81"/>
          <p:cNvPicPr preferRelativeResize="0"/>
          <p:nvPr/>
        </p:nvPicPr>
        <p:blipFill>
          <a:blip r:embed="rId3">
            <a:alphaModFix/>
          </a:blip>
          <a:stretch>
            <a:fillRect/>
          </a:stretch>
        </p:blipFill>
        <p:spPr>
          <a:xfrm>
            <a:off x="1466713" y="1038198"/>
            <a:ext cx="6344479" cy="36648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82"/>
          <p:cNvSpPr txBox="1"/>
          <p:nvPr>
            <p:ph type="title"/>
          </p:nvPr>
        </p:nvSpPr>
        <p:spPr>
          <a:xfrm>
            <a:off x="1061600" y="297298"/>
            <a:ext cx="71547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MLP File</a:t>
            </a:r>
            <a:endParaRPr/>
          </a:p>
        </p:txBody>
      </p:sp>
      <p:pic>
        <p:nvPicPr>
          <p:cNvPr id="1249" name="Google Shape;1249;p82"/>
          <p:cNvPicPr preferRelativeResize="0"/>
          <p:nvPr/>
        </p:nvPicPr>
        <p:blipFill>
          <a:blip r:embed="rId3">
            <a:alphaModFix/>
          </a:blip>
          <a:stretch>
            <a:fillRect/>
          </a:stretch>
        </p:blipFill>
        <p:spPr>
          <a:xfrm>
            <a:off x="1358225" y="1006148"/>
            <a:ext cx="6328428" cy="36648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83"/>
          <p:cNvSpPr txBox="1"/>
          <p:nvPr>
            <p:ph type="title"/>
          </p:nvPr>
        </p:nvSpPr>
        <p:spPr>
          <a:xfrm>
            <a:off x="1061600" y="297298"/>
            <a:ext cx="71547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LSTM</a:t>
            </a:r>
            <a:r>
              <a:rPr lang="id"/>
              <a:t> File</a:t>
            </a:r>
            <a:endParaRPr/>
          </a:p>
        </p:txBody>
      </p:sp>
      <p:pic>
        <p:nvPicPr>
          <p:cNvPr id="1255" name="Google Shape;1255;p83"/>
          <p:cNvPicPr preferRelativeResize="0"/>
          <p:nvPr/>
        </p:nvPicPr>
        <p:blipFill>
          <a:blip r:embed="rId3">
            <a:alphaModFix/>
          </a:blip>
          <a:stretch>
            <a:fillRect/>
          </a:stretch>
        </p:blipFill>
        <p:spPr>
          <a:xfrm>
            <a:off x="1429450" y="1072848"/>
            <a:ext cx="6285089" cy="36648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84"/>
          <p:cNvSpPr txBox="1"/>
          <p:nvPr>
            <p:ph type="title"/>
          </p:nvPr>
        </p:nvSpPr>
        <p:spPr>
          <a:xfrm>
            <a:off x="1061600" y="297298"/>
            <a:ext cx="7154700" cy="8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LSTM Teks</a:t>
            </a:r>
            <a:endParaRPr/>
          </a:p>
        </p:txBody>
      </p:sp>
      <p:pic>
        <p:nvPicPr>
          <p:cNvPr id="1261" name="Google Shape;1261;p84"/>
          <p:cNvPicPr preferRelativeResize="0"/>
          <p:nvPr/>
        </p:nvPicPr>
        <p:blipFill>
          <a:blip r:embed="rId3">
            <a:alphaModFix/>
          </a:blip>
          <a:stretch>
            <a:fillRect/>
          </a:stretch>
        </p:blipFill>
        <p:spPr>
          <a:xfrm>
            <a:off x="1025899" y="1163475"/>
            <a:ext cx="7494125" cy="2976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85"/>
          <p:cNvSpPr txBox="1"/>
          <p:nvPr>
            <p:ph type="title"/>
          </p:nvPr>
        </p:nvSpPr>
        <p:spPr>
          <a:xfrm>
            <a:off x="1903500" y="2809762"/>
            <a:ext cx="5337000" cy="86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id"/>
              <a:t>KESIMPULAN</a:t>
            </a:r>
            <a:endParaRPr/>
          </a:p>
        </p:txBody>
      </p:sp>
      <p:sp>
        <p:nvSpPr>
          <p:cNvPr id="1267" name="Google Shape;1267;p85"/>
          <p:cNvSpPr txBox="1"/>
          <p:nvPr>
            <p:ph idx="2" type="title"/>
          </p:nvPr>
        </p:nvSpPr>
        <p:spPr>
          <a:xfrm>
            <a:off x="4003200" y="1430498"/>
            <a:ext cx="1137600" cy="113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id">
                <a:solidFill>
                  <a:schemeClr val="dk1"/>
                </a:solidFill>
              </a:rPr>
              <a:t>0</a:t>
            </a:r>
            <a:r>
              <a:rPr lang="id"/>
              <a:t>4</a:t>
            </a:r>
            <a:endParaRPr>
              <a:solidFill>
                <a:schemeClr val="dk1"/>
              </a:solidFill>
            </a:endParaRPr>
          </a:p>
        </p:txBody>
      </p:sp>
      <p:grpSp>
        <p:nvGrpSpPr>
          <p:cNvPr id="1268" name="Google Shape;1268;p85"/>
          <p:cNvGrpSpPr/>
          <p:nvPr/>
        </p:nvGrpSpPr>
        <p:grpSpPr>
          <a:xfrm>
            <a:off x="1855608" y="1240404"/>
            <a:ext cx="633675" cy="343800"/>
            <a:chOff x="1855608" y="1240404"/>
            <a:chExt cx="633675" cy="343800"/>
          </a:xfrm>
        </p:grpSpPr>
        <p:cxnSp>
          <p:nvCxnSpPr>
            <p:cNvPr id="1269" name="Google Shape;1269;p85"/>
            <p:cNvCxnSpPr/>
            <p:nvPr/>
          </p:nvCxnSpPr>
          <p:spPr>
            <a:xfrm>
              <a:off x="1855608" y="1240404"/>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1270" name="Google Shape;1270;p85"/>
            <p:cNvCxnSpPr/>
            <p:nvPr/>
          </p:nvCxnSpPr>
          <p:spPr>
            <a:xfrm>
              <a:off x="2145483" y="1240404"/>
              <a:ext cx="343800" cy="343800"/>
            </a:xfrm>
            <a:prstGeom prst="straightConnector1">
              <a:avLst/>
            </a:prstGeom>
            <a:noFill/>
            <a:ln cap="flat" cmpd="sng" w="9525">
              <a:solidFill>
                <a:schemeClr val="lt1"/>
              </a:solidFill>
              <a:prstDash val="solid"/>
              <a:round/>
              <a:headEnd len="sm" w="sm" type="none"/>
              <a:tailEnd len="sm" w="sm" type="none"/>
            </a:ln>
          </p:spPr>
        </p:cxnSp>
      </p:grpSp>
      <p:sp>
        <p:nvSpPr>
          <p:cNvPr id="1271" name="Google Shape;1271;p85"/>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272" name="Google Shape;1272;p85"/>
          <p:cNvGrpSpPr/>
          <p:nvPr/>
        </p:nvGrpSpPr>
        <p:grpSpPr>
          <a:xfrm>
            <a:off x="884939" y="1415859"/>
            <a:ext cx="88550" cy="2637901"/>
            <a:chOff x="929875" y="1415859"/>
            <a:chExt cx="88550" cy="2637901"/>
          </a:xfrm>
        </p:grpSpPr>
        <p:sp>
          <p:nvSpPr>
            <p:cNvPr id="1273" name="Google Shape;1273;p85"/>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85"/>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5" name="Google Shape;1275;p85"/>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276" name="Google Shape;1276;p85"/>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7" name="Google Shape;1277;p85"/>
          <p:cNvCxnSpPr>
            <a:stCxn id="1276"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86"/>
          <p:cNvSpPr txBox="1"/>
          <p:nvPr>
            <p:ph type="title"/>
          </p:nvPr>
        </p:nvSpPr>
        <p:spPr>
          <a:xfrm>
            <a:off x="876088" y="540000"/>
            <a:ext cx="7391700" cy="421200"/>
          </a:xfrm>
          <a:prstGeom prst="rect">
            <a:avLst/>
          </a:prstGeom>
          <a:noFill/>
          <a:ln>
            <a:noFill/>
          </a:ln>
        </p:spPr>
        <p:txBody>
          <a:bodyPr anchorCtr="0" anchor="ctr" bIns="91425" lIns="54000" spcFirstLastPara="1" rIns="54000" wrap="square" tIns="91425">
            <a:noAutofit/>
          </a:bodyPr>
          <a:lstStyle/>
          <a:p>
            <a:pPr indent="0" lvl="0" marL="0" rtl="0" algn="l">
              <a:lnSpc>
                <a:spcPct val="100000"/>
              </a:lnSpc>
              <a:spcBef>
                <a:spcPts val="0"/>
              </a:spcBef>
              <a:spcAft>
                <a:spcPts val="0"/>
              </a:spcAft>
              <a:buSzPts val="2500"/>
              <a:buNone/>
            </a:pPr>
            <a:r>
              <a:rPr lang="id"/>
              <a:t>Kesimpulan Challange</a:t>
            </a:r>
            <a:endParaRPr/>
          </a:p>
        </p:txBody>
      </p:sp>
      <p:sp>
        <p:nvSpPr>
          <p:cNvPr id="1283" name="Google Shape;1283;p86"/>
          <p:cNvSpPr txBox="1"/>
          <p:nvPr>
            <p:ph idx="1" type="body"/>
          </p:nvPr>
        </p:nvSpPr>
        <p:spPr>
          <a:xfrm>
            <a:off x="876213" y="1104300"/>
            <a:ext cx="7391700" cy="349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id"/>
              <a:t>Berikut ini merupakan Kesimpulan dari Challange Platinum: </a:t>
            </a:r>
            <a:endParaRPr/>
          </a:p>
          <a:p>
            <a:pPr indent="-304800" lvl="0" marL="457200" rtl="0" algn="l">
              <a:lnSpc>
                <a:spcPct val="100000"/>
              </a:lnSpc>
              <a:spcBef>
                <a:spcPts val="0"/>
              </a:spcBef>
              <a:spcAft>
                <a:spcPts val="0"/>
              </a:spcAft>
              <a:buClr>
                <a:schemeClr val="lt1"/>
              </a:buClr>
              <a:buSzPts val="1200"/>
              <a:buAutoNum type="arabicPeriod"/>
            </a:pPr>
            <a:r>
              <a:rPr b="1" lang="id"/>
              <a:t>Data Cleaning </a:t>
            </a:r>
            <a:r>
              <a:rPr lang="id"/>
              <a:t>memegang peranan besar dalam menentukan hasil prediksi model.</a:t>
            </a:r>
            <a:endParaRPr/>
          </a:p>
          <a:p>
            <a:pPr indent="-304800" lvl="0" marL="457200" rtl="0" algn="l">
              <a:lnSpc>
                <a:spcPct val="100000"/>
              </a:lnSpc>
              <a:spcBef>
                <a:spcPts val="0"/>
              </a:spcBef>
              <a:spcAft>
                <a:spcPts val="0"/>
              </a:spcAft>
              <a:buClr>
                <a:schemeClr val="lt1"/>
              </a:buClr>
              <a:buSzPts val="1200"/>
              <a:buAutoNum type="arabicPeriod"/>
            </a:pPr>
            <a:r>
              <a:rPr lang="id"/>
              <a:t>Untuk </a:t>
            </a:r>
            <a:r>
              <a:rPr b="1" lang="id"/>
              <a:t>Model MLP</a:t>
            </a:r>
            <a:r>
              <a:rPr lang="id"/>
              <a:t> ada beberapa teknik yang bisa digunakan.</a:t>
            </a:r>
            <a:endParaRPr/>
          </a:p>
          <a:p>
            <a:pPr indent="-304800" lvl="1" marL="914400" rtl="0" algn="l">
              <a:lnSpc>
                <a:spcPct val="100000"/>
              </a:lnSpc>
              <a:spcBef>
                <a:spcPts val="0"/>
              </a:spcBef>
              <a:spcAft>
                <a:spcPts val="0"/>
              </a:spcAft>
              <a:buClr>
                <a:schemeClr val="lt1"/>
              </a:buClr>
              <a:buSzPts val="1200"/>
              <a:buAutoNum type="alphaLcPeriod"/>
            </a:pPr>
            <a:r>
              <a:rPr lang="id"/>
              <a:t>Bag Of Word</a:t>
            </a:r>
            <a:endParaRPr/>
          </a:p>
          <a:p>
            <a:pPr indent="-304800" lvl="1" marL="914400" rtl="0" algn="l">
              <a:lnSpc>
                <a:spcPct val="100000"/>
              </a:lnSpc>
              <a:spcBef>
                <a:spcPts val="0"/>
              </a:spcBef>
              <a:spcAft>
                <a:spcPts val="0"/>
              </a:spcAft>
              <a:buClr>
                <a:schemeClr val="lt1"/>
              </a:buClr>
              <a:buSzPts val="1200"/>
              <a:buAutoNum type="alphaLcPeriod"/>
            </a:pPr>
            <a:r>
              <a:rPr lang="id"/>
              <a:t>Tf-Idf</a:t>
            </a:r>
            <a:endParaRPr/>
          </a:p>
          <a:p>
            <a:pPr indent="-304800" lvl="1" marL="914400" rtl="0" algn="l">
              <a:lnSpc>
                <a:spcPct val="100000"/>
              </a:lnSpc>
              <a:spcBef>
                <a:spcPts val="0"/>
              </a:spcBef>
              <a:spcAft>
                <a:spcPts val="0"/>
              </a:spcAft>
              <a:buClr>
                <a:schemeClr val="lt1"/>
              </a:buClr>
              <a:buSzPts val="1200"/>
              <a:buAutoNum type="alphaLcPeriod"/>
            </a:pPr>
            <a:r>
              <a:rPr lang="id"/>
              <a:t>Kombinasi Bag of Word + Tf-Idf</a:t>
            </a:r>
            <a:endParaRPr/>
          </a:p>
          <a:p>
            <a:pPr indent="-304800" lvl="0" marL="457200" rtl="0" algn="l">
              <a:lnSpc>
                <a:spcPct val="100000"/>
              </a:lnSpc>
              <a:spcBef>
                <a:spcPts val="0"/>
              </a:spcBef>
              <a:spcAft>
                <a:spcPts val="0"/>
              </a:spcAft>
              <a:buClr>
                <a:schemeClr val="lt1"/>
              </a:buClr>
              <a:buSzPts val="1200"/>
              <a:buAutoNum type="arabicPeriod"/>
            </a:pPr>
            <a:r>
              <a:rPr lang="id"/>
              <a:t>Jika menghapus stopwords maka prediksi model akan menurun.</a:t>
            </a:r>
            <a:endParaRPr/>
          </a:p>
          <a:p>
            <a:pPr indent="-304800" lvl="0" marL="457200" rtl="0" algn="l">
              <a:lnSpc>
                <a:spcPct val="100000"/>
              </a:lnSpc>
              <a:spcBef>
                <a:spcPts val="0"/>
              </a:spcBef>
              <a:spcAft>
                <a:spcPts val="0"/>
              </a:spcAft>
              <a:buClr>
                <a:schemeClr val="lt1"/>
              </a:buClr>
              <a:buSzPts val="1200"/>
              <a:buAutoNum type="arabicPeriod"/>
            </a:pPr>
            <a:r>
              <a:rPr lang="id"/>
              <a:t>Akurasi yang di dapatkan oleh model dengan menggunakan metode kombinasi 87.0%.</a:t>
            </a:r>
            <a:endParaRPr/>
          </a:p>
          <a:p>
            <a:pPr indent="-304800" lvl="0" marL="457200" rtl="0" algn="l">
              <a:lnSpc>
                <a:spcPct val="100000"/>
              </a:lnSpc>
              <a:spcBef>
                <a:spcPts val="0"/>
              </a:spcBef>
              <a:spcAft>
                <a:spcPts val="0"/>
              </a:spcAft>
              <a:buClr>
                <a:schemeClr val="lt1"/>
              </a:buClr>
              <a:buSzPts val="1200"/>
              <a:buAutoNum type="arabicPeriod"/>
            </a:pPr>
            <a:r>
              <a:rPr lang="id"/>
              <a:t>Metode lain yang bisa digunakan untuk sentimen analysis yaitu RNN.</a:t>
            </a:r>
            <a:endParaRPr/>
          </a:p>
          <a:p>
            <a:pPr indent="-304800" lvl="0" marL="457200" rtl="0" algn="l">
              <a:spcBef>
                <a:spcPts val="0"/>
              </a:spcBef>
              <a:spcAft>
                <a:spcPts val="0"/>
              </a:spcAft>
              <a:buClr>
                <a:schemeClr val="lt1"/>
              </a:buClr>
              <a:buSzPts val="1200"/>
              <a:buAutoNum type="arabicPeriod"/>
            </a:pPr>
            <a:r>
              <a:rPr b="1" lang="id"/>
              <a:t>RNN </a:t>
            </a:r>
            <a:r>
              <a:rPr lang="id"/>
              <a:t>Memiliki kekurangan Vanishing &amp; Exploiding Gradient</a:t>
            </a:r>
            <a:endParaRPr/>
          </a:p>
          <a:p>
            <a:pPr indent="-304800" lvl="0" marL="457200" rtl="0" algn="l">
              <a:spcBef>
                <a:spcPts val="0"/>
              </a:spcBef>
              <a:spcAft>
                <a:spcPts val="0"/>
              </a:spcAft>
              <a:buClr>
                <a:schemeClr val="lt1"/>
              </a:buClr>
              <a:buSzPts val="1200"/>
              <a:buAutoNum type="arabicPeriod"/>
            </a:pPr>
            <a:r>
              <a:rPr lang="id"/>
              <a:t>Kita menggunakan Metode LSTM untuk menghilangkan kekurangan RNN.</a:t>
            </a:r>
            <a:endParaRPr/>
          </a:p>
          <a:p>
            <a:pPr indent="-304800" lvl="0" marL="457200" rtl="0" algn="l">
              <a:spcBef>
                <a:spcPts val="0"/>
              </a:spcBef>
              <a:spcAft>
                <a:spcPts val="0"/>
              </a:spcAft>
              <a:buClr>
                <a:schemeClr val="lt1"/>
              </a:buClr>
              <a:buSzPts val="1200"/>
              <a:buAutoNum type="arabicPeriod"/>
            </a:pPr>
            <a:r>
              <a:rPr lang="id"/>
              <a:t>Accuracy yang didapat dengan metode LSTM 89.29%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284" name="Google Shape;1284;p86"/>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sp>
        <p:nvSpPr>
          <p:cNvPr id="1285" name="Google Shape;1285;p86"/>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286" name="Google Shape;1286;p86"/>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7" name="Google Shape;1287;p86"/>
          <p:cNvCxnSpPr>
            <a:stCxn id="1286"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grpSp>
        <p:nvGrpSpPr>
          <p:cNvPr id="1292" name="Google Shape;1292;p87"/>
          <p:cNvGrpSpPr/>
          <p:nvPr/>
        </p:nvGrpSpPr>
        <p:grpSpPr>
          <a:xfrm>
            <a:off x="4255163" y="1281229"/>
            <a:ext cx="633675" cy="343800"/>
            <a:chOff x="4255171" y="1281229"/>
            <a:chExt cx="633675" cy="343800"/>
          </a:xfrm>
        </p:grpSpPr>
        <p:cxnSp>
          <p:nvCxnSpPr>
            <p:cNvPr id="1293" name="Google Shape;1293;p87"/>
            <p:cNvCxnSpPr/>
            <p:nvPr/>
          </p:nvCxnSpPr>
          <p:spPr>
            <a:xfrm>
              <a:off x="4255171" y="1281229"/>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1294" name="Google Shape;1294;p87"/>
            <p:cNvCxnSpPr/>
            <p:nvPr/>
          </p:nvCxnSpPr>
          <p:spPr>
            <a:xfrm>
              <a:off x="4545046" y="1281229"/>
              <a:ext cx="343800" cy="343800"/>
            </a:xfrm>
            <a:prstGeom prst="straightConnector1">
              <a:avLst/>
            </a:prstGeom>
            <a:noFill/>
            <a:ln cap="flat" cmpd="sng" w="9525">
              <a:solidFill>
                <a:schemeClr val="lt1"/>
              </a:solidFill>
              <a:prstDash val="solid"/>
              <a:round/>
              <a:headEnd len="sm" w="sm" type="none"/>
              <a:tailEnd len="sm" w="sm" type="none"/>
            </a:ln>
          </p:spPr>
        </p:cxnSp>
      </p:grpSp>
      <p:sp>
        <p:nvSpPr>
          <p:cNvPr id="1295" name="Google Shape;1295;p87"/>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1296" name="Google Shape;1296;p87"/>
          <p:cNvGrpSpPr/>
          <p:nvPr/>
        </p:nvGrpSpPr>
        <p:grpSpPr>
          <a:xfrm>
            <a:off x="884939" y="1415859"/>
            <a:ext cx="88550" cy="2637901"/>
            <a:chOff x="929875" y="1415859"/>
            <a:chExt cx="88550" cy="2637901"/>
          </a:xfrm>
        </p:grpSpPr>
        <p:sp>
          <p:nvSpPr>
            <p:cNvPr id="1297" name="Google Shape;1297;p87"/>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87"/>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9" name="Google Shape;1299;p87"/>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1300" name="Google Shape;1300;p87"/>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1" name="Google Shape;1301;p87"/>
          <p:cNvCxnSpPr>
            <a:stCxn id="1300"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
        <p:nvSpPr>
          <p:cNvPr id="1302" name="Google Shape;1302;p87"/>
          <p:cNvSpPr txBox="1"/>
          <p:nvPr>
            <p:ph idx="4294967295" type="ctrTitle"/>
          </p:nvPr>
        </p:nvSpPr>
        <p:spPr>
          <a:xfrm>
            <a:off x="1480663" y="1788450"/>
            <a:ext cx="6182700" cy="156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id" sz="5000"/>
              <a:t>TERIMA KASIH</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55"/>
          <p:cNvSpPr txBox="1"/>
          <p:nvPr>
            <p:ph type="title"/>
          </p:nvPr>
        </p:nvSpPr>
        <p:spPr>
          <a:xfrm>
            <a:off x="1903500" y="2809762"/>
            <a:ext cx="5337000" cy="86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id"/>
              <a:t>PENDAHULUAN</a:t>
            </a:r>
            <a:endParaRPr/>
          </a:p>
        </p:txBody>
      </p:sp>
      <p:sp>
        <p:nvSpPr>
          <p:cNvPr id="906" name="Google Shape;906;p55"/>
          <p:cNvSpPr txBox="1"/>
          <p:nvPr>
            <p:ph idx="2" type="title"/>
          </p:nvPr>
        </p:nvSpPr>
        <p:spPr>
          <a:xfrm>
            <a:off x="4003200" y="1430498"/>
            <a:ext cx="1137600" cy="113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id">
                <a:solidFill>
                  <a:schemeClr val="dk1"/>
                </a:solidFill>
              </a:rPr>
              <a:t>01</a:t>
            </a:r>
            <a:endParaRPr>
              <a:solidFill>
                <a:schemeClr val="dk1"/>
              </a:solidFill>
            </a:endParaRPr>
          </a:p>
        </p:txBody>
      </p:sp>
      <p:grpSp>
        <p:nvGrpSpPr>
          <p:cNvPr id="907" name="Google Shape;907;p55"/>
          <p:cNvGrpSpPr/>
          <p:nvPr/>
        </p:nvGrpSpPr>
        <p:grpSpPr>
          <a:xfrm>
            <a:off x="1855608" y="1240404"/>
            <a:ext cx="633675" cy="343800"/>
            <a:chOff x="1855608" y="1240404"/>
            <a:chExt cx="633675" cy="343800"/>
          </a:xfrm>
        </p:grpSpPr>
        <p:cxnSp>
          <p:nvCxnSpPr>
            <p:cNvPr id="908" name="Google Shape;908;p55"/>
            <p:cNvCxnSpPr/>
            <p:nvPr/>
          </p:nvCxnSpPr>
          <p:spPr>
            <a:xfrm>
              <a:off x="1855608" y="1240404"/>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909" name="Google Shape;909;p55"/>
            <p:cNvCxnSpPr/>
            <p:nvPr/>
          </p:nvCxnSpPr>
          <p:spPr>
            <a:xfrm>
              <a:off x="2145483" y="1240404"/>
              <a:ext cx="343800" cy="343800"/>
            </a:xfrm>
            <a:prstGeom prst="straightConnector1">
              <a:avLst/>
            </a:prstGeom>
            <a:noFill/>
            <a:ln cap="flat" cmpd="sng" w="9525">
              <a:solidFill>
                <a:schemeClr val="lt1"/>
              </a:solidFill>
              <a:prstDash val="solid"/>
              <a:round/>
              <a:headEnd len="sm" w="sm" type="none"/>
              <a:tailEnd len="sm" w="sm" type="none"/>
            </a:ln>
          </p:spPr>
        </p:cxnSp>
      </p:grpSp>
      <p:sp>
        <p:nvSpPr>
          <p:cNvPr id="910" name="Google Shape;910;p55"/>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911" name="Google Shape;911;p55"/>
          <p:cNvGrpSpPr/>
          <p:nvPr/>
        </p:nvGrpSpPr>
        <p:grpSpPr>
          <a:xfrm>
            <a:off x="884939" y="1415859"/>
            <a:ext cx="88550" cy="2637901"/>
            <a:chOff x="929875" y="1415859"/>
            <a:chExt cx="88550" cy="2637901"/>
          </a:xfrm>
        </p:grpSpPr>
        <p:sp>
          <p:nvSpPr>
            <p:cNvPr id="912" name="Google Shape;912;p55"/>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5"/>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4" name="Google Shape;914;p55"/>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915" name="Google Shape;915;p55"/>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6" name="Google Shape;916;p55"/>
          <p:cNvCxnSpPr>
            <a:stCxn id="915"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56"/>
          <p:cNvSpPr txBox="1"/>
          <p:nvPr>
            <p:ph type="title"/>
          </p:nvPr>
        </p:nvSpPr>
        <p:spPr>
          <a:xfrm>
            <a:off x="2555850" y="601650"/>
            <a:ext cx="4032300" cy="69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id"/>
              <a:t>PENDAHULUAN</a:t>
            </a:r>
            <a:endParaRPr/>
          </a:p>
        </p:txBody>
      </p:sp>
      <p:sp>
        <p:nvSpPr>
          <p:cNvPr id="922" name="Google Shape;922;p56"/>
          <p:cNvSpPr txBox="1"/>
          <p:nvPr>
            <p:ph idx="1" type="subTitle"/>
          </p:nvPr>
        </p:nvSpPr>
        <p:spPr>
          <a:xfrm>
            <a:off x="1197125" y="1194000"/>
            <a:ext cx="7439400" cy="3081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id" sz="1200">
                <a:latin typeface="Montserrat"/>
                <a:ea typeface="Montserrat"/>
                <a:cs typeface="Montserrat"/>
                <a:sym typeface="Montserrat"/>
              </a:rPr>
              <a:t>Hasil penelitian Microsoft dalam laporan berjudul ‘Digital Civility Index’ menempatkan netizen Indonesia pada urutan 5 terbawah untuk tingkat kesopanan.</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rPr lang="id" sz="1200">
                <a:latin typeface="Montserrat"/>
                <a:ea typeface="Montserrat"/>
                <a:cs typeface="Montserrat"/>
                <a:sym typeface="Montserrat"/>
              </a:rPr>
              <a:t>Hal ini terjadi karena pertumbuhan dunia digital yang sangat pesat akhir-akhir ini. Membuat laju arus informasi begitu terbuka lebar. Sehingga dapat menjangkau sampai ke pelosok. Nanum pertumbuhan ini tidak di ikuti dengan kesadaran akan etika dalam berinteraksi dalam dunia digital.</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rPr lang="id" sz="1200">
                <a:latin typeface="Montserrat"/>
                <a:ea typeface="Montserrat"/>
                <a:cs typeface="Montserrat"/>
                <a:sym typeface="Montserrat"/>
              </a:rPr>
              <a:t>Oleh karena itu penelitian ini bertujuan untuk menganalisis kata yang sering digunakan dalam komentar sentimen negative atau hate speech, dan kata yang sering digunakan dalam komentar tweeter. Harapannya dari hasil analisis yang dilakukan menjadi bahan pertimbangan berbagai pihak kedepannya. </a:t>
            </a:r>
            <a:endParaRPr sz="1200">
              <a:latin typeface="Montserrat"/>
              <a:ea typeface="Montserrat"/>
              <a:cs typeface="Montserrat"/>
              <a:sym typeface="Montserrat"/>
            </a:endParaRPr>
          </a:p>
          <a:p>
            <a:pPr indent="0" lvl="0" marL="0" rtl="0" algn="just">
              <a:lnSpc>
                <a:spcPct val="100000"/>
              </a:lnSpc>
              <a:spcBef>
                <a:spcPts val="0"/>
              </a:spcBef>
              <a:spcAft>
                <a:spcPts val="0"/>
              </a:spcAft>
              <a:buSzPts val="2100"/>
              <a:buNone/>
            </a:pPr>
            <a:r>
              <a:t/>
            </a:r>
            <a:endParaRPr sz="1600"/>
          </a:p>
          <a:p>
            <a:pPr indent="0" lvl="0" marL="0" rtl="0" algn="just">
              <a:lnSpc>
                <a:spcPct val="100000"/>
              </a:lnSpc>
              <a:spcBef>
                <a:spcPts val="0"/>
              </a:spcBef>
              <a:spcAft>
                <a:spcPts val="0"/>
              </a:spcAft>
              <a:buSzPts val="2100"/>
              <a:buNone/>
            </a:pPr>
            <a:r>
              <a:t/>
            </a:r>
            <a:endParaRPr sz="1600"/>
          </a:p>
        </p:txBody>
      </p:sp>
      <p:sp>
        <p:nvSpPr>
          <p:cNvPr id="923" name="Google Shape;923;p56"/>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924" name="Google Shape;924;p56"/>
          <p:cNvGrpSpPr/>
          <p:nvPr/>
        </p:nvGrpSpPr>
        <p:grpSpPr>
          <a:xfrm>
            <a:off x="884939" y="1415859"/>
            <a:ext cx="88550" cy="2637901"/>
            <a:chOff x="929875" y="1415859"/>
            <a:chExt cx="88550" cy="2637901"/>
          </a:xfrm>
        </p:grpSpPr>
        <p:sp>
          <p:nvSpPr>
            <p:cNvPr id="925" name="Google Shape;925;p56"/>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6"/>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7" name="Google Shape;927;p56"/>
          <p:cNvSpPr/>
          <p:nvPr/>
        </p:nvSpPr>
        <p:spPr>
          <a:xfrm rot="-5400000">
            <a:off x="-28963" y="4337289"/>
            <a:ext cx="868173"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928" name="Google Shape;928;p56"/>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9" name="Google Shape;929;p56"/>
          <p:cNvCxnSpPr>
            <a:stCxn id="928"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57"/>
          <p:cNvSpPr txBox="1"/>
          <p:nvPr>
            <p:ph type="title"/>
          </p:nvPr>
        </p:nvSpPr>
        <p:spPr>
          <a:xfrm>
            <a:off x="2555850" y="601650"/>
            <a:ext cx="4032300" cy="69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id"/>
              <a:t>Tujuan</a:t>
            </a:r>
            <a:endParaRPr/>
          </a:p>
        </p:txBody>
      </p:sp>
      <p:sp>
        <p:nvSpPr>
          <p:cNvPr id="935" name="Google Shape;935;p57"/>
          <p:cNvSpPr txBox="1"/>
          <p:nvPr>
            <p:ph idx="1" type="subTitle"/>
          </p:nvPr>
        </p:nvSpPr>
        <p:spPr>
          <a:xfrm>
            <a:off x="1197125" y="1194000"/>
            <a:ext cx="7439400" cy="30816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100"/>
              <a:buNone/>
            </a:pPr>
            <a:r>
              <a:rPr lang="id"/>
              <a:t>Analisis sentimen merupakan proses untuk menganalisis teks digital untuk menentukan apakah nada emosional pesan tersebut positif, negatif, atau netral. Dalam penerapannya, dibutuhkan algoritma agar dapat mengklasifikasikan kalimat dengan baik. Algoritma yang digunakan adalah Long Short Term Memory (LSTM)  dan Multi Layer Perceptron (MLP).</a:t>
            </a:r>
            <a:endParaRPr/>
          </a:p>
          <a:p>
            <a:pPr indent="0" lvl="0" marL="0" rtl="0" algn="just">
              <a:lnSpc>
                <a:spcPct val="100000"/>
              </a:lnSpc>
              <a:spcBef>
                <a:spcPts val="0"/>
              </a:spcBef>
              <a:spcAft>
                <a:spcPts val="0"/>
              </a:spcAft>
              <a:buSzPts val="2100"/>
              <a:buNone/>
            </a:pPr>
            <a:r>
              <a:t/>
            </a:r>
            <a:endParaRPr/>
          </a:p>
          <a:p>
            <a:pPr indent="0" lvl="0" marL="0" rtl="0" algn="just">
              <a:lnSpc>
                <a:spcPct val="100000"/>
              </a:lnSpc>
              <a:spcBef>
                <a:spcPts val="0"/>
              </a:spcBef>
              <a:spcAft>
                <a:spcPts val="0"/>
              </a:spcAft>
              <a:buSzPts val="2100"/>
              <a:buNone/>
            </a:pPr>
            <a:r>
              <a:rPr lang="id"/>
              <a:t>Kami akan menggunakan dua model dalam penentuan prediksi suatu text tweeter bernilai sentiment positif, negatif, atau netral. kita juga akan melihat metode mana kah yang akan menghasilkan accuracy yang paling bagus dalam melihat sentiment dalam sebuah ciutan tweet</a:t>
            </a:r>
            <a:endParaRPr/>
          </a:p>
        </p:txBody>
      </p:sp>
      <p:sp>
        <p:nvSpPr>
          <p:cNvPr id="936" name="Google Shape;936;p57"/>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937" name="Google Shape;937;p57"/>
          <p:cNvGrpSpPr/>
          <p:nvPr/>
        </p:nvGrpSpPr>
        <p:grpSpPr>
          <a:xfrm>
            <a:off x="884939" y="1415859"/>
            <a:ext cx="88550" cy="2637901"/>
            <a:chOff x="929875" y="1415859"/>
            <a:chExt cx="88550" cy="2637901"/>
          </a:xfrm>
        </p:grpSpPr>
        <p:sp>
          <p:nvSpPr>
            <p:cNvPr id="938" name="Google Shape;938;p57"/>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7"/>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57"/>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941" name="Google Shape;941;p57"/>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2" name="Google Shape;942;p57"/>
          <p:cNvCxnSpPr>
            <a:stCxn id="941"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8"/>
          <p:cNvSpPr txBox="1"/>
          <p:nvPr>
            <p:ph type="title"/>
          </p:nvPr>
        </p:nvSpPr>
        <p:spPr>
          <a:xfrm>
            <a:off x="1903500" y="2809762"/>
            <a:ext cx="5337000" cy="86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id"/>
              <a:t>METODE</a:t>
            </a:r>
            <a:endParaRPr/>
          </a:p>
        </p:txBody>
      </p:sp>
      <p:sp>
        <p:nvSpPr>
          <p:cNvPr id="948" name="Google Shape;948;p58"/>
          <p:cNvSpPr txBox="1"/>
          <p:nvPr>
            <p:ph idx="2" type="title"/>
          </p:nvPr>
        </p:nvSpPr>
        <p:spPr>
          <a:xfrm>
            <a:off x="4003200" y="1430498"/>
            <a:ext cx="1137600" cy="113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id">
                <a:solidFill>
                  <a:schemeClr val="dk1"/>
                </a:solidFill>
              </a:rPr>
              <a:t>0</a:t>
            </a:r>
            <a:r>
              <a:rPr lang="id"/>
              <a:t>2</a:t>
            </a:r>
            <a:endParaRPr>
              <a:solidFill>
                <a:schemeClr val="dk1"/>
              </a:solidFill>
            </a:endParaRPr>
          </a:p>
        </p:txBody>
      </p:sp>
      <p:grpSp>
        <p:nvGrpSpPr>
          <p:cNvPr id="949" name="Google Shape;949;p58"/>
          <p:cNvGrpSpPr/>
          <p:nvPr/>
        </p:nvGrpSpPr>
        <p:grpSpPr>
          <a:xfrm>
            <a:off x="1855608" y="1240404"/>
            <a:ext cx="633675" cy="343800"/>
            <a:chOff x="1855608" y="1240404"/>
            <a:chExt cx="633675" cy="343800"/>
          </a:xfrm>
        </p:grpSpPr>
        <p:cxnSp>
          <p:nvCxnSpPr>
            <p:cNvPr id="950" name="Google Shape;950;p58"/>
            <p:cNvCxnSpPr/>
            <p:nvPr/>
          </p:nvCxnSpPr>
          <p:spPr>
            <a:xfrm>
              <a:off x="1855608" y="1240404"/>
              <a:ext cx="343800" cy="343800"/>
            </a:xfrm>
            <a:prstGeom prst="straightConnector1">
              <a:avLst/>
            </a:prstGeom>
            <a:noFill/>
            <a:ln cap="flat" cmpd="sng" w="9525">
              <a:solidFill>
                <a:schemeClr val="lt1"/>
              </a:solidFill>
              <a:prstDash val="solid"/>
              <a:round/>
              <a:headEnd len="sm" w="sm" type="none"/>
              <a:tailEnd len="sm" w="sm" type="none"/>
            </a:ln>
          </p:spPr>
        </p:cxnSp>
        <p:cxnSp>
          <p:nvCxnSpPr>
            <p:cNvPr id="951" name="Google Shape;951;p58"/>
            <p:cNvCxnSpPr/>
            <p:nvPr/>
          </p:nvCxnSpPr>
          <p:spPr>
            <a:xfrm>
              <a:off x="2145483" y="1240404"/>
              <a:ext cx="343800" cy="343800"/>
            </a:xfrm>
            <a:prstGeom prst="straightConnector1">
              <a:avLst/>
            </a:prstGeom>
            <a:noFill/>
            <a:ln cap="flat" cmpd="sng" w="9525">
              <a:solidFill>
                <a:schemeClr val="lt1"/>
              </a:solidFill>
              <a:prstDash val="solid"/>
              <a:round/>
              <a:headEnd len="sm" w="sm" type="none"/>
              <a:tailEnd len="sm" w="sm" type="none"/>
            </a:ln>
          </p:spPr>
        </p:cxnSp>
      </p:grpSp>
      <p:sp>
        <p:nvSpPr>
          <p:cNvPr id="952" name="Google Shape;952;p58"/>
          <p:cNvSpPr txBox="1"/>
          <p:nvPr/>
        </p:nvSpPr>
        <p:spPr>
          <a:xfrm>
            <a:off x="891714" y="181375"/>
            <a:ext cx="981000" cy="1716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d" sz="800" u="none" cap="none" strike="noStrike">
                <a:solidFill>
                  <a:schemeClr val="lt1"/>
                </a:solidFill>
                <a:latin typeface="Krona One"/>
                <a:ea typeface="Krona One"/>
                <a:cs typeface="Krona One"/>
                <a:sym typeface="Krona One"/>
              </a:rPr>
              <a:t>BY SLIDESGO</a:t>
            </a:r>
            <a:endParaRPr b="0" i="0" sz="800" u="none" cap="none" strike="noStrike">
              <a:solidFill>
                <a:schemeClr val="lt1"/>
              </a:solidFill>
              <a:latin typeface="Krona One"/>
              <a:ea typeface="Krona One"/>
              <a:cs typeface="Krona One"/>
              <a:sym typeface="Krona One"/>
            </a:endParaRPr>
          </a:p>
        </p:txBody>
      </p:sp>
      <p:grpSp>
        <p:nvGrpSpPr>
          <p:cNvPr id="953" name="Google Shape;953;p58"/>
          <p:cNvGrpSpPr/>
          <p:nvPr/>
        </p:nvGrpSpPr>
        <p:grpSpPr>
          <a:xfrm>
            <a:off x="884939" y="1415859"/>
            <a:ext cx="88550" cy="2637901"/>
            <a:chOff x="929875" y="1415859"/>
            <a:chExt cx="88550" cy="2637901"/>
          </a:xfrm>
        </p:grpSpPr>
        <p:sp>
          <p:nvSpPr>
            <p:cNvPr id="954" name="Google Shape;954;p58"/>
            <p:cNvSpPr/>
            <p:nvPr/>
          </p:nvSpPr>
          <p:spPr>
            <a:xfrm>
              <a:off x="929925" y="1415860"/>
              <a:ext cx="88500" cy="2637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8"/>
            <p:cNvSpPr/>
            <p:nvPr/>
          </p:nvSpPr>
          <p:spPr>
            <a:xfrm>
              <a:off x="929875" y="1415859"/>
              <a:ext cx="88500" cy="3666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58"/>
          <p:cNvSpPr/>
          <p:nvPr/>
        </p:nvSpPr>
        <p:spPr>
          <a:xfrm rot="-5400000">
            <a:off x="-28965" y="4337287"/>
            <a:ext cx="868176" cy="210000"/>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Krona One"/>
              </a:rPr>
              <a:t>2022</a:t>
            </a:r>
          </a:p>
        </p:txBody>
      </p:sp>
      <p:sp>
        <p:nvSpPr>
          <p:cNvPr id="957" name="Google Shape;957;p58"/>
          <p:cNvSpPr/>
          <p:nvPr/>
        </p:nvSpPr>
        <p:spPr>
          <a:xfrm>
            <a:off x="300124" y="3467950"/>
            <a:ext cx="210000" cy="210000"/>
          </a:xfrm>
          <a:prstGeom prst="star4">
            <a:avLst>
              <a:gd fmla="val 18235" name="adj"/>
            </a:avLst>
          </a:pr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8" name="Google Shape;958;p58"/>
          <p:cNvCxnSpPr>
            <a:stCxn id="957" idx="2"/>
          </p:cNvCxnSpPr>
          <p:nvPr/>
        </p:nvCxnSpPr>
        <p:spPr>
          <a:xfrm rot="10800000">
            <a:off x="405124" y="320050"/>
            <a:ext cx="0" cy="3357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9"/>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Tahapan </a:t>
            </a:r>
            <a:endParaRPr/>
          </a:p>
        </p:txBody>
      </p:sp>
      <p:sp>
        <p:nvSpPr>
          <p:cNvPr id="964" name="Google Shape;964;p59"/>
          <p:cNvSpPr txBox="1"/>
          <p:nvPr>
            <p:ph type="title"/>
          </p:nvPr>
        </p:nvSpPr>
        <p:spPr>
          <a:xfrm>
            <a:off x="1051750" y="1413523"/>
            <a:ext cx="7192800" cy="895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id" sz="2000"/>
              <a:t>Prepare Data</a:t>
            </a:r>
            <a:endParaRPr sz="2000"/>
          </a:p>
          <a:p>
            <a:pPr indent="-355600" lvl="0" marL="457200" rtl="0" algn="l">
              <a:spcBef>
                <a:spcPts val="0"/>
              </a:spcBef>
              <a:spcAft>
                <a:spcPts val="0"/>
              </a:spcAft>
              <a:buSzPts val="2000"/>
              <a:buAutoNum type="arabicPeriod"/>
            </a:pPr>
            <a:r>
              <a:rPr lang="id" sz="2000"/>
              <a:t>Text Normalization</a:t>
            </a:r>
            <a:r>
              <a:rPr lang="id" sz="2000"/>
              <a:t> / Cleaning</a:t>
            </a:r>
            <a:endParaRPr sz="2000"/>
          </a:p>
          <a:p>
            <a:pPr indent="-355600" lvl="0" marL="457200" rtl="0" algn="l">
              <a:spcBef>
                <a:spcPts val="0"/>
              </a:spcBef>
              <a:spcAft>
                <a:spcPts val="0"/>
              </a:spcAft>
              <a:buSzPts val="2000"/>
              <a:buAutoNum type="arabicPeriod"/>
            </a:pPr>
            <a:r>
              <a:rPr lang="id" sz="2000"/>
              <a:t>Feature Extraction</a:t>
            </a:r>
            <a:endParaRPr sz="2000"/>
          </a:p>
          <a:p>
            <a:pPr indent="-355600" lvl="0" marL="457200" rtl="0" algn="l">
              <a:spcBef>
                <a:spcPts val="0"/>
              </a:spcBef>
              <a:spcAft>
                <a:spcPts val="0"/>
              </a:spcAft>
              <a:buSzPts val="2000"/>
              <a:buAutoNum type="arabicPeriod"/>
            </a:pPr>
            <a:r>
              <a:rPr lang="id" sz="2000"/>
              <a:t>Splitting Data Train, data validation, data test</a:t>
            </a:r>
            <a:endParaRPr sz="2000"/>
          </a:p>
          <a:p>
            <a:pPr indent="-355600" lvl="0" marL="457200" rtl="0" algn="l">
              <a:spcBef>
                <a:spcPts val="0"/>
              </a:spcBef>
              <a:spcAft>
                <a:spcPts val="0"/>
              </a:spcAft>
              <a:buSzPts val="2000"/>
              <a:buAutoNum type="arabicPeriod"/>
            </a:pPr>
            <a:r>
              <a:rPr lang="id" sz="2000"/>
              <a:t>Training Model</a:t>
            </a:r>
            <a:endParaRPr sz="2000"/>
          </a:p>
          <a:p>
            <a:pPr indent="-355600" lvl="0" marL="457200" rtl="0" algn="l">
              <a:spcBef>
                <a:spcPts val="0"/>
              </a:spcBef>
              <a:spcAft>
                <a:spcPts val="0"/>
              </a:spcAft>
              <a:buSzPts val="2000"/>
              <a:buAutoNum type="arabicPeriod"/>
            </a:pPr>
            <a:r>
              <a:rPr lang="id" sz="2000"/>
              <a:t>Evaluation / </a:t>
            </a:r>
            <a:r>
              <a:rPr lang="id" sz="2000"/>
              <a:t>Confusion</a:t>
            </a:r>
            <a:r>
              <a:rPr lang="id" sz="2000"/>
              <a:t> matrix</a:t>
            </a:r>
            <a:endParaRPr sz="2000"/>
          </a:p>
          <a:p>
            <a:pPr indent="-355600" lvl="0" marL="457200" rtl="0" algn="l">
              <a:spcBef>
                <a:spcPts val="0"/>
              </a:spcBef>
              <a:spcAft>
                <a:spcPts val="0"/>
              </a:spcAft>
              <a:buSzPts val="2000"/>
              <a:buAutoNum type="arabicPeriod"/>
            </a:pPr>
            <a:r>
              <a:rPr lang="id" sz="2000"/>
              <a:t>Predict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0"/>
          <p:cNvSpPr txBox="1"/>
          <p:nvPr>
            <p:ph type="title"/>
          </p:nvPr>
        </p:nvSpPr>
        <p:spPr>
          <a:xfrm>
            <a:off x="956600" y="306873"/>
            <a:ext cx="7192800" cy="8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2900"/>
              <a:t>Prepare Data</a:t>
            </a:r>
            <a:r>
              <a:rPr lang="id" sz="2900"/>
              <a:t> </a:t>
            </a:r>
            <a:endParaRPr sz="2900"/>
          </a:p>
        </p:txBody>
      </p:sp>
      <p:sp>
        <p:nvSpPr>
          <p:cNvPr id="970" name="Google Shape;970;p60"/>
          <p:cNvSpPr txBox="1"/>
          <p:nvPr>
            <p:ph type="title"/>
          </p:nvPr>
        </p:nvSpPr>
        <p:spPr>
          <a:xfrm>
            <a:off x="1023100" y="1050923"/>
            <a:ext cx="71928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300"/>
              <a:t>Dalam prepare data kita akan menggunakan dataset yang telah diberikan oleh pihak binar sebagai Train data, untuk validation dan test data, kami menggunakan data dari github IndoNLP.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id" sz="1300"/>
              <a:t>Jumlah data :</a:t>
            </a:r>
            <a:endParaRPr sz="1300"/>
          </a:p>
          <a:p>
            <a:pPr indent="-311150" lvl="0" marL="457200" rtl="0" algn="l">
              <a:spcBef>
                <a:spcPts val="0"/>
              </a:spcBef>
              <a:spcAft>
                <a:spcPts val="0"/>
              </a:spcAft>
              <a:buSzPts val="1300"/>
              <a:buAutoNum type="arabicPeriod"/>
            </a:pPr>
            <a:r>
              <a:rPr lang="id" sz="1300"/>
              <a:t>Train data = 11.000 </a:t>
            </a:r>
            <a:endParaRPr sz="1300"/>
          </a:p>
          <a:p>
            <a:pPr indent="0" lvl="0" marL="457200" rtl="0" algn="l">
              <a:spcBef>
                <a:spcPts val="0"/>
              </a:spcBef>
              <a:spcAft>
                <a:spcPts val="0"/>
              </a:spcAft>
              <a:buNone/>
            </a:pPr>
            <a:r>
              <a:rPr lang="id" sz="1300"/>
              <a:t>(positive 58,32% , negative 31,23%, neutral 10,43%)</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id" sz="1300"/>
              <a:t>Valid data = 1.260</a:t>
            </a:r>
            <a:endParaRPr sz="1300"/>
          </a:p>
          <a:p>
            <a:pPr indent="0" lvl="0" marL="457200" rtl="0" algn="l">
              <a:spcBef>
                <a:spcPts val="0"/>
              </a:spcBef>
              <a:spcAft>
                <a:spcPts val="0"/>
              </a:spcAft>
              <a:buNone/>
            </a:pPr>
            <a:r>
              <a:rPr lang="id" sz="1300"/>
              <a:t>(positive 58,33% , negative 31,26%, neutral 10,39%)</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id" sz="1300"/>
              <a:t>Test data = 500</a:t>
            </a:r>
            <a:endParaRPr sz="1300"/>
          </a:p>
          <a:p>
            <a:pPr indent="0" lvl="0" marL="457200" rtl="0" algn="l">
              <a:spcBef>
                <a:spcPts val="0"/>
              </a:spcBef>
              <a:spcAft>
                <a:spcPts val="0"/>
              </a:spcAft>
              <a:buNone/>
            </a:pPr>
            <a:r>
              <a:rPr lang="id" sz="1300"/>
              <a:t>(positive 41,6% , negative 40,8%, neutral 17,6%)</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Financial &amp; Data Consulting Toolkit by Slidesgo">
  <a:themeElements>
    <a:clrScheme name="Simple Light">
      <a:dk1>
        <a:srgbClr val="EEEEEE"/>
      </a:dk1>
      <a:lt1>
        <a:srgbClr val="B219F6"/>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B219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