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387" y="1503012"/>
            <a:ext cx="7598296" cy="1646302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387" y="4050833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Hải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MSSV: 2217480201003</a:t>
            </a:r>
          </a:p>
          <a:p>
            <a:pPr algn="l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579" y="601491"/>
            <a:ext cx="10238465" cy="1646302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 quy tăng cường theo histogram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2599" y="2737188"/>
            <a:ext cx="8140424" cy="10968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: </a:t>
            </a:r>
            <a:r>
              <a:rPr lang="en-US" i="1" dirty="0" smtClean="0"/>
              <a:t>gender, </a:t>
            </a:r>
            <a:r>
              <a:rPr lang="en-US" i="1" dirty="0" err="1" smtClean="0"/>
              <a:t>part_time_jobabsence_days</a:t>
            </a:r>
            <a:r>
              <a:rPr lang="en-US" i="1" dirty="0" smtClean="0"/>
              <a:t>, </a:t>
            </a:r>
            <a:r>
              <a:rPr lang="en-US" i="1" dirty="0" err="1" smtClean="0"/>
              <a:t>extracurricular_activities</a:t>
            </a:r>
            <a:r>
              <a:rPr lang="en-US" i="1" dirty="0" smtClean="0"/>
              <a:t>, </a:t>
            </a:r>
            <a:r>
              <a:rPr lang="en-US" i="1" dirty="0" err="1" smtClean="0"/>
              <a:t>weekly_self_study_hours</a:t>
            </a:r>
            <a:r>
              <a:rPr lang="en-US" i="1" dirty="0" smtClean="0"/>
              <a:t>, </a:t>
            </a:r>
            <a:r>
              <a:rPr lang="en-US" i="1" dirty="0" err="1" smtClean="0"/>
              <a:t>career_aspiration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en-US" i="1" dirty="0" err="1" smtClean="0"/>
              <a:t>điểm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môn</a:t>
            </a:r>
            <a:r>
              <a:rPr lang="en-US" i="1" dirty="0" smtClean="0"/>
              <a:t> </a:t>
            </a:r>
            <a:r>
              <a:rPr lang="en-US" i="1" dirty="0" err="1" smtClean="0"/>
              <a:t>học</a:t>
            </a:r>
            <a:endParaRPr lang="en-US" i="1" dirty="0" smtClean="0"/>
          </a:p>
          <a:p>
            <a:pPr algn="l"/>
            <a:r>
              <a:rPr lang="en-US" i="1" dirty="0" err="1" smtClean="0"/>
              <a:t>Với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đánh</a:t>
            </a:r>
            <a:r>
              <a:rPr lang="en-US" i="1" dirty="0" smtClean="0"/>
              <a:t> </a:t>
            </a:r>
            <a:r>
              <a:rPr lang="en-US" i="1" dirty="0" err="1" smtClean="0"/>
              <a:t>giá</a:t>
            </a:r>
            <a:r>
              <a:rPr lang="en-US" i="1" dirty="0" smtClean="0"/>
              <a:t> </a:t>
            </a:r>
            <a:r>
              <a:rPr lang="en-US" i="1" dirty="0" err="1" smtClean="0"/>
              <a:t>mô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: MAE, RMSE,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613" y="390091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238" y="1949824"/>
            <a:ext cx="5801337" cy="322364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628" y="1949824"/>
            <a:ext cx="6097372" cy="31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234" y="6223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682" y="2147888"/>
            <a:ext cx="812647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734" y="5969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33" y="2274888"/>
            <a:ext cx="671097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034" y="5969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360" y="2120900"/>
            <a:ext cx="9031342" cy="30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78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Đề tài:  Dự đoán điểm học sinh</vt:lpstr>
      <vt:lpstr>Xây dựng mô hình Hồi quy tăng cường theo histogram</vt:lpstr>
      <vt:lpstr>Tổng quan dữ liệu</vt:lpstr>
      <vt:lpstr>Trực quan hóa</vt:lpstr>
      <vt:lpstr>Xây dựng mô hình</vt:lpstr>
      <vt:lpstr>Đánh giá mô hình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Dự đoán điểm học sinh</dc:title>
  <dc:creator>jaking958@outlook.com</dc:creator>
  <cp:lastModifiedBy>jaking958@outlook.com</cp:lastModifiedBy>
  <cp:revision>3</cp:revision>
  <dcterms:created xsi:type="dcterms:W3CDTF">2025-04-22T13:54:56Z</dcterms:created>
  <dcterms:modified xsi:type="dcterms:W3CDTF">2025-04-22T14:17:35Z</dcterms:modified>
</cp:coreProperties>
</file>