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"/>
  </p:notesMasterIdLst>
  <p:handoutMasterIdLst>
    <p:handoutMasterId r:id="rId4"/>
  </p:handoutMasterIdLst>
  <p:sldIdLst>
    <p:sldId id="445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0036" autoAdjust="0"/>
  </p:normalViewPr>
  <p:slideViewPr>
    <p:cSldViewPr>
      <p:cViewPr>
        <p:scale>
          <a:sx n="49" d="100"/>
          <a:sy n="49" d="100"/>
        </p:scale>
        <p:origin x="-240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2E71A-EDE2-499E-B52D-F7D9D92A7FFD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DBA2-4B8A-45C3-837E-675C740421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/javase-jdk8-downloa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</p:spPr>
        <p:txBody>
          <a:bodyPr>
            <a:spAutoFit/>
          </a:bodyPr>
          <a:lstStyle/>
          <a:p>
            <a:r>
              <a:rPr lang="en-US" sz="3200" b="1" dirty="0" smtClean="0"/>
              <a:t>Download </a:t>
            </a:r>
            <a:r>
              <a:rPr lang="en-US" sz="3200" b="1" smtClean="0"/>
              <a:t>&amp; Install JDK </a:t>
            </a:r>
            <a:r>
              <a:rPr lang="en-US" sz="3200" b="1" dirty="0" smtClean="0"/>
              <a:t>&amp; </a:t>
            </a:r>
            <a:r>
              <a:rPr lang="en-US" sz="3200" b="1" dirty="0" err="1" smtClean="0"/>
              <a:t>NetBeans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7982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800" b="1" dirty="0" smtClean="0"/>
              <a:t>Downloads </a:t>
            </a:r>
            <a:r>
              <a:rPr lang="en-US" sz="2800" b="1" dirty="0" err="1" smtClean="0"/>
              <a:t>JDK</a:t>
            </a:r>
            <a:r>
              <a:rPr lang="en-US" sz="2800" b="1" dirty="0" smtClean="0"/>
              <a:t> 1.8 </a:t>
            </a:r>
            <a:r>
              <a:rPr lang="en-US" sz="2800" b="1" dirty="0"/>
              <a:t>and earlier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err="1">
                <a:hlinkClick r:id="rId2"/>
              </a:rPr>
              <a:t>www.oracle.com</a:t>
            </a:r>
            <a:r>
              <a:rPr lang="en-US" sz="2800" dirty="0">
                <a:hlinkClick r:id="rId2"/>
              </a:rPr>
              <a:t>/java/technologies/</a:t>
            </a:r>
            <a:r>
              <a:rPr lang="en-US" sz="2800" dirty="0" err="1">
                <a:hlinkClick r:id="rId2"/>
              </a:rPr>
              <a:t>javase</a:t>
            </a:r>
            <a:r>
              <a:rPr lang="en-US" sz="2800" dirty="0">
                <a:hlinkClick r:id="rId2"/>
              </a:rPr>
              <a:t>/</a:t>
            </a:r>
            <a:r>
              <a:rPr lang="en-US" sz="2800" dirty="0" err="1">
                <a:hlinkClick r:id="rId2"/>
              </a:rPr>
              <a:t>javase8</a:t>
            </a:r>
            <a:r>
              <a:rPr lang="en-US" sz="2800" dirty="0">
                <a:hlinkClick r:id="rId2"/>
              </a:rPr>
              <a:t>-archive-</a:t>
            </a:r>
            <a:r>
              <a:rPr lang="en-US" sz="2800" dirty="0" err="1">
                <a:hlinkClick r:id="rId2"/>
              </a:rPr>
              <a:t>downloads.html</a:t>
            </a:r>
            <a:endParaRPr lang="en-US" sz="2800" dirty="0">
              <a:hlinkClick r:id="rId2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b="1" dirty="0"/>
              <a:t>Downloads </a:t>
            </a:r>
            <a:r>
              <a:rPr lang="en-US" sz="2800" b="1" dirty="0" err="1"/>
              <a:t>NetBeans</a:t>
            </a:r>
            <a:r>
              <a:rPr lang="en-US" sz="2800" dirty="0"/>
              <a:t> </a:t>
            </a:r>
            <a:r>
              <a:rPr lang="en-US" sz="2800" b="1" dirty="0"/>
              <a:t>8.2: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err="1">
                <a:hlinkClick r:id="rId2"/>
              </a:rPr>
              <a:t>mega.nz</a:t>
            </a:r>
            <a:r>
              <a:rPr lang="en-US" sz="2800" dirty="0">
                <a:hlinkClick r:id="rId2"/>
              </a:rPr>
              <a:t>/file/</a:t>
            </a:r>
            <a:r>
              <a:rPr lang="en-US" sz="2800" dirty="0" err="1">
                <a:hlinkClick r:id="rId2"/>
              </a:rPr>
              <a:t>9aJhTYxa#vgitzVc5oiBZrUZTifDfE701KGUVkYNHQdnBLeG3BDg</a:t>
            </a:r>
            <a:endParaRPr lang="en-US" sz="2800" dirty="0">
              <a:hlinkClick r:id="rId2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 smtClean="0"/>
              <a:t>You </a:t>
            </a:r>
            <a:r>
              <a:rPr lang="en-US" sz="2800" dirty="0"/>
              <a:t>can also download </a:t>
            </a:r>
            <a:r>
              <a:rPr lang="en-US" sz="2800" dirty="0" err="1"/>
              <a:t>JDK</a:t>
            </a:r>
            <a:r>
              <a:rPr lang="en-US" sz="2800" dirty="0"/>
              <a:t> &amp; </a:t>
            </a:r>
            <a:r>
              <a:rPr lang="en-US" sz="2800" dirty="0" err="1"/>
              <a:t>NetBeans</a:t>
            </a:r>
            <a:r>
              <a:rPr lang="en-US" sz="2800" dirty="0"/>
              <a:t> from the class </a:t>
            </a:r>
            <a:r>
              <a:rPr lang="en-US" sz="2800" dirty="0" err="1"/>
              <a:t>PRO192_XXYY_CauPD</a:t>
            </a:r>
            <a:r>
              <a:rPr lang="en-US" sz="2800" dirty="0"/>
              <a:t> in </a:t>
            </a:r>
            <a:r>
              <a:rPr lang="en-US" sz="2800" dirty="0" err="1"/>
              <a:t>cmshn</a:t>
            </a:r>
            <a:r>
              <a:rPr lang="en-US" sz="2800" dirty="0"/>
              <a:t> (e.g. </a:t>
            </a:r>
            <a:r>
              <a:rPr lang="en-US" sz="2800" dirty="0" err="1"/>
              <a:t>PRO192_SU22_CauPD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39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Download &amp; Install JDK &amp; NetBeans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hp</cp:lastModifiedBy>
  <cp:revision>293</cp:revision>
  <dcterms:created xsi:type="dcterms:W3CDTF">2007-08-21T04:43:22Z</dcterms:created>
  <dcterms:modified xsi:type="dcterms:W3CDTF">2022-08-08T19:36:53Z</dcterms:modified>
</cp:coreProperties>
</file>