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8" r:id="rId11"/>
    <p:sldId id="277" r:id="rId12"/>
    <p:sldId id="279" r:id="rId13"/>
    <p:sldId id="280" r:id="rId14"/>
    <p:sldId id="281" r:id="rId15"/>
    <p:sldId id="282" r:id="rId16"/>
    <p:sldId id="276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09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8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01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3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241B-74B7-4A1B-8641-5F2B6054B49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B9864-2B57-45EC-8FF5-B245E553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E74C2-C028-2F3C-7237-71F45EAF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" y="-3261806"/>
            <a:ext cx="7859222" cy="248637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80926"/>
              </p:ext>
            </p:extLst>
          </p:nvPr>
        </p:nvGraphicFramePr>
        <p:xfrm>
          <a:off x="2164280" y="3628488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7426623" y="3004267"/>
            <a:ext cx="218002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7426623" y="4359797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7208125" y="2610879"/>
            <a:ext cx="27674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614228" y="3682032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58777" y="3685617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7220236" y="4913795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B31A2-63AA-0879-CAFA-BB195525FA10}"/>
              </a:ext>
            </a:extLst>
          </p:cNvPr>
          <p:cNvSpPr txBox="1"/>
          <p:nvPr/>
        </p:nvSpPr>
        <p:spPr>
          <a:xfrm>
            <a:off x="4159116" y="5682036"/>
            <a:ext cx="148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Fifo empty</a:t>
            </a: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681F7-06ED-F4ED-0D56-99B4F9B46507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10363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/>
        </p:nvGraphicFramePr>
        <p:xfrm>
          <a:off x="2164280" y="3628488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7426623" y="3004267"/>
            <a:ext cx="218002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7426623" y="4359797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7208125" y="2610879"/>
            <a:ext cx="27674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614228" y="3682032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58777" y="3685617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7220236" y="4913795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B31A2-63AA-0879-CAFA-BB195525FA10}"/>
              </a:ext>
            </a:extLst>
          </p:cNvPr>
          <p:cNvSpPr txBox="1"/>
          <p:nvPr/>
        </p:nvSpPr>
        <p:spPr>
          <a:xfrm>
            <a:off x="4159116" y="5682036"/>
            <a:ext cx="2798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Fifo empty: Count == 0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2323D-2C31-FD76-49C2-43851D633D91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235708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/>
        </p:nvGraphicFramePr>
        <p:xfrm>
          <a:off x="2188502" y="3724464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6101673" y="3084617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6089562" y="4477118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5883175" y="2691229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761717" y="3746949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82999" y="3781593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5883175" y="5031116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8680743" y="387993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E809-CD35-3A01-0790-90CC8223D394}"/>
              </a:ext>
            </a:extLst>
          </p:cNvPr>
          <p:cNvSpPr txBox="1"/>
          <p:nvPr/>
        </p:nvSpPr>
        <p:spPr>
          <a:xfrm>
            <a:off x="2330396" y="3887418"/>
            <a:ext cx="33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BE59-FFC3-D810-9BEC-62A7F3F8259C}"/>
              </a:ext>
            </a:extLst>
          </p:cNvPr>
          <p:cNvSpPr txBox="1"/>
          <p:nvPr/>
        </p:nvSpPr>
        <p:spPr>
          <a:xfrm>
            <a:off x="6001754" y="3864020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71A0C-6DD4-14D1-A968-69D56C69659F}"/>
              </a:ext>
            </a:extLst>
          </p:cNvPr>
          <p:cNvSpPr txBox="1"/>
          <p:nvPr/>
        </p:nvSpPr>
        <p:spPr>
          <a:xfrm>
            <a:off x="31406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E6EB8-06F6-056F-6452-868BEF615E9C}"/>
              </a:ext>
            </a:extLst>
          </p:cNvPr>
          <p:cNvSpPr txBox="1"/>
          <p:nvPr/>
        </p:nvSpPr>
        <p:spPr>
          <a:xfrm>
            <a:off x="38550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B5995-AE27-B3D9-ACAC-85F7D2CAF4AA}"/>
              </a:ext>
            </a:extLst>
          </p:cNvPr>
          <p:cNvSpPr txBox="1"/>
          <p:nvPr/>
        </p:nvSpPr>
        <p:spPr>
          <a:xfrm>
            <a:off x="4556019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9C8FF-4842-95AE-B0CF-6ACCE9E04090}"/>
              </a:ext>
            </a:extLst>
          </p:cNvPr>
          <p:cNvSpPr txBox="1"/>
          <p:nvPr/>
        </p:nvSpPr>
        <p:spPr>
          <a:xfrm>
            <a:off x="5244980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6D256-E62F-62FA-0BE9-7C77AF9D50A2}"/>
              </a:ext>
            </a:extLst>
          </p:cNvPr>
          <p:cNvSpPr txBox="1"/>
          <p:nvPr/>
        </p:nvSpPr>
        <p:spPr>
          <a:xfrm>
            <a:off x="7447489" y="3823423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66220-B023-3028-C1F6-9B70231D44F4}"/>
              </a:ext>
            </a:extLst>
          </p:cNvPr>
          <p:cNvSpPr txBox="1"/>
          <p:nvPr/>
        </p:nvSpPr>
        <p:spPr>
          <a:xfrm>
            <a:off x="6724620" y="3873926"/>
            <a:ext cx="48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21D37-AE2C-9E45-6097-46DE756ABBD3}"/>
              </a:ext>
            </a:extLst>
          </p:cNvPr>
          <p:cNvSpPr txBox="1"/>
          <p:nvPr/>
        </p:nvSpPr>
        <p:spPr>
          <a:xfrm>
            <a:off x="4160894" y="5682036"/>
            <a:ext cx="299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Fifo full: count == DEPTH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22F14-D0EB-1DE1-066B-692FA6E91132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291105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735800" y="1101712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223241" y="1649777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12872"/>
              </p:ext>
            </p:extLst>
          </p:nvPr>
        </p:nvGraphicFramePr>
        <p:xfrm>
          <a:off x="2388338" y="2931238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6257979" y="2292049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7650681" y="3662547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6039481" y="1898661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838286" y="2984782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482835" y="2988367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7444294" y="4216545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3A6D2-EF39-814B-E11D-F1338B55EAD9}"/>
              </a:ext>
            </a:extLst>
          </p:cNvPr>
          <p:cNvSpPr txBox="1"/>
          <p:nvPr/>
        </p:nvSpPr>
        <p:spPr>
          <a:xfrm>
            <a:off x="7591486" y="3073438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6967892" y="3073438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2439C-9B5C-9AAE-EA8F-555546D375DA}"/>
              </a:ext>
            </a:extLst>
          </p:cNvPr>
          <p:cNvSpPr txBox="1"/>
          <p:nvPr/>
        </p:nvSpPr>
        <p:spPr>
          <a:xfrm>
            <a:off x="677164" y="3073438"/>
            <a:ext cx="99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7,6…3</a:t>
            </a:r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2A3BC7-C3A2-AC34-ED39-2670188F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17139"/>
              </p:ext>
            </p:extLst>
          </p:nvPr>
        </p:nvGraphicFramePr>
        <p:xfrm>
          <a:off x="1776988" y="4504453"/>
          <a:ext cx="52690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357">
                  <a:extLst>
                    <a:ext uri="{9D8B030D-6E8A-4147-A177-3AD203B41FA5}">
                      <a16:colId xmlns:a16="http://schemas.microsoft.com/office/drawing/2014/main" val="1964246507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2778473768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3969254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5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2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799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AEF746-3E56-BCF3-4BE3-9343DB1BF627}"/>
              </a:ext>
            </a:extLst>
          </p:cNvPr>
          <p:cNvSpPr txBox="1"/>
          <p:nvPr/>
        </p:nvSpPr>
        <p:spPr>
          <a:xfrm>
            <a:off x="1725854" y="4087550"/>
            <a:ext cx="1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3DB31-5C11-49D1-7127-821A220507DC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303584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735800" y="1101712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223241" y="1649777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2A3BC7-C3A2-AC34-ED39-2670188F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27483"/>
              </p:ext>
            </p:extLst>
          </p:nvPr>
        </p:nvGraphicFramePr>
        <p:xfrm>
          <a:off x="1481425" y="4247421"/>
          <a:ext cx="52690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357">
                  <a:extLst>
                    <a:ext uri="{9D8B030D-6E8A-4147-A177-3AD203B41FA5}">
                      <a16:colId xmlns:a16="http://schemas.microsoft.com/office/drawing/2014/main" val="1964246507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2778473768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3969254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5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2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799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AEF746-3E56-BCF3-4BE3-9343DB1BF627}"/>
              </a:ext>
            </a:extLst>
          </p:cNvPr>
          <p:cNvSpPr txBox="1"/>
          <p:nvPr/>
        </p:nvSpPr>
        <p:spPr>
          <a:xfrm>
            <a:off x="1430291" y="3830518"/>
            <a:ext cx="1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count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232DAF-B18F-96D4-590D-2204BF73B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70236"/>
              </p:ext>
            </p:extLst>
          </p:nvPr>
        </p:nvGraphicFramePr>
        <p:xfrm>
          <a:off x="2430728" y="2933823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7547A716-72C6-D9B8-B3C9-32EDA098AA06}"/>
              </a:ext>
            </a:extLst>
          </p:cNvPr>
          <p:cNvSpPr/>
          <p:nvPr/>
        </p:nvSpPr>
        <p:spPr>
          <a:xfrm>
            <a:off x="6300369" y="2294634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EB3BFFA-BC32-C103-CBFA-BA7FA8977056}"/>
              </a:ext>
            </a:extLst>
          </p:cNvPr>
          <p:cNvSpPr/>
          <p:nvPr/>
        </p:nvSpPr>
        <p:spPr>
          <a:xfrm rot="10800000">
            <a:off x="7085643" y="3693423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F9501D-EFDA-8301-F37A-42F3666566D0}"/>
              </a:ext>
            </a:extLst>
          </p:cNvPr>
          <p:cNvSpPr txBox="1"/>
          <p:nvPr/>
        </p:nvSpPr>
        <p:spPr>
          <a:xfrm>
            <a:off x="6081871" y="1901246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C5CF50-4A5D-3603-C87F-45251D29BF95}"/>
              </a:ext>
            </a:extLst>
          </p:cNvPr>
          <p:cNvSpPr/>
          <p:nvPr/>
        </p:nvSpPr>
        <p:spPr>
          <a:xfrm rot="16200000">
            <a:off x="2003943" y="2956308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3FD7F1E-6C75-9466-1F0A-E12431340158}"/>
              </a:ext>
            </a:extLst>
          </p:cNvPr>
          <p:cNvSpPr/>
          <p:nvPr/>
        </p:nvSpPr>
        <p:spPr>
          <a:xfrm rot="16200000">
            <a:off x="8525225" y="2990952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10C68-F7CD-2414-83B0-2C75E3BCDE1A}"/>
              </a:ext>
            </a:extLst>
          </p:cNvPr>
          <p:cNvSpPr txBox="1"/>
          <p:nvPr/>
        </p:nvSpPr>
        <p:spPr>
          <a:xfrm>
            <a:off x="6879256" y="4247421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918590-12BA-70E4-DA6F-E92142897530}"/>
              </a:ext>
            </a:extLst>
          </p:cNvPr>
          <p:cNvSpPr txBox="1"/>
          <p:nvPr/>
        </p:nvSpPr>
        <p:spPr>
          <a:xfrm>
            <a:off x="8943924" y="3073379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AB474-F3C7-2853-586B-261708324894}"/>
              </a:ext>
            </a:extLst>
          </p:cNvPr>
          <p:cNvSpPr txBox="1"/>
          <p:nvPr/>
        </p:nvSpPr>
        <p:spPr>
          <a:xfrm>
            <a:off x="7010282" y="3076023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C34FEB-9BC1-DD20-8BF8-60AD94E2F327}"/>
              </a:ext>
            </a:extLst>
          </p:cNvPr>
          <p:cNvSpPr txBox="1"/>
          <p:nvPr/>
        </p:nvSpPr>
        <p:spPr>
          <a:xfrm>
            <a:off x="822429" y="3073379"/>
            <a:ext cx="99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7,6…3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8396C-45BD-6C57-47BF-017D1B2B3BF0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291912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735800" y="1101712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223241" y="1649777"/>
            <a:ext cx="29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2A3BC7-C3A2-AC34-ED39-2670188F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6229"/>
              </p:ext>
            </p:extLst>
          </p:nvPr>
        </p:nvGraphicFramePr>
        <p:xfrm>
          <a:off x="1439036" y="4600958"/>
          <a:ext cx="52690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357">
                  <a:extLst>
                    <a:ext uri="{9D8B030D-6E8A-4147-A177-3AD203B41FA5}">
                      <a16:colId xmlns:a16="http://schemas.microsoft.com/office/drawing/2014/main" val="1964246507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2778473768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3969254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5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2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799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AEF746-3E56-BCF3-4BE3-9343DB1BF627}"/>
              </a:ext>
            </a:extLst>
          </p:cNvPr>
          <p:cNvSpPr txBox="1"/>
          <p:nvPr/>
        </p:nvSpPr>
        <p:spPr>
          <a:xfrm>
            <a:off x="1387902" y="4184055"/>
            <a:ext cx="1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count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232DAF-B18F-96D4-590D-2204BF73B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66834"/>
              </p:ext>
            </p:extLst>
          </p:nvPr>
        </p:nvGraphicFramePr>
        <p:xfrm>
          <a:off x="2430728" y="2933823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7547A716-72C6-D9B8-B3C9-32EDA098AA06}"/>
              </a:ext>
            </a:extLst>
          </p:cNvPr>
          <p:cNvSpPr/>
          <p:nvPr/>
        </p:nvSpPr>
        <p:spPr>
          <a:xfrm>
            <a:off x="5555527" y="2339476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EB3BFFA-BC32-C103-CBFA-BA7FA8977056}"/>
              </a:ext>
            </a:extLst>
          </p:cNvPr>
          <p:cNvSpPr/>
          <p:nvPr/>
        </p:nvSpPr>
        <p:spPr>
          <a:xfrm rot="10800000">
            <a:off x="6302387" y="3645852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F9501D-EFDA-8301-F37A-42F3666566D0}"/>
              </a:ext>
            </a:extLst>
          </p:cNvPr>
          <p:cNvSpPr txBox="1"/>
          <p:nvPr/>
        </p:nvSpPr>
        <p:spPr>
          <a:xfrm>
            <a:off x="5337029" y="1946088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C5CF50-4A5D-3603-C87F-45251D29BF95}"/>
              </a:ext>
            </a:extLst>
          </p:cNvPr>
          <p:cNvSpPr/>
          <p:nvPr/>
        </p:nvSpPr>
        <p:spPr>
          <a:xfrm rot="16200000">
            <a:off x="2003943" y="2956308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3FD7F1E-6C75-9466-1F0A-E12431340158}"/>
              </a:ext>
            </a:extLst>
          </p:cNvPr>
          <p:cNvSpPr/>
          <p:nvPr/>
        </p:nvSpPr>
        <p:spPr>
          <a:xfrm rot="16200000">
            <a:off x="8525225" y="2990952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10C68-F7CD-2414-83B0-2C75E3BCDE1A}"/>
              </a:ext>
            </a:extLst>
          </p:cNvPr>
          <p:cNvSpPr txBox="1"/>
          <p:nvPr/>
        </p:nvSpPr>
        <p:spPr>
          <a:xfrm>
            <a:off x="6096000" y="4199850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AB474-F3C7-2853-586B-261708324894}"/>
              </a:ext>
            </a:extLst>
          </p:cNvPr>
          <p:cNvSpPr txBox="1"/>
          <p:nvPr/>
        </p:nvSpPr>
        <p:spPr>
          <a:xfrm>
            <a:off x="8911225" y="3103378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C34FEB-9BC1-DD20-8BF8-60AD94E2F327}"/>
              </a:ext>
            </a:extLst>
          </p:cNvPr>
          <p:cNvSpPr txBox="1"/>
          <p:nvPr/>
        </p:nvSpPr>
        <p:spPr>
          <a:xfrm>
            <a:off x="822429" y="3073379"/>
            <a:ext cx="99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7,6…4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B311-DFB6-59D7-3283-66897EBA12A0}"/>
              </a:ext>
            </a:extLst>
          </p:cNvPr>
          <p:cNvSpPr txBox="1"/>
          <p:nvPr/>
        </p:nvSpPr>
        <p:spPr>
          <a:xfrm>
            <a:off x="6182176" y="3069831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B4CB2-E8A5-6542-3933-5703D7C0C402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24526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735800" y="1101712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223241" y="1649777"/>
            <a:ext cx="29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2A3BC7-C3A2-AC34-ED39-2670188F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78981"/>
              </p:ext>
            </p:extLst>
          </p:nvPr>
        </p:nvGraphicFramePr>
        <p:xfrm>
          <a:off x="1439036" y="4600958"/>
          <a:ext cx="52690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357">
                  <a:extLst>
                    <a:ext uri="{9D8B030D-6E8A-4147-A177-3AD203B41FA5}">
                      <a16:colId xmlns:a16="http://schemas.microsoft.com/office/drawing/2014/main" val="1964246507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2778473768"/>
                    </a:ext>
                  </a:extLst>
                </a:gridCol>
                <a:gridCol w="1756357">
                  <a:extLst>
                    <a:ext uri="{9D8B030D-6E8A-4147-A177-3AD203B41FA5}">
                      <a16:colId xmlns:a16="http://schemas.microsoft.com/office/drawing/2014/main" val="3969254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5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2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799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AEF746-3E56-BCF3-4BE3-9343DB1BF627}"/>
              </a:ext>
            </a:extLst>
          </p:cNvPr>
          <p:cNvSpPr txBox="1"/>
          <p:nvPr/>
        </p:nvSpPr>
        <p:spPr>
          <a:xfrm>
            <a:off x="1387902" y="4184055"/>
            <a:ext cx="1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count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232DAF-B18F-96D4-590D-2204BF73B950}"/>
              </a:ext>
            </a:extLst>
          </p:cNvPr>
          <p:cNvGraphicFramePr>
            <a:graphicFrameLocks noGrp="1"/>
          </p:cNvGraphicFramePr>
          <p:nvPr/>
        </p:nvGraphicFramePr>
        <p:xfrm>
          <a:off x="2430728" y="2933823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7547A716-72C6-D9B8-B3C9-32EDA098AA06}"/>
              </a:ext>
            </a:extLst>
          </p:cNvPr>
          <p:cNvSpPr/>
          <p:nvPr/>
        </p:nvSpPr>
        <p:spPr>
          <a:xfrm>
            <a:off x="5555527" y="2339476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EB3BFFA-BC32-C103-CBFA-BA7FA8977056}"/>
              </a:ext>
            </a:extLst>
          </p:cNvPr>
          <p:cNvSpPr/>
          <p:nvPr/>
        </p:nvSpPr>
        <p:spPr>
          <a:xfrm rot="10800000">
            <a:off x="6302387" y="3645852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F9501D-EFDA-8301-F37A-42F3666566D0}"/>
              </a:ext>
            </a:extLst>
          </p:cNvPr>
          <p:cNvSpPr txBox="1"/>
          <p:nvPr/>
        </p:nvSpPr>
        <p:spPr>
          <a:xfrm>
            <a:off x="5337029" y="1946088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C5CF50-4A5D-3603-C87F-45251D29BF95}"/>
              </a:ext>
            </a:extLst>
          </p:cNvPr>
          <p:cNvSpPr/>
          <p:nvPr/>
        </p:nvSpPr>
        <p:spPr>
          <a:xfrm rot="16200000">
            <a:off x="2003943" y="2956308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3FD7F1E-6C75-9466-1F0A-E12431340158}"/>
              </a:ext>
            </a:extLst>
          </p:cNvPr>
          <p:cNvSpPr/>
          <p:nvPr/>
        </p:nvSpPr>
        <p:spPr>
          <a:xfrm rot="16200000">
            <a:off x="8525225" y="2990952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10C68-F7CD-2414-83B0-2C75E3BCDE1A}"/>
              </a:ext>
            </a:extLst>
          </p:cNvPr>
          <p:cNvSpPr txBox="1"/>
          <p:nvPr/>
        </p:nvSpPr>
        <p:spPr>
          <a:xfrm>
            <a:off x="6096000" y="4199850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AB474-F3C7-2853-586B-261708324894}"/>
              </a:ext>
            </a:extLst>
          </p:cNvPr>
          <p:cNvSpPr txBox="1"/>
          <p:nvPr/>
        </p:nvSpPr>
        <p:spPr>
          <a:xfrm>
            <a:off x="8911225" y="3103378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C34FEB-9BC1-DD20-8BF8-60AD94E2F327}"/>
              </a:ext>
            </a:extLst>
          </p:cNvPr>
          <p:cNvSpPr txBox="1"/>
          <p:nvPr/>
        </p:nvSpPr>
        <p:spPr>
          <a:xfrm>
            <a:off x="822429" y="3073379"/>
            <a:ext cx="99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7,6…4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B311-DFB6-59D7-3283-66897EBA12A0}"/>
              </a:ext>
            </a:extLst>
          </p:cNvPr>
          <p:cNvSpPr txBox="1"/>
          <p:nvPr/>
        </p:nvSpPr>
        <p:spPr>
          <a:xfrm>
            <a:off x="6182176" y="3069831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866DB-A4D3-B58A-84F4-51A43D56D6DF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127187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2006436" y="551062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798207" y="1064021"/>
            <a:ext cx="32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Block diagram and signals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4E1980-EFF8-6C16-E593-7AB741270CA2}"/>
              </a:ext>
            </a:extLst>
          </p:cNvPr>
          <p:cNvSpPr/>
          <p:nvPr/>
        </p:nvSpPr>
        <p:spPr>
          <a:xfrm>
            <a:off x="3228153" y="2510130"/>
            <a:ext cx="2271368" cy="258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FC3EB-602E-0E0B-D241-E2F5CE8BEC43}"/>
              </a:ext>
            </a:extLst>
          </p:cNvPr>
          <p:cNvCxnSpPr>
            <a:cxnSpLocks/>
          </p:cNvCxnSpPr>
          <p:nvPr/>
        </p:nvCxnSpPr>
        <p:spPr>
          <a:xfrm flipH="1">
            <a:off x="1895412" y="2771340"/>
            <a:ext cx="1332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CA517E-4289-97B4-ECDA-1BB21EB6CCFE}"/>
              </a:ext>
            </a:extLst>
          </p:cNvPr>
          <p:cNvCxnSpPr>
            <a:cxnSpLocks/>
          </p:cNvCxnSpPr>
          <p:nvPr/>
        </p:nvCxnSpPr>
        <p:spPr>
          <a:xfrm flipH="1">
            <a:off x="5499521" y="4792046"/>
            <a:ext cx="1260073" cy="1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A86775-91C9-C9C3-32F4-512313186EBD}"/>
              </a:ext>
            </a:extLst>
          </p:cNvPr>
          <p:cNvCxnSpPr>
            <a:cxnSpLocks/>
          </p:cNvCxnSpPr>
          <p:nvPr/>
        </p:nvCxnSpPr>
        <p:spPr>
          <a:xfrm>
            <a:off x="1957480" y="3797259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C86CE6-E1A7-B664-7AA3-8EB0B219A204}"/>
              </a:ext>
            </a:extLst>
          </p:cNvPr>
          <p:cNvCxnSpPr>
            <a:cxnSpLocks/>
          </p:cNvCxnSpPr>
          <p:nvPr/>
        </p:nvCxnSpPr>
        <p:spPr>
          <a:xfrm>
            <a:off x="1968080" y="4781795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0433CD-3625-67A9-CEED-D3F312AD7665}"/>
              </a:ext>
            </a:extLst>
          </p:cNvPr>
          <p:cNvCxnSpPr>
            <a:cxnSpLocks/>
          </p:cNvCxnSpPr>
          <p:nvPr/>
        </p:nvCxnSpPr>
        <p:spPr>
          <a:xfrm>
            <a:off x="5488921" y="3729480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26E68-3384-E2F6-812B-E2EC5F36EFDD}"/>
              </a:ext>
            </a:extLst>
          </p:cNvPr>
          <p:cNvCxnSpPr>
            <a:cxnSpLocks/>
          </p:cNvCxnSpPr>
          <p:nvPr/>
        </p:nvCxnSpPr>
        <p:spPr>
          <a:xfrm>
            <a:off x="3630349" y="2007023"/>
            <a:ext cx="0" cy="503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8688D7-21FA-D057-E219-F001E86A1F8C}"/>
              </a:ext>
            </a:extLst>
          </p:cNvPr>
          <p:cNvCxnSpPr>
            <a:cxnSpLocks/>
          </p:cNvCxnSpPr>
          <p:nvPr/>
        </p:nvCxnSpPr>
        <p:spPr>
          <a:xfrm>
            <a:off x="4956555" y="2007023"/>
            <a:ext cx="0" cy="503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9D4B81-82C5-CA1D-B747-894B204B68E5}"/>
              </a:ext>
            </a:extLst>
          </p:cNvPr>
          <p:cNvSpPr txBox="1"/>
          <p:nvPr/>
        </p:nvSpPr>
        <p:spPr>
          <a:xfrm>
            <a:off x="2501047" y="2410261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full_o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D3B8A4-469C-EBA7-8C7C-442C90150D34}"/>
              </a:ext>
            </a:extLst>
          </p:cNvPr>
          <p:cNvSpPr txBox="1"/>
          <p:nvPr/>
        </p:nvSpPr>
        <p:spPr>
          <a:xfrm>
            <a:off x="2210304" y="3378587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data_i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CE95E7-AE1F-6DBB-D7AC-9A3ACB224CA6}"/>
              </a:ext>
            </a:extLst>
          </p:cNvPr>
          <p:cNvSpPr txBox="1"/>
          <p:nvPr/>
        </p:nvSpPr>
        <p:spPr>
          <a:xfrm>
            <a:off x="2069513" y="4427642"/>
            <a:ext cx="872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wr_en_i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2DED6E-C1FA-148E-B7B9-D42278D7D966}"/>
              </a:ext>
            </a:extLst>
          </p:cNvPr>
          <p:cNvSpPr txBox="1"/>
          <p:nvPr/>
        </p:nvSpPr>
        <p:spPr>
          <a:xfrm>
            <a:off x="3373994" y="1647150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clk_i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24485D-8980-EBAA-29BB-9A01BD51504B}"/>
              </a:ext>
            </a:extLst>
          </p:cNvPr>
          <p:cNvSpPr txBox="1"/>
          <p:nvPr/>
        </p:nvSpPr>
        <p:spPr>
          <a:xfrm>
            <a:off x="4655265" y="1614622"/>
            <a:ext cx="884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rst_n_i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58EEFC-DC32-85B9-2E3C-56E280C0B010}"/>
              </a:ext>
            </a:extLst>
          </p:cNvPr>
          <p:cNvSpPr txBox="1"/>
          <p:nvPr/>
        </p:nvSpPr>
        <p:spPr>
          <a:xfrm>
            <a:off x="5521146" y="2416214"/>
            <a:ext cx="99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empty_o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E46CC-9555-D82C-795D-BD5E8444E5A0}"/>
              </a:ext>
            </a:extLst>
          </p:cNvPr>
          <p:cNvSpPr txBox="1"/>
          <p:nvPr/>
        </p:nvSpPr>
        <p:spPr>
          <a:xfrm>
            <a:off x="5668446" y="3394231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data_o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2EB8DA-E209-192A-4229-2ECC7AEAE5E4}"/>
              </a:ext>
            </a:extLst>
          </p:cNvPr>
          <p:cNvSpPr txBox="1"/>
          <p:nvPr/>
        </p:nvSpPr>
        <p:spPr>
          <a:xfrm>
            <a:off x="5633897" y="4458630"/>
            <a:ext cx="8659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rd_en_i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64589-AB8A-764F-4E1A-EBC27D3419A0}"/>
              </a:ext>
            </a:extLst>
          </p:cNvPr>
          <p:cNvSpPr txBox="1"/>
          <p:nvPr/>
        </p:nvSpPr>
        <p:spPr>
          <a:xfrm>
            <a:off x="3302210" y="2584664"/>
            <a:ext cx="235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SYNCHRONOUS FIFO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94415A-D670-43F7-0CC4-D2A3039AD79F}"/>
              </a:ext>
            </a:extLst>
          </p:cNvPr>
          <p:cNvSpPr/>
          <p:nvPr/>
        </p:nvSpPr>
        <p:spPr>
          <a:xfrm>
            <a:off x="4424643" y="3243513"/>
            <a:ext cx="8911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3364B1-FEDF-C266-2D2D-06CCA1D2FA30}"/>
              </a:ext>
            </a:extLst>
          </p:cNvPr>
          <p:cNvSpPr txBox="1"/>
          <p:nvPr/>
        </p:nvSpPr>
        <p:spPr>
          <a:xfrm>
            <a:off x="4510961" y="3292442"/>
            <a:ext cx="891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rd_ptr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16447E-138C-C4C7-9443-D3C4DCD584DC}"/>
              </a:ext>
            </a:extLst>
          </p:cNvPr>
          <p:cNvSpPr/>
          <p:nvPr/>
        </p:nvSpPr>
        <p:spPr>
          <a:xfrm>
            <a:off x="3523872" y="3970756"/>
            <a:ext cx="1576494" cy="86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Memory</a:t>
            </a:r>
            <a:br>
              <a:rPr lang="en-US"/>
            </a:br>
            <a:r>
              <a:rPr lang="en-US"/>
              <a:t>Depth =8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9D01C6F-9C28-045B-CC17-E7D42968DD01}"/>
              </a:ext>
            </a:extLst>
          </p:cNvPr>
          <p:cNvCxnSpPr>
            <a:cxnSpLocks/>
          </p:cNvCxnSpPr>
          <p:nvPr/>
        </p:nvCxnSpPr>
        <p:spPr>
          <a:xfrm>
            <a:off x="5499521" y="2758330"/>
            <a:ext cx="1137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E8E231-C935-45AF-9AC5-AE5565B0562C}"/>
              </a:ext>
            </a:extLst>
          </p:cNvPr>
          <p:cNvSpPr/>
          <p:nvPr/>
        </p:nvSpPr>
        <p:spPr>
          <a:xfrm>
            <a:off x="3447137" y="3246275"/>
            <a:ext cx="8911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F06BB3-CDFA-E210-AEF9-7088809EC736}"/>
              </a:ext>
            </a:extLst>
          </p:cNvPr>
          <p:cNvSpPr txBox="1"/>
          <p:nvPr/>
        </p:nvSpPr>
        <p:spPr>
          <a:xfrm>
            <a:off x="3568151" y="3259436"/>
            <a:ext cx="891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1D378-EE6B-A195-CEED-568B48BBC3F9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410299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2006436" y="551062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984038" y="1123523"/>
            <a:ext cx="32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Check Write 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4E1980-EFF8-6C16-E593-7AB741270CA2}"/>
              </a:ext>
            </a:extLst>
          </p:cNvPr>
          <p:cNvSpPr/>
          <p:nvPr/>
        </p:nvSpPr>
        <p:spPr>
          <a:xfrm>
            <a:off x="4314886" y="1852934"/>
            <a:ext cx="1089510" cy="258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A86775-91C9-C9C3-32F4-512313186EBD}"/>
              </a:ext>
            </a:extLst>
          </p:cNvPr>
          <p:cNvCxnSpPr>
            <a:cxnSpLocks/>
          </p:cNvCxnSpPr>
          <p:nvPr/>
        </p:nvCxnSpPr>
        <p:spPr>
          <a:xfrm>
            <a:off x="991354" y="2165250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C86CE6-E1A7-B664-7AA3-8EB0B219A204}"/>
              </a:ext>
            </a:extLst>
          </p:cNvPr>
          <p:cNvCxnSpPr>
            <a:cxnSpLocks/>
          </p:cNvCxnSpPr>
          <p:nvPr/>
        </p:nvCxnSpPr>
        <p:spPr>
          <a:xfrm>
            <a:off x="991354" y="2754316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D3B8A4-469C-EBA7-8C7C-442C90150D34}"/>
              </a:ext>
            </a:extLst>
          </p:cNvPr>
          <p:cNvSpPr txBox="1"/>
          <p:nvPr/>
        </p:nvSpPr>
        <p:spPr>
          <a:xfrm>
            <a:off x="1244178" y="1746578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!full_o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CE95E7-AE1F-6DBB-D7AC-9A3ACB224CA6}"/>
              </a:ext>
            </a:extLst>
          </p:cNvPr>
          <p:cNvSpPr txBox="1"/>
          <p:nvPr/>
        </p:nvSpPr>
        <p:spPr>
          <a:xfrm>
            <a:off x="1092787" y="2400163"/>
            <a:ext cx="872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wr_en_i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64589-AB8A-764F-4E1A-EBC27D3419A0}"/>
              </a:ext>
            </a:extLst>
          </p:cNvPr>
          <p:cNvSpPr txBox="1"/>
          <p:nvPr/>
        </p:nvSpPr>
        <p:spPr>
          <a:xfrm>
            <a:off x="4600004" y="2850378"/>
            <a:ext cx="8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FF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3CF4B785-96F1-AD82-D9AE-B53BA7CA6115}"/>
              </a:ext>
            </a:extLst>
          </p:cNvPr>
          <p:cNvSpPr/>
          <p:nvPr/>
        </p:nvSpPr>
        <p:spPr>
          <a:xfrm>
            <a:off x="2249913" y="2047896"/>
            <a:ext cx="1186401" cy="92011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1F46BB-8A90-F6E4-6647-0818742D6D7E}"/>
              </a:ext>
            </a:extLst>
          </p:cNvPr>
          <p:cNvCxnSpPr>
            <a:cxnSpLocks/>
          </p:cNvCxnSpPr>
          <p:nvPr/>
        </p:nvCxnSpPr>
        <p:spPr>
          <a:xfrm>
            <a:off x="3433287" y="2561745"/>
            <a:ext cx="881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BC7F9-7D4C-5A04-6EBE-5935B06CD9CB}"/>
              </a:ext>
            </a:extLst>
          </p:cNvPr>
          <p:cNvCxnSpPr>
            <a:cxnSpLocks/>
          </p:cNvCxnSpPr>
          <p:nvPr/>
        </p:nvCxnSpPr>
        <p:spPr>
          <a:xfrm>
            <a:off x="5404396" y="2610563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B3CAC9-C1F2-F681-0E61-E8DF93D638EC}"/>
              </a:ext>
            </a:extLst>
          </p:cNvPr>
          <p:cNvSpPr txBox="1"/>
          <p:nvPr/>
        </p:nvSpPr>
        <p:spPr>
          <a:xfrm>
            <a:off x="5561715" y="2282422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data_i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1A58AE-B2F4-23D0-7A29-EFA9EC6F75C4}"/>
              </a:ext>
            </a:extLst>
          </p:cNvPr>
          <p:cNvCxnSpPr>
            <a:cxnSpLocks/>
          </p:cNvCxnSpPr>
          <p:nvPr/>
        </p:nvCxnSpPr>
        <p:spPr>
          <a:xfrm>
            <a:off x="5404396" y="3750030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2A1CF8-DF5C-99AE-0D48-167C95FE228E}"/>
              </a:ext>
            </a:extLst>
          </p:cNvPr>
          <p:cNvSpPr txBox="1"/>
          <p:nvPr/>
        </p:nvSpPr>
        <p:spPr>
          <a:xfrm>
            <a:off x="5561715" y="3421889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wr_ptr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4A914-A82C-EA29-3098-3905383CD47F}"/>
              </a:ext>
            </a:extLst>
          </p:cNvPr>
          <p:cNvSpPr txBox="1"/>
          <p:nvPr/>
        </p:nvSpPr>
        <p:spPr>
          <a:xfrm>
            <a:off x="1810632" y="4695469"/>
            <a:ext cx="6098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(wr_en_i &amp;&amp; !full_o) begin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mem[wr_ptr] &lt;= data_i;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wr_ptr &lt;= wr_ptr + 1;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C843040-1ED7-0774-D0F3-A549AC2519D4}"/>
              </a:ext>
            </a:extLst>
          </p:cNvPr>
          <p:cNvSpPr/>
          <p:nvPr/>
        </p:nvSpPr>
        <p:spPr>
          <a:xfrm rot="10800000">
            <a:off x="4694873" y="1859201"/>
            <a:ext cx="282596" cy="3304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71F42-CC7D-D541-B68A-E7E67D653820}"/>
              </a:ext>
            </a:extLst>
          </p:cNvPr>
          <p:cNvSpPr/>
          <p:nvPr/>
        </p:nvSpPr>
        <p:spPr>
          <a:xfrm>
            <a:off x="6690144" y="1751806"/>
            <a:ext cx="1089510" cy="258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4D0B6-7B7C-5B2A-BA73-2EF9065180F1}"/>
              </a:ext>
            </a:extLst>
          </p:cNvPr>
          <p:cNvSpPr txBox="1"/>
          <p:nvPr/>
        </p:nvSpPr>
        <p:spPr>
          <a:xfrm>
            <a:off x="6884366" y="2836443"/>
            <a:ext cx="8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7E125-641F-4988-C711-74E9695FF001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175631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2006436" y="551062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968900" y="1066148"/>
            <a:ext cx="32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Check Read 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4E1980-EFF8-6C16-E593-7AB741270CA2}"/>
              </a:ext>
            </a:extLst>
          </p:cNvPr>
          <p:cNvSpPr/>
          <p:nvPr/>
        </p:nvSpPr>
        <p:spPr>
          <a:xfrm>
            <a:off x="4756686" y="1819937"/>
            <a:ext cx="1089510" cy="258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A86775-91C9-C9C3-32F4-512313186EBD}"/>
              </a:ext>
            </a:extLst>
          </p:cNvPr>
          <p:cNvCxnSpPr>
            <a:cxnSpLocks/>
          </p:cNvCxnSpPr>
          <p:nvPr/>
        </p:nvCxnSpPr>
        <p:spPr>
          <a:xfrm>
            <a:off x="1433154" y="2132253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C86CE6-E1A7-B664-7AA3-8EB0B219A204}"/>
              </a:ext>
            </a:extLst>
          </p:cNvPr>
          <p:cNvCxnSpPr>
            <a:cxnSpLocks/>
          </p:cNvCxnSpPr>
          <p:nvPr/>
        </p:nvCxnSpPr>
        <p:spPr>
          <a:xfrm>
            <a:off x="1433154" y="2721319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D3B8A4-469C-EBA7-8C7C-442C90150D34}"/>
              </a:ext>
            </a:extLst>
          </p:cNvPr>
          <p:cNvSpPr txBox="1"/>
          <p:nvPr/>
        </p:nvSpPr>
        <p:spPr>
          <a:xfrm>
            <a:off x="1534587" y="1793594"/>
            <a:ext cx="9976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!empty_o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CE95E7-AE1F-6DBB-D7AC-9A3ACB224CA6}"/>
              </a:ext>
            </a:extLst>
          </p:cNvPr>
          <p:cNvSpPr txBox="1"/>
          <p:nvPr/>
        </p:nvSpPr>
        <p:spPr>
          <a:xfrm>
            <a:off x="1534587" y="2367166"/>
            <a:ext cx="872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rd_en_i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64589-AB8A-764F-4E1A-EBC27D3419A0}"/>
              </a:ext>
            </a:extLst>
          </p:cNvPr>
          <p:cNvSpPr txBox="1"/>
          <p:nvPr/>
        </p:nvSpPr>
        <p:spPr>
          <a:xfrm>
            <a:off x="5041804" y="2817381"/>
            <a:ext cx="8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FF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3CF4B785-96F1-AD82-D9AE-B53BA7CA6115}"/>
              </a:ext>
            </a:extLst>
          </p:cNvPr>
          <p:cNvSpPr/>
          <p:nvPr/>
        </p:nvSpPr>
        <p:spPr>
          <a:xfrm>
            <a:off x="2691713" y="2014899"/>
            <a:ext cx="1186401" cy="92011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1F46BB-8A90-F6E4-6647-0818742D6D7E}"/>
              </a:ext>
            </a:extLst>
          </p:cNvPr>
          <p:cNvCxnSpPr>
            <a:cxnSpLocks/>
          </p:cNvCxnSpPr>
          <p:nvPr/>
        </p:nvCxnSpPr>
        <p:spPr>
          <a:xfrm>
            <a:off x="3875087" y="2528748"/>
            <a:ext cx="881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1A58AE-B2F4-23D0-7A29-EFA9EC6F75C4}"/>
              </a:ext>
            </a:extLst>
          </p:cNvPr>
          <p:cNvCxnSpPr>
            <a:cxnSpLocks/>
          </p:cNvCxnSpPr>
          <p:nvPr/>
        </p:nvCxnSpPr>
        <p:spPr>
          <a:xfrm>
            <a:off x="5879081" y="2567614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2A1CF8-DF5C-99AE-0D48-167C95FE228E}"/>
              </a:ext>
            </a:extLst>
          </p:cNvPr>
          <p:cNvSpPr txBox="1"/>
          <p:nvPr/>
        </p:nvSpPr>
        <p:spPr>
          <a:xfrm>
            <a:off x="6036400" y="2239473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rd_ptr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4A914-A82C-EA29-3098-3905383CD47F}"/>
              </a:ext>
            </a:extLst>
          </p:cNvPr>
          <p:cNvSpPr txBox="1"/>
          <p:nvPr/>
        </p:nvSpPr>
        <p:spPr>
          <a:xfrm>
            <a:off x="1447294" y="4547673"/>
            <a:ext cx="3512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(rd_en_i &amp;&amp; !empty_o) begin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data_o &lt;= mem[rd_ptr];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rd_ptr &lt;= rd_ptr + 1;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DC55907-9BA0-6ED9-9B28-2D3DDE508338}"/>
              </a:ext>
            </a:extLst>
          </p:cNvPr>
          <p:cNvSpPr/>
          <p:nvPr/>
        </p:nvSpPr>
        <p:spPr>
          <a:xfrm rot="10800000">
            <a:off x="5136673" y="1826204"/>
            <a:ext cx="282596" cy="3304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97348E-7CE5-D9BC-1B6D-5BE084975B0B}"/>
              </a:ext>
            </a:extLst>
          </p:cNvPr>
          <p:cNvSpPr/>
          <p:nvPr/>
        </p:nvSpPr>
        <p:spPr>
          <a:xfrm>
            <a:off x="7107219" y="1819937"/>
            <a:ext cx="1089510" cy="258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F1DCBC-2539-6E7E-2B1F-D42D5AB9198E}"/>
              </a:ext>
            </a:extLst>
          </p:cNvPr>
          <p:cNvCxnSpPr>
            <a:cxnSpLocks/>
          </p:cNvCxnSpPr>
          <p:nvPr/>
        </p:nvCxnSpPr>
        <p:spPr>
          <a:xfrm>
            <a:off x="8229614" y="2572590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170DBA-BA52-23D0-0E59-7767BB76FDA0}"/>
              </a:ext>
            </a:extLst>
          </p:cNvPr>
          <p:cNvSpPr txBox="1"/>
          <p:nvPr/>
        </p:nvSpPr>
        <p:spPr>
          <a:xfrm>
            <a:off x="8386933" y="2244449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data_o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940B1-F2EE-F1B0-CA4F-F526D150B916}"/>
              </a:ext>
            </a:extLst>
          </p:cNvPr>
          <p:cNvSpPr txBox="1"/>
          <p:nvPr/>
        </p:nvSpPr>
        <p:spPr>
          <a:xfrm>
            <a:off x="7314501" y="2817381"/>
            <a:ext cx="8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4CAF8-A8D7-B521-31C3-C89BA13D0D98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171126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4324" y="277861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195986" y="770982"/>
            <a:ext cx="32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 Check full or empty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4E1980-EFF8-6C16-E593-7AB741270CA2}"/>
              </a:ext>
            </a:extLst>
          </p:cNvPr>
          <p:cNvSpPr/>
          <p:nvPr/>
        </p:nvSpPr>
        <p:spPr>
          <a:xfrm>
            <a:off x="7079533" y="1420119"/>
            <a:ext cx="1089510" cy="258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A86775-91C9-C9C3-32F4-512313186EBD}"/>
              </a:ext>
            </a:extLst>
          </p:cNvPr>
          <p:cNvCxnSpPr>
            <a:cxnSpLocks/>
          </p:cNvCxnSpPr>
          <p:nvPr/>
        </p:nvCxnSpPr>
        <p:spPr>
          <a:xfrm>
            <a:off x="1491196" y="1537473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C86CE6-E1A7-B664-7AA3-8EB0B219A204}"/>
              </a:ext>
            </a:extLst>
          </p:cNvPr>
          <p:cNvCxnSpPr>
            <a:cxnSpLocks/>
          </p:cNvCxnSpPr>
          <p:nvPr/>
        </p:nvCxnSpPr>
        <p:spPr>
          <a:xfrm>
            <a:off x="1491196" y="2126539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D3B8A4-469C-EBA7-8C7C-442C90150D34}"/>
              </a:ext>
            </a:extLst>
          </p:cNvPr>
          <p:cNvSpPr txBox="1"/>
          <p:nvPr/>
        </p:nvSpPr>
        <p:spPr>
          <a:xfrm>
            <a:off x="1592629" y="1198814"/>
            <a:ext cx="9976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!empty_o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CE95E7-AE1F-6DBB-D7AC-9A3ACB224CA6}"/>
              </a:ext>
            </a:extLst>
          </p:cNvPr>
          <p:cNvSpPr txBox="1"/>
          <p:nvPr/>
        </p:nvSpPr>
        <p:spPr>
          <a:xfrm>
            <a:off x="1592629" y="1772386"/>
            <a:ext cx="872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rd_en_i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64589-AB8A-764F-4E1A-EBC27D3419A0}"/>
              </a:ext>
            </a:extLst>
          </p:cNvPr>
          <p:cNvSpPr txBox="1"/>
          <p:nvPr/>
        </p:nvSpPr>
        <p:spPr>
          <a:xfrm>
            <a:off x="7364651" y="2417563"/>
            <a:ext cx="8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FF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3CF4B785-96F1-AD82-D9AE-B53BA7CA6115}"/>
              </a:ext>
            </a:extLst>
          </p:cNvPr>
          <p:cNvSpPr/>
          <p:nvPr/>
        </p:nvSpPr>
        <p:spPr>
          <a:xfrm>
            <a:off x="2749755" y="1420119"/>
            <a:ext cx="1186401" cy="92011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741AA5-6676-7126-A511-7BBEF5A05016}"/>
              </a:ext>
            </a:extLst>
          </p:cNvPr>
          <p:cNvCxnSpPr>
            <a:cxnSpLocks/>
          </p:cNvCxnSpPr>
          <p:nvPr/>
        </p:nvCxnSpPr>
        <p:spPr>
          <a:xfrm>
            <a:off x="8169043" y="2741279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687E06-E319-2707-1635-10EF14E75C8F}"/>
              </a:ext>
            </a:extLst>
          </p:cNvPr>
          <p:cNvSpPr txBox="1"/>
          <p:nvPr/>
        </p:nvSpPr>
        <p:spPr>
          <a:xfrm>
            <a:off x="8326362" y="2413138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255D1-1767-8FEC-BAC9-945670EE5020}"/>
              </a:ext>
            </a:extLst>
          </p:cNvPr>
          <p:cNvCxnSpPr>
            <a:cxnSpLocks/>
          </p:cNvCxnSpPr>
          <p:nvPr/>
        </p:nvCxnSpPr>
        <p:spPr>
          <a:xfrm>
            <a:off x="1462049" y="3011206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992310-4D10-07F7-F34F-305BB79A1FE4}"/>
              </a:ext>
            </a:extLst>
          </p:cNvPr>
          <p:cNvCxnSpPr>
            <a:cxnSpLocks/>
          </p:cNvCxnSpPr>
          <p:nvPr/>
        </p:nvCxnSpPr>
        <p:spPr>
          <a:xfrm>
            <a:off x="1462049" y="3600272"/>
            <a:ext cx="127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2FAF1C-0581-70D9-F5D1-39156E09A2A4}"/>
              </a:ext>
            </a:extLst>
          </p:cNvPr>
          <p:cNvSpPr txBox="1"/>
          <p:nvPr/>
        </p:nvSpPr>
        <p:spPr>
          <a:xfrm>
            <a:off x="1714873" y="2592534"/>
            <a:ext cx="732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!full_o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8A8F70-F8C1-377A-6057-8DCC062BA900}"/>
              </a:ext>
            </a:extLst>
          </p:cNvPr>
          <p:cNvSpPr txBox="1"/>
          <p:nvPr/>
        </p:nvSpPr>
        <p:spPr>
          <a:xfrm>
            <a:off x="1563482" y="3246119"/>
            <a:ext cx="872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wr_en_i</a:t>
            </a:r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7DD17A76-A1E7-07C8-8975-B0D739881955}"/>
              </a:ext>
            </a:extLst>
          </p:cNvPr>
          <p:cNvSpPr/>
          <p:nvPr/>
        </p:nvSpPr>
        <p:spPr>
          <a:xfrm>
            <a:off x="2720608" y="2893852"/>
            <a:ext cx="1186401" cy="92011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lay 33">
            <a:extLst>
              <a:ext uri="{FF2B5EF4-FFF2-40B4-BE49-F238E27FC236}">
                <a16:creationId xmlns:a16="http://schemas.microsoft.com/office/drawing/2014/main" id="{4482B24A-8D94-B69C-8C50-1D0B0206335E}"/>
              </a:ext>
            </a:extLst>
          </p:cNvPr>
          <p:cNvSpPr/>
          <p:nvPr/>
        </p:nvSpPr>
        <p:spPr>
          <a:xfrm>
            <a:off x="5312045" y="2196249"/>
            <a:ext cx="1186401" cy="92011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DA1F41B-0387-679C-8927-48E9E20B499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936156" y="1880178"/>
            <a:ext cx="1375889" cy="5329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23DBED2-05A9-A7E1-D656-7CCB51E5856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907009" y="2893852"/>
            <a:ext cx="1405036" cy="4600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C656D9-7BF5-674E-9A8A-36467BAE8D12}"/>
              </a:ext>
            </a:extLst>
          </p:cNvPr>
          <p:cNvCxnSpPr>
            <a:cxnSpLocks/>
          </p:cNvCxnSpPr>
          <p:nvPr/>
        </p:nvCxnSpPr>
        <p:spPr>
          <a:xfrm>
            <a:off x="6498446" y="2656307"/>
            <a:ext cx="593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E3E46A1-99B1-4155-DAD4-6DC914BA1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09005"/>
              </p:ext>
            </p:extLst>
          </p:nvPr>
        </p:nvGraphicFramePr>
        <p:xfrm>
          <a:off x="481913" y="4158349"/>
          <a:ext cx="330857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859">
                  <a:extLst>
                    <a:ext uri="{9D8B030D-6E8A-4147-A177-3AD203B41FA5}">
                      <a16:colId xmlns:a16="http://schemas.microsoft.com/office/drawing/2014/main" val="1964246507"/>
                    </a:ext>
                  </a:extLst>
                </a:gridCol>
                <a:gridCol w="1102859">
                  <a:extLst>
                    <a:ext uri="{9D8B030D-6E8A-4147-A177-3AD203B41FA5}">
                      <a16:colId xmlns:a16="http://schemas.microsoft.com/office/drawing/2014/main" val="2778473768"/>
                    </a:ext>
                  </a:extLst>
                </a:gridCol>
                <a:gridCol w="1102859">
                  <a:extLst>
                    <a:ext uri="{9D8B030D-6E8A-4147-A177-3AD203B41FA5}">
                      <a16:colId xmlns:a16="http://schemas.microsoft.com/office/drawing/2014/main" val="3969254899"/>
                    </a:ext>
                  </a:extLst>
                </a:gridCol>
              </a:tblGrid>
              <a:tr h="3308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54191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9154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22660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3135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79910"/>
                  </a:ext>
                </a:extLst>
              </a:tr>
            </a:tbl>
          </a:graphicData>
        </a:graphic>
      </p:graphicFrame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8A60292F-D3B2-A8A5-FAB7-379CC98909EE}"/>
              </a:ext>
            </a:extLst>
          </p:cNvPr>
          <p:cNvSpPr/>
          <p:nvPr/>
        </p:nvSpPr>
        <p:spPr>
          <a:xfrm rot="10800000">
            <a:off x="7464575" y="1420119"/>
            <a:ext cx="282596" cy="3304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895B02-B869-FF98-82AE-86D64F83ED3E}"/>
              </a:ext>
            </a:extLst>
          </p:cNvPr>
          <p:cNvSpPr txBox="1"/>
          <p:nvPr/>
        </p:nvSpPr>
        <p:spPr>
          <a:xfrm>
            <a:off x="4091083" y="4167734"/>
            <a:ext cx="6098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 ({wr_en_i &amp;&amp; !full_o, rd_en_i &amp;&amp; !empty_o})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2'b10: count &lt;= count + 1; // Write without read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2'b01: count &lt;= count - 1; // Read without write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2'b11: count &lt;= count;     // Simultaneous read/write, no change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2'b00: count &lt;= count;     // No action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endcase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BB7CE-EA69-CFB0-4593-AC616855F2A9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2366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84270"/>
              </p:ext>
            </p:extLst>
          </p:nvPr>
        </p:nvGraphicFramePr>
        <p:xfrm>
          <a:off x="2254005" y="3688370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7516348" y="3064149"/>
            <a:ext cx="218002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7516348" y="4419679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7297850" y="2670761"/>
            <a:ext cx="27674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703953" y="3741914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348502" y="3745499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7309961" y="4973677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3A6D2-EF39-814B-E11D-F1338B55EAD9}"/>
              </a:ext>
            </a:extLst>
          </p:cNvPr>
          <p:cNvSpPr txBox="1"/>
          <p:nvPr/>
        </p:nvSpPr>
        <p:spPr>
          <a:xfrm>
            <a:off x="1035514" y="3830570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A4903-5224-FD4D-ED4B-560AE3B41C3D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102480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2024602" y="459529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BB7CE-EA69-CFB0-4593-AC616855F2A9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70B0-74AB-4B30-83DE-CAFD3890D1BD}"/>
              </a:ext>
            </a:extLst>
          </p:cNvPr>
          <p:cNvSpPr txBox="1"/>
          <p:nvPr/>
        </p:nvSpPr>
        <p:spPr>
          <a:xfrm>
            <a:off x="840218" y="1504294"/>
            <a:ext cx="19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WAWEFROM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03E19-D295-798B-86FD-E37B3680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0" y="2196910"/>
            <a:ext cx="11345192" cy="286957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44B46D-87C6-D785-D26E-BA825C1BD3BA}"/>
              </a:ext>
            </a:extLst>
          </p:cNvPr>
          <p:cNvCxnSpPr/>
          <p:nvPr/>
        </p:nvCxnSpPr>
        <p:spPr>
          <a:xfrm>
            <a:off x="2494919" y="3736323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0B491B-6FA0-EFBF-A75B-BD89CEFD22C6}"/>
              </a:ext>
            </a:extLst>
          </p:cNvPr>
          <p:cNvCxnSpPr/>
          <p:nvPr/>
        </p:nvCxnSpPr>
        <p:spPr>
          <a:xfrm>
            <a:off x="5511631" y="4809178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E75E4C-A357-9C57-5DB0-FD8AF25379FB}"/>
              </a:ext>
            </a:extLst>
          </p:cNvPr>
          <p:cNvCxnSpPr/>
          <p:nvPr/>
        </p:nvCxnSpPr>
        <p:spPr>
          <a:xfrm>
            <a:off x="8515223" y="3736323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9F17B-D5E1-7A39-8F77-676E0446C9FB}"/>
              </a:ext>
            </a:extLst>
          </p:cNvPr>
          <p:cNvCxnSpPr/>
          <p:nvPr/>
        </p:nvCxnSpPr>
        <p:spPr>
          <a:xfrm>
            <a:off x="11579372" y="4736511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3D835F-9D3C-50C0-B4B8-C964E2F593E0}"/>
              </a:ext>
            </a:extLst>
          </p:cNvPr>
          <p:cNvCxnSpPr>
            <a:cxnSpLocks/>
          </p:cNvCxnSpPr>
          <p:nvPr/>
        </p:nvCxnSpPr>
        <p:spPr>
          <a:xfrm>
            <a:off x="2494919" y="3736323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86131-D9CE-7830-EA67-78D1339F1CFF}"/>
              </a:ext>
            </a:extLst>
          </p:cNvPr>
          <p:cNvCxnSpPr>
            <a:cxnSpLocks/>
          </p:cNvCxnSpPr>
          <p:nvPr/>
        </p:nvCxnSpPr>
        <p:spPr>
          <a:xfrm>
            <a:off x="2997536" y="3743388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533D37-1010-7E69-90DF-729C7DF56E63}"/>
              </a:ext>
            </a:extLst>
          </p:cNvPr>
          <p:cNvCxnSpPr/>
          <p:nvPr/>
        </p:nvCxnSpPr>
        <p:spPr>
          <a:xfrm>
            <a:off x="2494919" y="4034058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E35D62-E5B6-18BE-1EE3-C69978C260B3}"/>
              </a:ext>
            </a:extLst>
          </p:cNvPr>
          <p:cNvCxnSpPr>
            <a:cxnSpLocks/>
          </p:cNvCxnSpPr>
          <p:nvPr/>
        </p:nvCxnSpPr>
        <p:spPr>
          <a:xfrm flipV="1">
            <a:off x="2715949" y="3500154"/>
            <a:ext cx="112030" cy="388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56A0A1-532C-BBE4-42FE-46419717FA38}"/>
              </a:ext>
            </a:extLst>
          </p:cNvPr>
          <p:cNvSpPr txBox="1"/>
          <p:nvPr/>
        </p:nvSpPr>
        <p:spPr>
          <a:xfrm>
            <a:off x="2567592" y="3235030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561BCD-6888-2DC4-9F78-0C981BC4D2BD}"/>
              </a:ext>
            </a:extLst>
          </p:cNvPr>
          <p:cNvCxnSpPr/>
          <p:nvPr/>
        </p:nvCxnSpPr>
        <p:spPr>
          <a:xfrm>
            <a:off x="5511630" y="4518508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CF35D7-CC8D-3FCC-58BF-EED27D7F718B}"/>
              </a:ext>
            </a:extLst>
          </p:cNvPr>
          <p:cNvCxnSpPr>
            <a:cxnSpLocks/>
          </p:cNvCxnSpPr>
          <p:nvPr/>
        </p:nvCxnSpPr>
        <p:spPr>
          <a:xfrm>
            <a:off x="5511631" y="4518508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44F9AF-2AB5-0499-EABC-0BFF121C38BE}"/>
              </a:ext>
            </a:extLst>
          </p:cNvPr>
          <p:cNvCxnSpPr>
            <a:cxnSpLocks/>
          </p:cNvCxnSpPr>
          <p:nvPr/>
        </p:nvCxnSpPr>
        <p:spPr>
          <a:xfrm>
            <a:off x="6014248" y="4518508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6C8992-8977-9D49-70D9-C3BF03869FDB}"/>
              </a:ext>
            </a:extLst>
          </p:cNvPr>
          <p:cNvCxnSpPr>
            <a:cxnSpLocks/>
          </p:cNvCxnSpPr>
          <p:nvPr/>
        </p:nvCxnSpPr>
        <p:spPr>
          <a:xfrm>
            <a:off x="8515223" y="3736323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B8912E-344A-4D5B-266A-E017B5133C04}"/>
              </a:ext>
            </a:extLst>
          </p:cNvPr>
          <p:cNvCxnSpPr>
            <a:cxnSpLocks/>
          </p:cNvCxnSpPr>
          <p:nvPr/>
        </p:nvCxnSpPr>
        <p:spPr>
          <a:xfrm>
            <a:off x="9025913" y="3736323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BB644-3ED2-59E7-40EE-5EDC6AD37228}"/>
              </a:ext>
            </a:extLst>
          </p:cNvPr>
          <p:cNvCxnSpPr/>
          <p:nvPr/>
        </p:nvCxnSpPr>
        <p:spPr>
          <a:xfrm>
            <a:off x="8515222" y="4035067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8AC696-8EC7-F9D1-705D-F93BB99E9360}"/>
              </a:ext>
            </a:extLst>
          </p:cNvPr>
          <p:cNvCxnSpPr>
            <a:cxnSpLocks/>
          </p:cNvCxnSpPr>
          <p:nvPr/>
        </p:nvCxnSpPr>
        <p:spPr>
          <a:xfrm>
            <a:off x="5762938" y="4746152"/>
            <a:ext cx="414815" cy="201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AA1CE3-32F5-2373-A92E-A5B1E1728B0F}"/>
              </a:ext>
            </a:extLst>
          </p:cNvPr>
          <p:cNvSpPr txBox="1"/>
          <p:nvPr/>
        </p:nvSpPr>
        <p:spPr>
          <a:xfrm>
            <a:off x="6102056" y="4736511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D221F3-AA2F-4B94-1CAC-587B04089209}"/>
              </a:ext>
            </a:extLst>
          </p:cNvPr>
          <p:cNvCxnSpPr>
            <a:cxnSpLocks/>
          </p:cNvCxnSpPr>
          <p:nvPr/>
        </p:nvCxnSpPr>
        <p:spPr>
          <a:xfrm flipH="1">
            <a:off x="8463246" y="3888723"/>
            <a:ext cx="302778" cy="32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0648C4-7268-62D5-589D-7038F90973A9}"/>
              </a:ext>
            </a:extLst>
          </p:cNvPr>
          <p:cNvSpPr txBox="1"/>
          <p:nvPr/>
        </p:nvSpPr>
        <p:spPr>
          <a:xfrm>
            <a:off x="7829931" y="3968891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139A12-2915-F93F-DEA7-91231107293F}"/>
              </a:ext>
            </a:extLst>
          </p:cNvPr>
          <p:cNvCxnSpPr>
            <a:cxnSpLocks/>
          </p:cNvCxnSpPr>
          <p:nvPr/>
        </p:nvCxnSpPr>
        <p:spPr>
          <a:xfrm>
            <a:off x="11579372" y="4455482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FD3C37-BBFE-7A7D-1AD7-544CB9175347}"/>
              </a:ext>
            </a:extLst>
          </p:cNvPr>
          <p:cNvCxnSpPr>
            <a:cxnSpLocks/>
          </p:cNvCxnSpPr>
          <p:nvPr/>
        </p:nvCxnSpPr>
        <p:spPr>
          <a:xfrm>
            <a:off x="12081989" y="4455482"/>
            <a:ext cx="0" cy="2906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BA4EB1-CDF7-119B-C581-BDFA140A51EC}"/>
              </a:ext>
            </a:extLst>
          </p:cNvPr>
          <p:cNvCxnSpPr/>
          <p:nvPr/>
        </p:nvCxnSpPr>
        <p:spPr>
          <a:xfrm>
            <a:off x="11579371" y="4455482"/>
            <a:ext cx="50261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34960E-A529-E264-2F25-20C9B7E476DC}"/>
              </a:ext>
            </a:extLst>
          </p:cNvPr>
          <p:cNvCxnSpPr>
            <a:cxnSpLocks/>
          </p:cNvCxnSpPr>
          <p:nvPr/>
        </p:nvCxnSpPr>
        <p:spPr>
          <a:xfrm flipH="1">
            <a:off x="11267476" y="4650723"/>
            <a:ext cx="406768" cy="273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6DC1641-2CFE-9CD5-8773-3C821740EC03}"/>
              </a:ext>
            </a:extLst>
          </p:cNvPr>
          <p:cNvSpPr txBox="1"/>
          <p:nvPr/>
        </p:nvSpPr>
        <p:spPr>
          <a:xfrm>
            <a:off x="10794130" y="4734655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8259A7-5F4A-1D99-5B3A-9E646667E97A}"/>
              </a:ext>
            </a:extLst>
          </p:cNvPr>
          <p:cNvCxnSpPr>
            <a:cxnSpLocks/>
          </p:cNvCxnSpPr>
          <p:nvPr/>
        </p:nvCxnSpPr>
        <p:spPr>
          <a:xfrm flipV="1">
            <a:off x="2942780" y="4026993"/>
            <a:ext cx="303037" cy="21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30157B-A9DC-FB78-FEC0-D2C8C95B00D1}"/>
              </a:ext>
            </a:extLst>
          </p:cNvPr>
          <p:cNvSpPr txBox="1"/>
          <p:nvPr/>
        </p:nvSpPr>
        <p:spPr>
          <a:xfrm>
            <a:off x="3191318" y="3827594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EC7D21-2F02-8234-DCDB-066C37E0CD66}"/>
              </a:ext>
            </a:extLst>
          </p:cNvPr>
          <p:cNvCxnSpPr>
            <a:cxnSpLocks/>
          </p:cNvCxnSpPr>
          <p:nvPr/>
        </p:nvCxnSpPr>
        <p:spPr>
          <a:xfrm flipV="1">
            <a:off x="5951169" y="4116838"/>
            <a:ext cx="144831" cy="11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9FA4C1-FEF8-BF51-7B1A-CB811EF3BBCB}"/>
              </a:ext>
            </a:extLst>
          </p:cNvPr>
          <p:cNvSpPr txBox="1"/>
          <p:nvPr/>
        </p:nvSpPr>
        <p:spPr>
          <a:xfrm>
            <a:off x="6104073" y="3955255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!Write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565E3A-49B7-4A9B-41EE-75FB8CA77171}"/>
              </a:ext>
            </a:extLst>
          </p:cNvPr>
          <p:cNvCxnSpPr>
            <a:cxnSpLocks/>
          </p:cNvCxnSpPr>
          <p:nvPr/>
        </p:nvCxnSpPr>
        <p:spPr>
          <a:xfrm flipH="1" flipV="1">
            <a:off x="5659489" y="3429000"/>
            <a:ext cx="291680" cy="129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5327AB8-A17E-FC83-F525-D62A4C04C803}"/>
              </a:ext>
            </a:extLst>
          </p:cNvPr>
          <p:cNvSpPr txBox="1"/>
          <p:nvPr/>
        </p:nvSpPr>
        <p:spPr>
          <a:xfrm>
            <a:off x="5127103" y="3235030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5FC120-4AF0-D07D-7CD5-43FEF8999EF3}"/>
              </a:ext>
            </a:extLst>
          </p:cNvPr>
          <p:cNvCxnSpPr>
            <a:cxnSpLocks/>
          </p:cNvCxnSpPr>
          <p:nvPr/>
        </p:nvCxnSpPr>
        <p:spPr>
          <a:xfrm flipV="1">
            <a:off x="8945423" y="3437580"/>
            <a:ext cx="144831" cy="11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C2BC6A-2528-6A6C-9812-B4952573BC72}"/>
              </a:ext>
            </a:extLst>
          </p:cNvPr>
          <p:cNvSpPr txBox="1"/>
          <p:nvPr/>
        </p:nvSpPr>
        <p:spPr>
          <a:xfrm>
            <a:off x="9090254" y="3220516"/>
            <a:ext cx="859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!Read</a:t>
            </a:r>
          </a:p>
        </p:txBody>
      </p:sp>
    </p:spTree>
    <p:extLst>
      <p:ext uri="{BB962C8B-B14F-4D97-AF65-F5344CB8AC3E}">
        <p14:creationId xmlns:p14="http://schemas.microsoft.com/office/powerpoint/2010/main" val="82312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E74C2-C028-2F3C-7237-71F45EAF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" y="-3261806"/>
            <a:ext cx="7859222" cy="248637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67438"/>
              </p:ext>
            </p:extLst>
          </p:nvPr>
        </p:nvGraphicFramePr>
        <p:xfrm>
          <a:off x="2188502" y="3561201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6833264" y="2922012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7450845" y="4292510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6614766" y="2528624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638450" y="3614745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82999" y="3618330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7244458" y="4846508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3A6D2-EF39-814B-E11D-F1338B55EAD9}"/>
              </a:ext>
            </a:extLst>
          </p:cNvPr>
          <p:cNvSpPr txBox="1"/>
          <p:nvPr/>
        </p:nvSpPr>
        <p:spPr>
          <a:xfrm>
            <a:off x="7391650" y="3703401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1035514" y="3703401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FF8CE-D860-646B-9CA0-48D870B4F3ED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294070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51082"/>
              </p:ext>
            </p:extLst>
          </p:nvPr>
        </p:nvGraphicFramePr>
        <p:xfrm>
          <a:off x="2170335" y="3476245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6039976" y="2837056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7432678" y="4207554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5821478" y="2443668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620283" y="3529789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64832" y="3533374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7226291" y="4761552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3A6D2-EF39-814B-E11D-F1338B55EAD9}"/>
              </a:ext>
            </a:extLst>
          </p:cNvPr>
          <p:cNvSpPr txBox="1"/>
          <p:nvPr/>
        </p:nvSpPr>
        <p:spPr>
          <a:xfrm>
            <a:off x="7373483" y="3618445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6749889" y="3618445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2439C-9B5C-9AAE-EA8F-555546D375DA}"/>
              </a:ext>
            </a:extLst>
          </p:cNvPr>
          <p:cNvSpPr txBox="1"/>
          <p:nvPr/>
        </p:nvSpPr>
        <p:spPr>
          <a:xfrm>
            <a:off x="459161" y="3618445"/>
            <a:ext cx="99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7,6…3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0286D-D805-6323-1228-378D8A52DEAD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9764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20701"/>
              </p:ext>
            </p:extLst>
          </p:nvPr>
        </p:nvGraphicFramePr>
        <p:xfrm>
          <a:off x="2273281" y="3676258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6142922" y="3037069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6928196" y="4435858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5924424" y="2643681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846496" y="3698743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367778" y="3733387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6721809" y="4989856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3A6D2-EF39-814B-E11D-F1338B55EAD9}"/>
              </a:ext>
            </a:extLst>
          </p:cNvPr>
          <p:cNvSpPr txBox="1"/>
          <p:nvPr/>
        </p:nvSpPr>
        <p:spPr>
          <a:xfrm>
            <a:off x="8786477" y="3815814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6852835" y="3818458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E809-CD35-3A01-0790-90CC8223D394}"/>
              </a:ext>
            </a:extLst>
          </p:cNvPr>
          <p:cNvSpPr txBox="1"/>
          <p:nvPr/>
        </p:nvSpPr>
        <p:spPr>
          <a:xfrm>
            <a:off x="664982" y="3815814"/>
            <a:ext cx="99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7,6…3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C15C-A5C3-5A7B-9A08-C97B4DAF96DE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14836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52872"/>
              </p:ext>
            </p:extLst>
          </p:nvPr>
        </p:nvGraphicFramePr>
        <p:xfrm>
          <a:off x="2188502" y="3724464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2467155" y="3021722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6784725" y="4442934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2248657" y="2628334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761717" y="3746949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82999" y="3781593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6578338" y="4996932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3A6D2-EF39-814B-E11D-F1338B55EAD9}"/>
              </a:ext>
            </a:extLst>
          </p:cNvPr>
          <p:cNvSpPr txBox="1"/>
          <p:nvPr/>
        </p:nvSpPr>
        <p:spPr>
          <a:xfrm>
            <a:off x="8766566" y="3898100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6768056" y="386666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E809-CD35-3A01-0790-90CC8223D394}"/>
              </a:ext>
            </a:extLst>
          </p:cNvPr>
          <p:cNvSpPr txBox="1"/>
          <p:nvPr/>
        </p:nvSpPr>
        <p:spPr>
          <a:xfrm>
            <a:off x="1188758" y="3864020"/>
            <a:ext cx="33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BE59-FFC3-D810-9BEC-62A7F3F8259C}"/>
              </a:ext>
            </a:extLst>
          </p:cNvPr>
          <p:cNvSpPr txBox="1"/>
          <p:nvPr/>
        </p:nvSpPr>
        <p:spPr>
          <a:xfrm>
            <a:off x="6001754" y="3864020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71A0C-6DD4-14D1-A968-69D56C69659F}"/>
              </a:ext>
            </a:extLst>
          </p:cNvPr>
          <p:cNvSpPr txBox="1"/>
          <p:nvPr/>
        </p:nvSpPr>
        <p:spPr>
          <a:xfrm>
            <a:off x="31406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E6EB8-06F6-056F-6452-868BEF615E9C}"/>
              </a:ext>
            </a:extLst>
          </p:cNvPr>
          <p:cNvSpPr txBox="1"/>
          <p:nvPr/>
        </p:nvSpPr>
        <p:spPr>
          <a:xfrm>
            <a:off x="38550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B5995-AE27-B3D9-ACAC-85F7D2CAF4AA}"/>
              </a:ext>
            </a:extLst>
          </p:cNvPr>
          <p:cNvSpPr txBox="1"/>
          <p:nvPr/>
        </p:nvSpPr>
        <p:spPr>
          <a:xfrm>
            <a:off x="4556019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9C8FF-4842-95AE-B0CF-6ACCE9E04090}"/>
              </a:ext>
            </a:extLst>
          </p:cNvPr>
          <p:cNvSpPr txBox="1"/>
          <p:nvPr/>
        </p:nvSpPr>
        <p:spPr>
          <a:xfrm>
            <a:off x="5244980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EE0DD-E0FD-F3A1-F313-C3FD0B2A56BF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97734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/>
        </p:nvGraphicFramePr>
        <p:xfrm>
          <a:off x="2188502" y="3724464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7535717" y="3030123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6784725" y="4442934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7317219" y="2636735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761717" y="3746949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82999" y="3781593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6578338" y="4996932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3A6D2-EF39-814B-E11D-F1338B55EAD9}"/>
              </a:ext>
            </a:extLst>
          </p:cNvPr>
          <p:cNvSpPr txBox="1"/>
          <p:nvPr/>
        </p:nvSpPr>
        <p:spPr>
          <a:xfrm>
            <a:off x="8766566" y="3898100"/>
            <a:ext cx="3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6768056" y="386666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E809-CD35-3A01-0790-90CC8223D394}"/>
              </a:ext>
            </a:extLst>
          </p:cNvPr>
          <p:cNvSpPr txBox="1"/>
          <p:nvPr/>
        </p:nvSpPr>
        <p:spPr>
          <a:xfrm>
            <a:off x="2330396" y="3887418"/>
            <a:ext cx="33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BE59-FFC3-D810-9BEC-62A7F3F8259C}"/>
              </a:ext>
            </a:extLst>
          </p:cNvPr>
          <p:cNvSpPr txBox="1"/>
          <p:nvPr/>
        </p:nvSpPr>
        <p:spPr>
          <a:xfrm>
            <a:off x="6001754" y="3864020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71A0C-6DD4-14D1-A968-69D56C69659F}"/>
              </a:ext>
            </a:extLst>
          </p:cNvPr>
          <p:cNvSpPr txBox="1"/>
          <p:nvPr/>
        </p:nvSpPr>
        <p:spPr>
          <a:xfrm>
            <a:off x="31406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E6EB8-06F6-056F-6452-868BEF615E9C}"/>
              </a:ext>
            </a:extLst>
          </p:cNvPr>
          <p:cNvSpPr txBox="1"/>
          <p:nvPr/>
        </p:nvSpPr>
        <p:spPr>
          <a:xfrm>
            <a:off x="38550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B5995-AE27-B3D9-ACAC-85F7D2CAF4AA}"/>
              </a:ext>
            </a:extLst>
          </p:cNvPr>
          <p:cNvSpPr txBox="1"/>
          <p:nvPr/>
        </p:nvSpPr>
        <p:spPr>
          <a:xfrm>
            <a:off x="4556019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9C8FF-4842-95AE-B0CF-6ACCE9E04090}"/>
              </a:ext>
            </a:extLst>
          </p:cNvPr>
          <p:cNvSpPr txBox="1"/>
          <p:nvPr/>
        </p:nvSpPr>
        <p:spPr>
          <a:xfrm>
            <a:off x="5244980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F9B46-28E4-FC9F-D565-22635C94F7A5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373862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/>
        </p:nvGraphicFramePr>
        <p:xfrm>
          <a:off x="2188502" y="3724464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7535717" y="3030123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6089562" y="4477118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7317219" y="2636735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761717" y="3746949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82999" y="3781593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5883175" y="5031116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8680743" y="387993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E809-CD35-3A01-0790-90CC8223D394}"/>
              </a:ext>
            </a:extLst>
          </p:cNvPr>
          <p:cNvSpPr txBox="1"/>
          <p:nvPr/>
        </p:nvSpPr>
        <p:spPr>
          <a:xfrm>
            <a:off x="2330396" y="3887418"/>
            <a:ext cx="33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BE59-FFC3-D810-9BEC-62A7F3F8259C}"/>
              </a:ext>
            </a:extLst>
          </p:cNvPr>
          <p:cNvSpPr txBox="1"/>
          <p:nvPr/>
        </p:nvSpPr>
        <p:spPr>
          <a:xfrm>
            <a:off x="6001754" y="3864020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71A0C-6DD4-14D1-A968-69D56C69659F}"/>
              </a:ext>
            </a:extLst>
          </p:cNvPr>
          <p:cNvSpPr txBox="1"/>
          <p:nvPr/>
        </p:nvSpPr>
        <p:spPr>
          <a:xfrm>
            <a:off x="31406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E6EB8-06F6-056F-6452-868BEF615E9C}"/>
              </a:ext>
            </a:extLst>
          </p:cNvPr>
          <p:cNvSpPr txBox="1"/>
          <p:nvPr/>
        </p:nvSpPr>
        <p:spPr>
          <a:xfrm>
            <a:off x="38550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B5995-AE27-B3D9-ACAC-85F7D2CAF4AA}"/>
              </a:ext>
            </a:extLst>
          </p:cNvPr>
          <p:cNvSpPr txBox="1"/>
          <p:nvPr/>
        </p:nvSpPr>
        <p:spPr>
          <a:xfrm>
            <a:off x="4556019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9C8FF-4842-95AE-B0CF-6ACCE9E04090}"/>
              </a:ext>
            </a:extLst>
          </p:cNvPr>
          <p:cNvSpPr txBox="1"/>
          <p:nvPr/>
        </p:nvSpPr>
        <p:spPr>
          <a:xfrm>
            <a:off x="5244980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1384E-BBB8-A008-7C4F-052F81CE1DA6}"/>
              </a:ext>
            </a:extLst>
          </p:cNvPr>
          <p:cNvSpPr txBox="1"/>
          <p:nvPr/>
        </p:nvSpPr>
        <p:spPr>
          <a:xfrm>
            <a:off x="880787" y="3839282"/>
            <a:ext cx="70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10,9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33F41-4D9A-69A0-0F88-BC82F8F08AB7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318388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71092-85E1-2554-6E41-8D56505A9AB7}"/>
              </a:ext>
            </a:extLst>
          </p:cNvPr>
          <p:cNvSpPr txBox="1"/>
          <p:nvPr/>
        </p:nvSpPr>
        <p:spPr>
          <a:xfrm>
            <a:off x="1992302" y="557118"/>
            <a:ext cx="600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SYNCHRONOUS FIFO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365E-A60D-05EC-5AC2-C5423CEC2267}"/>
              </a:ext>
            </a:extLst>
          </p:cNvPr>
          <p:cNvSpPr txBox="1"/>
          <p:nvPr/>
        </p:nvSpPr>
        <p:spPr>
          <a:xfrm>
            <a:off x="1035514" y="1289849"/>
            <a:ext cx="17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8A5F8-02A5-6FFB-9CA3-1426373FBCC8}"/>
              </a:ext>
            </a:extLst>
          </p:cNvPr>
          <p:cNvSpPr txBox="1"/>
          <p:nvPr/>
        </p:nvSpPr>
        <p:spPr>
          <a:xfrm>
            <a:off x="1522955" y="1837914"/>
            <a:ext cx="49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FIFO: First In First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3FE5E-3E42-1ABF-8CEB-7B298BA3FC2A}"/>
              </a:ext>
            </a:extLst>
          </p:cNvPr>
          <p:cNvGraphicFramePr>
            <a:graphicFrameLocks noGrp="1"/>
          </p:cNvGraphicFramePr>
          <p:nvPr/>
        </p:nvGraphicFramePr>
        <p:xfrm>
          <a:off x="2188502" y="3724464"/>
          <a:ext cx="5804928" cy="661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616">
                  <a:extLst>
                    <a:ext uri="{9D8B030D-6E8A-4147-A177-3AD203B41FA5}">
                      <a16:colId xmlns:a16="http://schemas.microsoft.com/office/drawing/2014/main" val="112246191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58853701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412122564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1259179069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346829291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639857588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2991832055"/>
                    </a:ext>
                  </a:extLst>
                </a:gridCol>
                <a:gridCol w="725616">
                  <a:extLst>
                    <a:ext uri="{9D8B030D-6E8A-4147-A177-3AD203B41FA5}">
                      <a16:colId xmlns:a16="http://schemas.microsoft.com/office/drawing/2014/main" val="3941908220"/>
                    </a:ext>
                  </a:extLst>
                </a:gridCol>
              </a:tblGrid>
              <a:tr h="6610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297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576C680-202A-AB4B-48ED-5B8B0CE70757}"/>
              </a:ext>
            </a:extLst>
          </p:cNvPr>
          <p:cNvSpPr/>
          <p:nvPr/>
        </p:nvSpPr>
        <p:spPr>
          <a:xfrm>
            <a:off x="6101673" y="3084617"/>
            <a:ext cx="175395" cy="553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6EA103-2226-6970-1E29-CF985EDF3C2B}"/>
              </a:ext>
            </a:extLst>
          </p:cNvPr>
          <p:cNvSpPr/>
          <p:nvPr/>
        </p:nvSpPr>
        <p:spPr>
          <a:xfrm rot="10800000">
            <a:off x="6089562" y="4477118"/>
            <a:ext cx="218002" cy="55399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4A30-9DEE-8D83-5DD1-EB064C578900}"/>
              </a:ext>
            </a:extLst>
          </p:cNvPr>
          <p:cNvSpPr txBox="1"/>
          <p:nvPr/>
        </p:nvSpPr>
        <p:spPr>
          <a:xfrm>
            <a:off x="5883175" y="2691229"/>
            <a:ext cx="2226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wr_ptr  :  write pointer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E6A2D6-CCC1-213F-E7D5-7BD88B960BDF}"/>
              </a:ext>
            </a:extLst>
          </p:cNvPr>
          <p:cNvSpPr/>
          <p:nvPr/>
        </p:nvSpPr>
        <p:spPr>
          <a:xfrm rot="16200000">
            <a:off x="1761717" y="3746949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9BF4F1A-A0D5-B42D-9821-009BFB5EBF7D}"/>
              </a:ext>
            </a:extLst>
          </p:cNvPr>
          <p:cNvSpPr/>
          <p:nvPr/>
        </p:nvSpPr>
        <p:spPr>
          <a:xfrm rot="16200000">
            <a:off x="8282999" y="3781593"/>
            <a:ext cx="218002" cy="5539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503B-4E22-B3EA-732A-C06483A3F8EC}"/>
              </a:ext>
            </a:extLst>
          </p:cNvPr>
          <p:cNvSpPr txBox="1"/>
          <p:nvPr/>
        </p:nvSpPr>
        <p:spPr>
          <a:xfrm>
            <a:off x="5883175" y="5031116"/>
            <a:ext cx="24010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rd_ptr  :  read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8B17-C86C-7DBE-C8DC-005E0212988C}"/>
              </a:ext>
            </a:extLst>
          </p:cNvPr>
          <p:cNvSpPr txBox="1"/>
          <p:nvPr/>
        </p:nvSpPr>
        <p:spPr>
          <a:xfrm>
            <a:off x="8680743" y="387993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E809-CD35-3A01-0790-90CC8223D394}"/>
              </a:ext>
            </a:extLst>
          </p:cNvPr>
          <p:cNvSpPr txBox="1"/>
          <p:nvPr/>
        </p:nvSpPr>
        <p:spPr>
          <a:xfrm>
            <a:off x="2330396" y="3887418"/>
            <a:ext cx="33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BE59-FFC3-D810-9BEC-62A7F3F8259C}"/>
              </a:ext>
            </a:extLst>
          </p:cNvPr>
          <p:cNvSpPr txBox="1"/>
          <p:nvPr/>
        </p:nvSpPr>
        <p:spPr>
          <a:xfrm>
            <a:off x="6001754" y="3864020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71A0C-6DD4-14D1-A968-69D56C69659F}"/>
              </a:ext>
            </a:extLst>
          </p:cNvPr>
          <p:cNvSpPr txBox="1"/>
          <p:nvPr/>
        </p:nvSpPr>
        <p:spPr>
          <a:xfrm>
            <a:off x="31406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E6EB8-06F6-056F-6452-868BEF615E9C}"/>
              </a:ext>
            </a:extLst>
          </p:cNvPr>
          <p:cNvSpPr txBox="1"/>
          <p:nvPr/>
        </p:nvSpPr>
        <p:spPr>
          <a:xfrm>
            <a:off x="3855084" y="3898209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B5995-AE27-B3D9-ACAC-85F7D2CAF4AA}"/>
              </a:ext>
            </a:extLst>
          </p:cNvPr>
          <p:cNvSpPr txBox="1"/>
          <p:nvPr/>
        </p:nvSpPr>
        <p:spPr>
          <a:xfrm>
            <a:off x="4556019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9C8FF-4842-95AE-B0CF-6ACCE9E04090}"/>
              </a:ext>
            </a:extLst>
          </p:cNvPr>
          <p:cNvSpPr txBox="1"/>
          <p:nvPr/>
        </p:nvSpPr>
        <p:spPr>
          <a:xfrm>
            <a:off x="5244980" y="3890594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6D256-E62F-62FA-0BE9-7C77AF9D50A2}"/>
              </a:ext>
            </a:extLst>
          </p:cNvPr>
          <p:cNvSpPr txBox="1"/>
          <p:nvPr/>
        </p:nvSpPr>
        <p:spPr>
          <a:xfrm>
            <a:off x="7447489" y="3823423"/>
            <a:ext cx="30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66220-B023-3028-C1F6-9B70231D44F4}"/>
              </a:ext>
            </a:extLst>
          </p:cNvPr>
          <p:cNvSpPr txBox="1"/>
          <p:nvPr/>
        </p:nvSpPr>
        <p:spPr>
          <a:xfrm>
            <a:off x="6724620" y="3873926"/>
            <a:ext cx="48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21D37-AE2C-9E45-6097-46DE756ABBD3}"/>
              </a:ext>
            </a:extLst>
          </p:cNvPr>
          <p:cNvSpPr txBox="1"/>
          <p:nvPr/>
        </p:nvSpPr>
        <p:spPr>
          <a:xfrm>
            <a:off x="4159116" y="5682036"/>
            <a:ext cx="148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Fifo full</a:t>
            </a:r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98ADE3-14F9-F371-5E93-9539AD3AA124}"/>
              </a:ext>
            </a:extLst>
          </p:cNvPr>
          <p:cNvSpPr txBox="1"/>
          <p:nvPr/>
        </p:nvSpPr>
        <p:spPr>
          <a:xfrm>
            <a:off x="930749" y="60341"/>
            <a:ext cx="2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Tran Nhat Hai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Contract: haitran.ute@gmail.com</a:t>
            </a:r>
          </a:p>
        </p:txBody>
      </p:sp>
    </p:spTree>
    <p:extLst>
      <p:ext uri="{BB962C8B-B14F-4D97-AF65-F5344CB8AC3E}">
        <p14:creationId xmlns:p14="http://schemas.microsoft.com/office/powerpoint/2010/main" val="2927174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1058</Words>
  <Application>Microsoft Office PowerPoint</Application>
  <PresentationFormat>Widescreen</PresentationFormat>
  <Paragraphs>285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Hai</dc:creator>
  <cp:lastModifiedBy>Tran Hai</cp:lastModifiedBy>
  <cp:revision>10</cp:revision>
  <dcterms:created xsi:type="dcterms:W3CDTF">2024-10-05T07:08:06Z</dcterms:created>
  <dcterms:modified xsi:type="dcterms:W3CDTF">2024-10-06T15:48:44Z</dcterms:modified>
</cp:coreProperties>
</file>