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3322813"/>
            <a:ext cx="3656466" cy="1974492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3322813"/>
            <a:ext cx="3656466" cy="1974492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691115"/>
            <a:ext cx="3656466" cy="1403168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691115"/>
            <a:ext cx="3656466" cy="1403168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9"/>
            <a:ext cx="8409873" cy="891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数据库中，事务（Transaction）是一组数据库操作，它们被视为单个工作单元并以原子性、一致性、隔离性和持久性（ACID）的方式进行处理。事务可以包括一条或多条SQL语句，它们通常被视为一个逻辑操作单元，要么全部执行成功，要么全部回滚到之前的状态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1165498"/>
            <a:ext cx="8409873" cy="251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事务的四个属性：简单记忆ACID(酸)</a:t>
            </a:r>
            <a:endParaRPr lang="en-US" sz="1178" dirty="0"/>
          </a:p>
        </p:txBody>
      </p:sp>
      <p:sp>
        <p:nvSpPr>
          <p:cNvPr id="8" name="Text 2"/>
          <p:cNvSpPr/>
          <p:nvPr/>
        </p:nvSpPr>
        <p:spPr>
          <a:xfrm>
            <a:off x="923258" y="1851086"/>
            <a:ext cx="3272537" cy="754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原子性（Atomicity）：事务是一个不可分割的工作单位，包含的操作要么全部成功，要么全部失败回滚，不能只执行其中一部分。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265093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851086"/>
            <a:ext cx="3272537" cy="1005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一致性（Consistency）：在事务执行前和执行后，数据库的状态应该保持一致。例如，在转账操作中，如果转出账户的余额减少了100元，那么转入账户的余额必须增加100元。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290232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3482784"/>
            <a:ext cx="3272537" cy="754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隔离性（Isolation）：事务执行时，应该与其他并发事务相互隔离。这意味着在事务提交之前，其他事务无法查看或修改该事务的中间状态。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428263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3482784"/>
            <a:ext cx="3272537" cy="754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持久性（Durability）：一旦事务提交，它对数据库的修改应该永久保存，即使发生系统故障或其他意外情况也不应该丢失。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4282635"/>
            <a:ext cx="3272537" cy="822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使用事务可以确保数据库的完整性和一致性，并且在多用户并发访问数据库时可以保证数据的正确性。在许多应用程序中，事务通常用于处理复杂的业务逻辑，例如转账操作、订单处理等。</a:t>
            </a:r>
            <a:endParaRPr lang="en-US" sz="99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646" y="3647325"/>
            <a:ext cx="8409873" cy="149458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46" y="3194838"/>
            <a:ext cx="8409873" cy="36107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46" y="2020198"/>
            <a:ext cx="8409873" cy="1083228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46" y="845558"/>
            <a:ext cx="8409873" cy="1083227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9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在MySQL中，可以使用以下命令来开启、提交和回滚事务：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466200" y="1261481"/>
            <a:ext cx="756573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开启事务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1846517" y="900405"/>
            <a:ext cx="6828449" cy="9735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要开启事务，需要使用`START TRANSACTION`命令：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```sql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START TRANSACTION;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</p:txBody>
      </p:sp>
      <p:sp>
        <p:nvSpPr>
          <p:cNvPr id="10" name="Text 4"/>
          <p:cNvSpPr/>
          <p:nvPr/>
        </p:nvSpPr>
        <p:spPr>
          <a:xfrm>
            <a:off x="466200" y="2436121"/>
            <a:ext cx="756573" cy="251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提交事务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1846517" y="2075045"/>
            <a:ext cx="6828449" cy="9735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要提交事务，需要使用`COMMIT`命令：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```sql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COMMIT;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</p:txBody>
      </p:sp>
      <p:sp>
        <p:nvSpPr>
          <p:cNvPr id="12" name="Text 6"/>
          <p:cNvSpPr/>
          <p:nvPr/>
        </p:nvSpPr>
        <p:spPr>
          <a:xfrm>
            <a:off x="466200" y="3249684"/>
            <a:ext cx="756573" cy="251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回滚事务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1846517" y="3272537"/>
            <a:ext cx="6828449" cy="205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要回滚事务，需要使用`ROLLBACK`命令：</a:t>
            </a:r>
            <a:endParaRPr lang="en-US" sz="997" dirty="0"/>
          </a:p>
        </p:txBody>
      </p:sp>
      <p:sp>
        <p:nvSpPr>
          <p:cNvPr id="14" name="Text 8"/>
          <p:cNvSpPr/>
          <p:nvPr/>
        </p:nvSpPr>
        <p:spPr>
          <a:xfrm>
            <a:off x="466200" y="4268925"/>
            <a:ext cx="1336823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查看事务提交方式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1903577" y="3702173"/>
            <a:ext cx="6771388" cy="13848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要查看MySQL中事务的提交方式，可以使用以下命令：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```sql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@@autocommit;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这个命令将返回一个布尔值（0或1），表示MySQL当前是否处于自动提交模式。如果返回值为1，则表示MySQL启用了自动提交模式，即每条SQL语句都会自动提交为一个单独的事务。如果返回值为0，则表示MySQL关闭了自动提交模式，需要手动使用`COMMIT`或`ROLLBACK`命令来管理事务。。</a:t>
            </a:r>
            <a:endParaRPr lang="en-US" sz="99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8622" y="959823"/>
            <a:ext cx="639881" cy="63988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302" y="959823"/>
            <a:ext cx="639881" cy="639881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982" y="959823"/>
            <a:ext cx="639881" cy="63988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662" y="959823"/>
            <a:ext cx="639881" cy="639881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0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除了银行转账，还有很多需要使用事务的例子，例如：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502765" y="1691115"/>
            <a:ext cx="1759674" cy="2262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购买物品：购买物品时需要将库存量减少，同时将订单记录到订单表中。如果只有一条SQL语句对库存量和订单表进行更新，那么如果这个SQL语句失败，将无法确定库存量和订单的正确状态。使用事务可以确保库存量和订单状态的一致性。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502765" y="4044966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2628086" y="1691115"/>
            <a:ext cx="1759674" cy="2262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订单处理：订单处理涉及到库存的减少、销售额的增加、会员积分的计算等多个操作。如果只有一条SQL语句对这些操作进行更新，那么如果这个SQL语句失败，将无法确定这些操作的正确状态。使用事务可以确保所有操作都成功或都失败。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2628086" y="4044966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4753406" y="1691115"/>
            <a:ext cx="1759674" cy="251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保险理赔：保险理赔需要对多个保险单进行核查，同时将赔款记录到保险理赔表中。如果只有一条SQL语句对多个保险单和保险理赔表进行更新，那么如果这个SQL语句失败，将无法确定这些记录的正确状态。使用事务可以确保所有记录都成功或都失败。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4753406" y="4296348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6878726" y="1691115"/>
            <a:ext cx="1759674" cy="251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这些例子中，如果只有一个SQL语句对数据库进行更新，那么如果这个SQL语句失败，将无法确定数据的正确状态，这可能会导致数据不一致或者数据丢失。使用事务可以将多个操作组合成一个原子性的操作单元，并在必要时进行回滚，从而确保数据的一致性和完整性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6878726" y="4296348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7253513"/>
            <a:ext cx="3656466" cy="7399772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7253513"/>
            <a:ext cx="3656466" cy="7399772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845557"/>
            <a:ext cx="3656466" cy="617942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845557"/>
            <a:ext cx="3656466" cy="6179426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9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根据购买物品的描述，可以创建物品库存表和订单表的SQL语句如下：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005528"/>
            <a:ext cx="3272537" cy="3016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```sql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-- 物品库存表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CREATE TABLE `product_inventory` (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`id` int(11) NOT NULL AUTO_INCREMENT COMMENT '商品ID',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`name` varchar(50) NOT NULL COMMENT '商品名称',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`inventory` int(11) NOT NULL DEFAULT '0' COMMENT '商品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存',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PRIMARY KEY (`id`)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) ENGINE=InnoDB DEFAULT CHARSET=utf8mb4;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406781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005528"/>
            <a:ext cx="3272537" cy="57817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-- 订单表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CREATE TABLE `orders` (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`id` int(11) NOT NULL AUTO_INCREMENT COMMENT '订单ID',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`product_id` int(11) NOT NULL COMMENT '商品ID',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`quantity` int(11) NOT NULL COMMENT '购买数量',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`price` decimal(10,2) NOT NULL COMMENT '购买价格',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`total` decimal(10,2) NOT NULL COMMENT '购买总金额',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`created_at` datetime NOT NULL COMMENT '下单时间',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PRIMARY KEY (`id`),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KEY `fk_orders_product_id` (`product_id`),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CONSTRAINT `fk_orders_product_id` FOREIGN KEY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(`product_id`) REFERENCES `product_inventory` (`id`) ON DELETE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CASCADE ON UPDATE CASCADE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) ENGINE=InnoDB DEFAULT CHARSET=utf8mb4;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683301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7413482"/>
            <a:ext cx="3272537" cy="2011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这里，物品库存表（`product_inventory`）包含了每个商品的ID、名称和库存量，而订单表（`orders`）包含了每个订单的ID、商品ID、购买数量、购买价格、购买总金额和下单时间。订单表的商品ID是一个外键，指向物品库存表的ID字段，使用`ON DELETE CASCADE`和`ON UPDATE CASCADE`表示在删除或更新物品库存表中的一行时，对应的订单表中的行也会被删除或更新。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947024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7413482"/>
            <a:ext cx="3272537" cy="10055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为了确保库存量和订单状态的一致性，可以在进行购买操作时使用事务来更新这两个表中的数据。例如，下面是一个购买商品的示例事务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```sql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8464718"/>
            <a:ext cx="3272537" cy="59966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START TRANSACTION;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-- 查询商品库存量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inventory INTO @old_inventory FROM product_inventory WHERE id = 1;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-- 更新商品库存量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UPDATE product_inventory SET inventory = @old_inventory - 1 WHERE id = 1;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-- 插入订单数据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INSERT INTO orders (product_id, quantity, price, total, created_at)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VALUES (1, 1, 100.00, 100.00, NOW());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-- 查询订单ID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LAST_INSERT_ID() INTO @order_id;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-- 查询商品名称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name INTO @product_name FROM product_inventory WHERE id = 1;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-- 记录日志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INSERT INTO logs (time, operation, product_id, old_data, new_data)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VALUES (NOW(), 'INSERT', @order_id, NULL, CONCAT('{"product_name": "', @product_name, '", "quantity": 1, "price": 100.00, "total": 100.00}'));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-- 提交事务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COMMIT;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4044967"/>
            <a:ext cx="68558" cy="6855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2833762"/>
            <a:ext cx="68558" cy="6855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622557"/>
            <a:ext cx="68558" cy="6856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583" y="0"/>
            <a:ext cx="4570582" cy="5141905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1"/>
            <a:ext cx="3839290" cy="8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并发事务是指多个用户同时访问数据库，并试图进行读写操作。在并发事务中，会涉及到一些问题，如脏读、不可重复读和幻读。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1165500"/>
            <a:ext cx="3839290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868410" y="1531145"/>
            <a:ext cx="3336526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脏读（Dirty Read）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868410" y="1782528"/>
            <a:ext cx="3336526" cy="8227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脏读指一个事务读取了另一个事务未提交的数据。这种情况下，如果第二个事务最终回滚了，则第一个事务读取的数据就是无效的。这种情况下，读取到的数据可能是不一致的，因为第二个事务可能会回滚，导致第一个事务读取的数据无效。</a:t>
            </a:r>
            <a:endParaRPr lang="en-US" sz="997" dirty="0"/>
          </a:p>
        </p:txBody>
      </p:sp>
      <p:sp>
        <p:nvSpPr>
          <p:cNvPr id="10" name="Text 4"/>
          <p:cNvSpPr/>
          <p:nvPr/>
        </p:nvSpPr>
        <p:spPr>
          <a:xfrm>
            <a:off x="868410" y="2742351"/>
            <a:ext cx="3336526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不可重复读（Non-repeatable Read）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868410" y="2993731"/>
            <a:ext cx="3336526" cy="8227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不可重复读指一个事务内多次读取同一数据，在此期间，另一个事务进行了更新操作，导致第一个事务每次读取的数据不一致。在这种情况下，读取到的数据可能是不一致的，因为另一个事务进行了更新操作。</a:t>
            </a:r>
            <a:endParaRPr lang="en-US" sz="997" dirty="0"/>
          </a:p>
        </p:txBody>
      </p:sp>
      <p:sp>
        <p:nvSpPr>
          <p:cNvPr id="12" name="Text 6"/>
          <p:cNvSpPr/>
          <p:nvPr/>
        </p:nvSpPr>
        <p:spPr>
          <a:xfrm>
            <a:off x="868410" y="3953554"/>
            <a:ext cx="3336526" cy="251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幻读（Phantom Read）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868410" y="4204936"/>
            <a:ext cx="3336526" cy="411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一个事务读取数据失败，但是插入数据的时候发现数据又存在了。</a:t>
            </a:r>
            <a:endParaRPr lang="en-US" sz="99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2897750"/>
            <a:ext cx="3656466" cy="215731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2897750"/>
            <a:ext cx="3656466" cy="215731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845557"/>
            <a:ext cx="3656466" cy="1823664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845557"/>
            <a:ext cx="3656466" cy="1823664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9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在MySQL中，可以使用以下语句来查看和设置事务的隔离级别：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005528"/>
            <a:ext cx="3272537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查看当前的隔离级别，可以使用以下语句来查看当前的隔离级别：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1553999"/>
            <a:ext cx="3272537" cy="7175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```sql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@@TRANSACTION_ISOLATION;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</p:txBody>
      </p:sp>
      <p:sp>
        <p:nvSpPr>
          <p:cNvPr id="10" name="Text 4"/>
          <p:cNvSpPr/>
          <p:nvPr/>
        </p:nvSpPr>
        <p:spPr>
          <a:xfrm>
            <a:off x="4945371" y="1005528"/>
            <a:ext cx="3272537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设置隔离级别，可以使用以下语句来设置隔离级别：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1553999"/>
            <a:ext cx="3272537" cy="9232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```sql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SET SESSION TRANSACTION ISOLATION LEVEL &lt;isolation_level&gt;;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997" dirty="0"/>
          </a:p>
        </p:txBody>
      </p:sp>
      <p:sp>
        <p:nvSpPr>
          <p:cNvPr id="12" name="Text 6"/>
          <p:cNvSpPr/>
          <p:nvPr/>
        </p:nvSpPr>
        <p:spPr>
          <a:xfrm>
            <a:off x="923258" y="3057719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其中，`isolation_level`可以是以下值之一：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`READ UNCOMMITTED`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`READ COMMITTED`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`REPEATABLE READ`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`SERIALIZABLE`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436033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3057719"/>
            <a:ext cx="3272537" cy="1759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该语句会将当前会话的隔离级别设置为指定的隔离级别。需要注意的是，该设置只对当前会话有效，对其他会话不产生影响。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在MySQL中，默认的隔离级别是`REPEATABLE READ`。如果需要使用其他的隔离级别，需要显式地设置。在设置隔离级别时，需要权衡数据一致性和性能之间的关系，选择合适的隔离级别。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486309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2628085"/>
            <a:ext cx="68558" cy="6856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731292"/>
            <a:ext cx="68558" cy="6856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583" y="0"/>
            <a:ext cx="4570582" cy="5141905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29"/>
            <a:ext cx="3839290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1"/>
          <p:cNvSpPr/>
          <p:nvPr/>
        </p:nvSpPr>
        <p:spPr>
          <a:xfrm>
            <a:off x="365646" y="274234"/>
            <a:ext cx="3839290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868410" y="639882"/>
            <a:ext cx="3336526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-- 开始事务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START TRANSACTION;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-- 更新商品A的库存量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UPDATE product_inventory SET inventory = inventory - 1 WHERE id = 1;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-- 提交事务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COMMIT;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868410" y="2399554"/>
            <a:ext cx="3336526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868410" y="2536674"/>
            <a:ext cx="3336526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-- 开始事务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START TRANSACTION;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-- 读取商品A的库存量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inventory FROM product_inventory WHERE id = 1;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-- 这就是脏读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-- 再次读取商品A的库存量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inventory FROM product_inventory WHERE id = 1;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-- 提交事务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COMMIT;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868410" y="5301876"/>
            <a:ext cx="3336526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2023-05-29T08:17:23Z</dcterms:created>
  <dcterms:modified xsi:type="dcterms:W3CDTF">2023-05-29T08:17:23Z</dcterms:modified>
</cp:coreProperties>
</file>