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966524"/>
            <a:ext cx="3656466" cy="115178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966524"/>
            <a:ext cx="3656466" cy="115178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6334827"/>
            <a:ext cx="3656466" cy="140316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6334827"/>
            <a:ext cx="3656466" cy="140316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4703129"/>
            <a:ext cx="3656466" cy="140316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4703129"/>
            <a:ext cx="3656466" cy="1403168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3071431"/>
            <a:ext cx="3656466" cy="1403169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3071431"/>
            <a:ext cx="3656466" cy="1403169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1439734"/>
            <a:ext cx="3656466" cy="1403168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95" y="1439734"/>
            <a:ext cx="3656466" cy="1403168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AJAX（Asynchronous JavaScript and XML）是一种用于在客户端和服务器之间进行异步通信的技术。它允许在不刷新整个页面的情况下，通过在后台发送HTTP请求和接收响应来更新页面的一部分。AJAX 使用 JavaScript 和 XML（现在通常使用 JSON）来实现数据的传输和交换。</a:t>
            </a:r>
            <a:endParaRPr lang="en-US" sz="1631" dirty="0"/>
          </a:p>
        </p:txBody>
      </p:sp>
      <p:sp>
        <p:nvSpPr>
          <p:cNvPr id="13" name="Text 1"/>
          <p:cNvSpPr/>
          <p:nvPr/>
        </p:nvSpPr>
        <p:spPr>
          <a:xfrm>
            <a:off x="365646" y="116549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2"/>
          <p:cNvSpPr/>
          <p:nvPr/>
        </p:nvSpPr>
        <p:spPr>
          <a:xfrm>
            <a:off x="923258" y="1599704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1学习 AJAX 可以按照以下路线进行：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基本的前端知识：在学习 AJAX 之前，建议先熟悉 HTML、CSS 和 JavaScript 的基本概念和语法。这将有助于你理解和编写 AJAX 相关的代码。</a:t>
            </a:r>
            <a:endParaRPr lang="en-US" sz="1178" dirty="0"/>
          </a:p>
        </p:txBody>
      </p:sp>
      <p:sp>
        <p:nvSpPr>
          <p:cNvPr id="15" name="Text 3"/>
          <p:cNvSpPr/>
          <p:nvPr/>
        </p:nvSpPr>
        <p:spPr>
          <a:xfrm>
            <a:off x="923258" y="26509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4"/>
          <p:cNvSpPr/>
          <p:nvPr/>
        </p:nvSpPr>
        <p:spPr>
          <a:xfrm>
            <a:off x="4945371" y="1599704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HTTP 请求和响应：了解 HTTP 协议的基本概念，包括请求方法（如 GET、POST）、状态码（如 200、404）以及请求头和响应头的结构。</a:t>
            </a:r>
            <a:endParaRPr lang="en-US" sz="1178" dirty="0"/>
          </a:p>
        </p:txBody>
      </p:sp>
      <p:sp>
        <p:nvSpPr>
          <p:cNvPr id="17" name="Text 5"/>
          <p:cNvSpPr/>
          <p:nvPr/>
        </p:nvSpPr>
        <p:spPr>
          <a:xfrm>
            <a:off x="4945371" y="23995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6"/>
          <p:cNvSpPr/>
          <p:nvPr/>
        </p:nvSpPr>
        <p:spPr>
          <a:xfrm>
            <a:off x="923258" y="3231401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XMLHttpRequest 对象：学习使用原生 JavaScript 中的 XMLHttpRequest 对象来发送异步请求和处理响应。了解如何设置请求头、发送请求、处理响应和错误。</a:t>
            </a:r>
            <a:endParaRPr lang="en-US" sz="1178" dirty="0"/>
          </a:p>
        </p:txBody>
      </p:sp>
      <p:sp>
        <p:nvSpPr>
          <p:cNvPr id="19" name="Text 7"/>
          <p:cNvSpPr/>
          <p:nvPr/>
        </p:nvSpPr>
        <p:spPr>
          <a:xfrm>
            <a:off x="923258" y="42826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8"/>
          <p:cNvSpPr/>
          <p:nvPr/>
        </p:nvSpPr>
        <p:spPr>
          <a:xfrm>
            <a:off x="4945371" y="3231401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AJAX 库和框架：掌握流行的 AJAX 库和框架，如 jQuery、Axios、Fetch 等。这些库和框架提供了更简洁和方便的方式来处理 AJAX 请求和处理响应。</a:t>
            </a:r>
            <a:endParaRPr lang="en-US" sz="1178" dirty="0"/>
          </a:p>
        </p:txBody>
      </p:sp>
      <p:sp>
        <p:nvSpPr>
          <p:cNvPr id="21" name="Text 9"/>
          <p:cNvSpPr/>
          <p:nvPr/>
        </p:nvSpPr>
        <p:spPr>
          <a:xfrm>
            <a:off x="4945371" y="42826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0"/>
          <p:cNvSpPr/>
          <p:nvPr/>
        </p:nvSpPr>
        <p:spPr>
          <a:xfrm>
            <a:off x="923258" y="4863100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数据格式：学习不同的数据格式，如 XML、JSON 和 CSV，并了解如何解析和处理这些数据格式。JSON 是目前最常用的数据格式，因此重点学习 JSON 的相关知识。</a:t>
            </a:r>
            <a:endParaRPr lang="en-US" sz="1178" dirty="0"/>
          </a:p>
        </p:txBody>
      </p:sp>
      <p:sp>
        <p:nvSpPr>
          <p:cNvPr id="23" name="Text 11"/>
          <p:cNvSpPr/>
          <p:nvPr/>
        </p:nvSpPr>
        <p:spPr>
          <a:xfrm>
            <a:off x="923258" y="59143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2"/>
          <p:cNvSpPr/>
          <p:nvPr/>
        </p:nvSpPr>
        <p:spPr>
          <a:xfrm>
            <a:off x="4945371" y="4863100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跨域请求：了解跨域请求的概念和解决方法。AJAX 通常会受到同源策略的限制，需要了解如何处理跨域请求。</a:t>
            </a:r>
            <a:endParaRPr lang="en-US" sz="1178" dirty="0"/>
          </a:p>
        </p:txBody>
      </p:sp>
      <p:sp>
        <p:nvSpPr>
          <p:cNvPr id="25" name="Text 13"/>
          <p:cNvSpPr/>
          <p:nvPr/>
        </p:nvSpPr>
        <p:spPr>
          <a:xfrm>
            <a:off x="4945371" y="56629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4"/>
          <p:cNvSpPr/>
          <p:nvPr/>
        </p:nvSpPr>
        <p:spPr>
          <a:xfrm>
            <a:off x="923258" y="6494797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RESTful API：学习如何使用 AJAX 与服务器上的 RESTful API 进行交互。了解如何发送不同类型的请求（GET、POST、PUT、DELETE）和如何处理 API 的响应。</a:t>
            </a:r>
            <a:endParaRPr lang="en-US" sz="1178" dirty="0"/>
          </a:p>
        </p:txBody>
      </p:sp>
      <p:sp>
        <p:nvSpPr>
          <p:cNvPr id="27" name="Text 15"/>
          <p:cNvSpPr/>
          <p:nvPr/>
        </p:nvSpPr>
        <p:spPr>
          <a:xfrm>
            <a:off x="923258" y="75460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6"/>
          <p:cNvSpPr/>
          <p:nvPr/>
        </p:nvSpPr>
        <p:spPr>
          <a:xfrm>
            <a:off x="4945371" y="6494797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8. 异步编程和回调函数：掌握 JavaScript 中的异步编程概念，包括使用回调函数处理异步操作的结果，避免回调地狱。</a:t>
            </a:r>
            <a:endParaRPr lang="en-US" sz="1178" dirty="0"/>
          </a:p>
        </p:txBody>
      </p:sp>
      <p:sp>
        <p:nvSpPr>
          <p:cNvPr id="29" name="Text 17"/>
          <p:cNvSpPr/>
          <p:nvPr/>
        </p:nvSpPr>
        <p:spPr>
          <a:xfrm>
            <a:off x="4945371" y="729465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8"/>
          <p:cNvSpPr/>
          <p:nvPr/>
        </p:nvSpPr>
        <p:spPr>
          <a:xfrm>
            <a:off x="923258" y="8126495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9. AJAX 的应用：学习如何在实际项目中应用 AJAX 技术，例如通过 AJAX 加载数据、提交表单、实现自动补全、实时搜索等功能。</a:t>
            </a:r>
            <a:endParaRPr lang="en-US" sz="1178" dirty="0"/>
          </a:p>
        </p:txBody>
      </p:sp>
      <p:sp>
        <p:nvSpPr>
          <p:cNvPr id="31" name="Text 19"/>
          <p:cNvSpPr/>
          <p:nvPr/>
        </p:nvSpPr>
        <p:spPr>
          <a:xfrm>
            <a:off x="923258" y="892634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20"/>
          <p:cNvSpPr/>
          <p:nvPr/>
        </p:nvSpPr>
        <p:spPr>
          <a:xfrm>
            <a:off x="4945371" y="8126495"/>
            <a:ext cx="3272537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10. 跨浏览器兼容性：了解不同浏览器对 AJAX 的支持情况，学习如何处理跨浏览器兼容性问题。</a:t>
            </a:r>
            <a:endParaRPr lang="en-US" sz="1178" dirty="0"/>
          </a:p>
        </p:txBody>
      </p:sp>
      <p:sp>
        <p:nvSpPr>
          <p:cNvPr id="33" name="Text 21"/>
          <p:cNvSpPr/>
          <p:nvPr/>
        </p:nvSpPr>
        <p:spPr>
          <a:xfrm>
            <a:off x="4945371" y="86749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567666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56766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URL（Uniform Resource Locator）是用于标识和定位互联网上资源的地址。它是通过一种结构化的方式来描述资源在网络上的位置。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7"/>
            <a:ext cx="3272537" cy="4273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一个标准的URL由多个部分组成，包括：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协议（Protocol）：URL中的协议部分指定了用于访问资源的协议类型，例如HTTP、HTTPS、FTP等。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主机名（Hostname）：主机名部分指定了存储资源的服务器的域名或IP地址。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端口号（Port）：可选的端口号部分指定了服务器上用于访问资源的端口号，默认为协议的默认端口。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路径（Path）：路径部分指定了服务器上存储资源的具体路径。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查询字符串（Query String）：查询字符串部分用于向服务器发送额外的参数，多个参数之间使用"&amp;"符号分隔。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锚点（Fragment）：锚点部分指定了在资源内部的特定位置，用于快速定位到页面的特定部分。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以下是一个示例URL的结构：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562181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7"/>
            <a:ext cx="3272537" cy="527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https://www.example.com:8080/path/to/resource?param1=value1&amp;param2=value2#section1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在JavaScript中，可以使用URL对象来解析和操作URL。URL对象提供了许多有用的方法和属性，例如获取协议、主机名、路径、查询参数等。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url = new URL('https://www.example.com/path/to/resource?param1=value1&amp;param2=value2');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console.log(url.protocol); // 输出：https: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console.log(url.hostname); // 输出：www.example.com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console.log(url.pathname); // 输出：/path/to/resource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console.log(url.search); // 输出：?param1=value1&amp;param2=value2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console.log(url.searchParams.get('param1')); // 输出：value1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66273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970" y="2166456"/>
            <a:ext cx="2056762" cy="101466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34" y="3371948"/>
            <a:ext cx="2056762" cy="26052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34" y="1543714"/>
            <a:ext cx="2056762" cy="26052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938" y="1553998"/>
            <a:ext cx="2285291" cy="228529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http://127.0.0.1:5500/test2.html的组成部分：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4031254" y="2216734"/>
            <a:ext cx="1078658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协议：HTTP (HyperText Transfer Protocol)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6147434" y="1543714"/>
            <a:ext cx="2056762" cy="260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主机：127.0.0.1 (本地主机)</a:t>
            </a:r>
            <a:endParaRPr lang="en-US" sz="1178" dirty="0"/>
          </a:p>
        </p:txBody>
      </p:sp>
      <p:sp>
        <p:nvSpPr>
          <p:cNvPr id="10" name="Text 4"/>
          <p:cNvSpPr/>
          <p:nvPr/>
        </p:nvSpPr>
        <p:spPr>
          <a:xfrm>
            <a:off x="6147434" y="1849944"/>
            <a:ext cx="205676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5"/>
          <p:cNvSpPr/>
          <p:nvPr/>
        </p:nvSpPr>
        <p:spPr>
          <a:xfrm>
            <a:off x="6147434" y="3371948"/>
            <a:ext cx="2056762" cy="260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端口：5500</a:t>
            </a:r>
            <a:endParaRPr lang="en-US" sz="1178" dirty="0"/>
          </a:p>
        </p:txBody>
      </p:sp>
      <p:sp>
        <p:nvSpPr>
          <p:cNvPr id="12" name="Text 6"/>
          <p:cNvSpPr/>
          <p:nvPr/>
        </p:nvSpPr>
        <p:spPr>
          <a:xfrm>
            <a:off x="6147434" y="3678177"/>
            <a:ext cx="205676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7"/>
          <p:cNvSpPr/>
          <p:nvPr/>
        </p:nvSpPr>
        <p:spPr>
          <a:xfrm>
            <a:off x="936970" y="2166456"/>
            <a:ext cx="2056762" cy="1014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路径：/test2.html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综合起来，URL表示访问本地主机上的端口5500上的test2.html文件。</a:t>
            </a:r>
            <a:endParaRPr lang="en-US" sz="1178" dirty="0"/>
          </a:p>
        </p:txBody>
      </p:sp>
      <p:sp>
        <p:nvSpPr>
          <p:cNvPr id="14" name="Text 8"/>
          <p:cNvSpPr/>
          <p:nvPr/>
        </p:nvSpPr>
        <p:spPr>
          <a:xfrm>
            <a:off x="936970" y="3226831"/>
            <a:ext cx="205676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825576"/>
            <a:ext cx="3656466" cy="341422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39732"/>
            <a:ext cx="3656466" cy="215731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39732"/>
            <a:ext cx="3656466" cy="215731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xios是一个基于Promise的现代化HTTP客户端，用于在浏览器和Node.js环境中发送HTTP请求。它提供了一种简洁易用的方式来处理异步HTTP请求，并提供了丰富的功能，如拦截请求和响应、自动转换JSON数据、取消请求、错误处理等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49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599703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Ajax（Asynchronous JavaScript and XML）是一种传统的技术，用于在前端通过JavaScript发送异步请求并获取服务器返回的数据。它使用XMLHttpRequest对象来与服务器进行通信，并通过回调函数处理异步响应。Ajax通常需要手动处理请求的各个方面，如设置请求头、处理响应数据等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34050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599703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相比之下，Axios提供了一个更简洁和易用的API，基于Promise对象，使得异步请求的处理更加直观和便捷。它提供了一组简单的方法来发送各种类型的请求（如GET、POST、PUT等），并返回一个Promise对象以处理响应数据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9023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985545"/>
            <a:ext cx="3272537" cy="301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在使用Axios时，需要在HTML文件中引入Axios的JavaScript文件，例如通过 `《script&gt;` 标签引入：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 src="https://cdn.jsdelivr.net/npm/axios/dist/axios.min.js"&gt;《/script&gt;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然后，在 `《script&gt;` 标签中编写Axios的代码，以发送请求并处理响应。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请记得在实际使用Axios时，确保你的网页中已经引入了Axios的JavaScript文件，并根据需要编写相应的Axios代码来发送请求和处理响应。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70478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366560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366560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 Axios 请求获取信息时，可以通过 `.then()` 方法获取成功响应，并在回调函数中打印信息到屏幕上。以下是一个以 PyTorch 为例的代码示例：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7"/>
            <a:ext cx="3272537" cy="3267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axios.get('https://api.github.com/users/pytorch/repos')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.then(response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repositories = response.data;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repositories.forEach(repo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console.log(repo.name);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.catch(error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console.error(error);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46162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7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上述代码使用 Axios 发起一个 GET 请求，请求地址为 `https://api.github.com/users/pytorch/repos`，该地址获取了 PyTorch 的存储库信息。在 `.then()` 方法中，我们从响应对象 `response` 中获取到存储库数据 `response.data`，并使用 `.forEach()` 方法遍历每个存储库，并打印存储库的名称 `repo.name` 到控制台。如果发生错误，我们使用 `.catch()` 方法捕获并打印错误信息 `error`。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726" y="1234059"/>
            <a:ext cx="1759674" cy="155399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234059"/>
            <a:ext cx="1759674" cy="331367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86" y="1234059"/>
            <a:ext cx="1759674" cy="205676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5" y="1234059"/>
            <a:ext cx="1759674" cy="230814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`axios.get("https://api.github.com/users/pytorch/repos")`返回的是一个Promise对象。Promise是一种用于处理异步操作的对象，它可以具有状态和结果。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94176" y="1256911"/>
            <a:ext cx="1668264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`.then()`是Promise对象的方法，用于注册异步操作成功时的回调函数。当Promise对象的异步操作成功完成时，它会调用注册的回调函数，并将异步操作的结果作为参数传递给该函数。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358790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2719498" y="1256911"/>
            <a:ext cx="1668262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`.catch()`也是Promise对象的方法，用于注册异步操作失败时的回调函数。当Promise对象的异步操作失败时，它会调用注册的回调函数，并将错误信息作为参数传递给该函数。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333652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844818" y="1256911"/>
            <a:ext cx="1668262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段代码中，`axios.get(...)`返回的Promise对象可以通过`.then()`方法注册成功时的回调函数，以处理响应数据。同时，它也可以通过`.catch()`方法注册失败时的回调函数，以处理错误信息。这两个方法可以在Promise对象上连续调用，以分别处理成功和失败的情况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459343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970138" y="1256911"/>
            <a:ext cx="1668262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因此，`.then()`和`.catch()`都是Promise对象的方法，可以在调用`axios.get(...)`后进行连续的调用，以处理异步操作的结果。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283376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618" y="936969"/>
            <a:ext cx="3459931" cy="93468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PyTorch 项目的存储库（repositories）信息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932030" y="959820"/>
            <a:ext cx="3368518" cy="9301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`accimage`: 一个用于处理图像加速的库。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`add-annotations-github-action`: 一个用于在 GitHub Action 中添加注释的工具。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`android-demo-app`: 一个演示 PyTorch 在 Android 平台上的应用程序。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`audio`: 用于处理音频数据的库。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`benchmark`: 用于性能基准测试的工具。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`botorch`: 用于贝叶斯优化的 PyTorch 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`builder`: 用于构建 PyTorch 源代码的工具。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`caffe2.github.io`: Caffe2 文档的网站。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`captum`: 用于解释和可视化神经网络模型的库。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`ci-hud`: 用于持续集成（CI）的仪表板工具。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`contrib`: 社区贡献的 PyTorch 扩展和工具。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`cppdocs`: C++ 文档的存储库。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`cpuinfo`: 用于获取 CPU 信息的库。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`csprng`: 用于密码学安全伪随机数生成的库。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`data`: PyTorch 数据加载和处理的工具。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`dr-ci`: 用于代码审查的持续集成（CI）工具。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`elastic`: 用于弹性神经网络推理的库。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`ELF`: 用于构建和训练大规模游戏智能体的框架。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`examples`: PyTorch 的示例代码集合。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`extension-cpp`: 用于编写 C++ 扩展的工具。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`extension-ffi`: 用于编写 Lua 扩展的工具。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`extension-script`: 用于编写 TorchScript 扩展的工具。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`FBGEMM`: 用于高性能低精度矩阵乘法的库。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`functorch`: 用于函数式编程的 PyTorch 扩展。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`glow`: 用于将 PyTorch 模型编译为高性能硬件的库。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`hub`: PyTorch 模型和预训练模型的模型库。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`hydra-torch`: 用于配置管理的工具。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`ignite`: 用于训练和评估模型的库。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`ios-demo-app`: 一个演示 PyTorch 在 iOS 平台上的应用程序。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`java-demo`: 一个演示 PyTorch 在 Java 平台上的应用程序。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2840618" y="10329516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8007659"/>
            <a:ext cx="3656466" cy="115178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7"/>
            <a:ext cx="3656466" cy="693357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7"/>
            <a:ext cx="3656466" cy="693357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可以使用以下代码将获取到的pytorch仓库的名称信息打印在屏幕上，并添加Bootstrap样式：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30"/>
            <a:ext cx="3272537" cy="6535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《title&gt;PyTorch Repositories《/title&gt;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《link rel="stylesheet" href="https://cdn.jsdelivr.net/npm/bootstrap@5.3.0/dist/css/bootstrap.min.css"&gt;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 class="text-center"&gt;PyTorch Repositories《/h1&gt;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id="repository-list" class="container mt-4"&gt;《/div&gt;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 src="https://cdn.jsdelivr.net/npm/axios/dist/axios.min.js"&gt;《/script&gt;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axios.get("https://api.github.com/users/pytorch/repos")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.then(response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repositories = response.data;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repositoryList = document.getElementById("repository-list");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75871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30"/>
            <a:ext cx="3272537" cy="553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repositories.forEach(repository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const repositoryItem = document.createElement("div");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repositoryItem.classList.add("card", "mb-3");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repositoryItem.innerHTML = 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    《div class="card-body"&gt;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        《h5 class="card-title"&gt;${repository.name}《/h5&gt;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`;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repositoryList.appendChild(repositoryItem);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.catch(error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console.log(error);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658163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8167628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这段代码会在页面上显示一个标题为"PyTorch Repositories"的大标题，下方是一个使用Bootstrap样式的容器`《div id="repository-list"&gt;`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896748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945372"/>
            <a:ext cx="3656466" cy="567666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945372"/>
            <a:ext cx="3656466" cy="567666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799854"/>
            <a:ext cx="3656466" cy="391698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799854"/>
            <a:ext cx="3656466" cy="391698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1"/>
          <p:cNvSpPr/>
          <p:nvPr/>
        </p:nvSpPr>
        <p:spPr>
          <a:xfrm>
            <a:off x="365646" y="274234"/>
            <a:ext cx="840987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加上bootstrap美化</a:t>
            </a:r>
            <a:endParaRPr lang="en-US" sz="1178" dirty="0"/>
          </a:p>
        </p:txBody>
      </p:sp>
      <p:sp>
        <p:nvSpPr>
          <p:cNvPr id="8" name="Text 2"/>
          <p:cNvSpPr/>
          <p:nvPr/>
        </p:nvSpPr>
        <p:spPr>
          <a:xfrm>
            <a:off x="923258" y="959823"/>
            <a:ext cx="3272537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《title&gt;PyTorch Repositories《/title&gt;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《link rel="stylesheet" href="https://cdn.jsdelivr.net/npm/bootstrap@5.3.0/dist/css/bootstrap.min.css"&gt;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 class="text-center"&gt;PyTorch Repositories《/h1&gt;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id="repository-list" class="container mt-4"&gt;《/div&gt;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52487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959823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 src="https://cdn.jsdelivr.net/npm/axios/dist/axios.min.js"&gt;《/script&gt;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axios.get("https://api.github.com/users/pytorch/repos")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.then(response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repositories = response.data;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repositoryList = document.getElementById("repository-list");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7707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5105341"/>
            <a:ext cx="3272537" cy="527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repositories.forEach(repository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const repositoryItem = document.createElement("div");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repositoryItem.classList.add("card", "mb-3");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repositoryItem.innerHTML = 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    《div class="card-body"&gt;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        《h5 class="card-title"&gt;${repository.name}《/h5&gt;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`;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repositoryList.appendChild(repositoryItem);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.catch(error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console.log(error);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043006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510534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9"/>
          <p:cNvSpPr/>
          <p:nvPr/>
        </p:nvSpPr>
        <p:spPr>
          <a:xfrm>
            <a:off x="4945371" y="515104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2023-08-09T07:15:23Z</dcterms:created>
  <dcterms:modified xsi:type="dcterms:W3CDTF">2023-08-09T07:15:23Z</dcterms:modified>
</cp:coreProperties>
</file>