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notesMasterIdLst>
    <p:notesMasterId r:id="rId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slideLayout" Target="../slideLayouts/slideLayout1.xml"/><Relationship Id="rId8"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slideLayout" Target="../slideLayouts/slideLayout1.xml"/><Relationship Id="rId7"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2628086" y="5461846"/>
            <a:ext cx="1759674" cy="3062290"/>
          </a:xfrm>
          <a:prstGeom prst="rect">
            <a:avLst/>
          </a:prstGeom>
        </p:spPr>
      </p:pic>
      <p:pic>
        <p:nvPicPr>
          <p:cNvPr id="3" name="Image 1" descr="preencoded.png">    </p:cNvPr>
          <p:cNvPicPr>
            <a:picLocks noChangeAspect="1"/>
          </p:cNvPicPr>
          <p:nvPr/>
        </p:nvPicPr>
        <p:blipFill>
          <a:blip r:embed="rId2"/>
          <a:stretch>
            <a:fillRect/>
          </a:stretch>
        </p:blipFill>
        <p:spPr>
          <a:xfrm>
            <a:off x="502765" y="5461846"/>
            <a:ext cx="1759674" cy="3816436"/>
          </a:xfrm>
          <a:prstGeom prst="rect">
            <a:avLst/>
          </a:prstGeom>
        </p:spPr>
      </p:pic>
      <p:pic>
        <p:nvPicPr>
          <p:cNvPr id="4" name="Image 2" descr="preencoded.png">    </p:cNvPr>
          <p:cNvPicPr>
            <a:picLocks noChangeAspect="1"/>
          </p:cNvPicPr>
          <p:nvPr/>
        </p:nvPicPr>
        <p:blipFill>
          <a:blip r:embed="rId3"/>
          <a:stretch>
            <a:fillRect/>
          </a:stretch>
        </p:blipFill>
        <p:spPr>
          <a:xfrm>
            <a:off x="6878726" y="1234057"/>
            <a:ext cx="1759674" cy="3816436"/>
          </a:xfrm>
          <a:prstGeom prst="rect">
            <a:avLst/>
          </a:prstGeom>
        </p:spPr>
      </p:pic>
      <p:pic>
        <p:nvPicPr>
          <p:cNvPr id="5" name="Image 3" descr="preencoded.png">    </p:cNvPr>
          <p:cNvPicPr>
            <a:picLocks noChangeAspect="1"/>
          </p:cNvPicPr>
          <p:nvPr/>
        </p:nvPicPr>
        <p:blipFill>
          <a:blip r:embed="rId4"/>
          <a:stretch>
            <a:fillRect/>
          </a:stretch>
        </p:blipFill>
        <p:spPr>
          <a:xfrm>
            <a:off x="4753406" y="1234057"/>
            <a:ext cx="1759674" cy="2308144"/>
          </a:xfrm>
          <a:prstGeom prst="rect">
            <a:avLst/>
          </a:prstGeom>
        </p:spPr>
      </p:pic>
      <p:pic>
        <p:nvPicPr>
          <p:cNvPr id="6" name="Image 4" descr="preencoded.png">    </p:cNvPr>
          <p:cNvPicPr>
            <a:picLocks noChangeAspect="1"/>
          </p:cNvPicPr>
          <p:nvPr/>
        </p:nvPicPr>
        <p:blipFill>
          <a:blip r:embed="rId5"/>
          <a:stretch>
            <a:fillRect/>
          </a:stretch>
        </p:blipFill>
        <p:spPr>
          <a:xfrm>
            <a:off x="2628086" y="1234057"/>
            <a:ext cx="1759674" cy="2308144"/>
          </a:xfrm>
          <a:prstGeom prst="rect">
            <a:avLst/>
          </a:prstGeom>
        </p:spPr>
      </p:pic>
      <p:pic>
        <p:nvPicPr>
          <p:cNvPr id="7" name="Image 5" descr="preencoded.png">    </p:cNvPr>
          <p:cNvPicPr>
            <a:picLocks noChangeAspect="1"/>
          </p:cNvPicPr>
          <p:nvPr/>
        </p:nvPicPr>
        <p:blipFill>
          <a:blip r:embed="rId6"/>
          <a:stretch>
            <a:fillRect/>
          </a:stretch>
        </p:blipFill>
        <p:spPr>
          <a:xfrm>
            <a:off x="502765" y="1234057"/>
            <a:ext cx="1759674" cy="2559526"/>
          </a:xfrm>
          <a:prstGeom prst="rect">
            <a:avLst/>
          </a:prstGeom>
        </p:spPr>
      </p:pic>
      <p:sp>
        <p:nvSpPr>
          <p:cNvPr id="8" name="Text 0"/>
          <p:cNvSpPr/>
          <p:nvPr/>
        </p:nvSpPr>
        <p:spPr>
          <a:xfrm>
            <a:off x="365646" y="228529"/>
            <a:ext cx="8409873" cy="59417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`rotateZ()`, `rotateX()`, 和 `rotateY()` 是 CSS 的变换函数，用于对元素进行绕 Z 轴、X 轴和 Y 轴的旋转。这些旋转函数可以用于创建元素在三维空间中的旋转效果。</a:t>
            </a:r>
            <a:endParaRPr lang="en-US" sz="1631" dirty="0"/>
          </a:p>
        </p:txBody>
      </p:sp>
      <p:sp>
        <p:nvSpPr>
          <p:cNvPr id="9"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10" name="Text 2"/>
          <p:cNvSpPr/>
          <p:nvPr/>
        </p:nvSpPr>
        <p:spPr>
          <a:xfrm>
            <a:off x="594176" y="1256910"/>
            <a:ext cx="1668264" cy="251382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1. `rotateZ()`：</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`rotateZ()` 函数接受一个参数，表示元素绕 Z 轴旋转的角度。</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参数可以使用度数单位（如度deg）或无单位的数字表示。</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正值表示顺时针旋转，负值表示逆时针旋转。</a:t>
            </a:r>
            <a:endParaRPr lang="en-US" sz="1178" dirty="0"/>
          </a:p>
        </p:txBody>
      </p:sp>
      <p:sp>
        <p:nvSpPr>
          <p:cNvPr id="11" name="Text 3"/>
          <p:cNvSpPr/>
          <p:nvPr/>
        </p:nvSpPr>
        <p:spPr>
          <a:xfrm>
            <a:off x="502765" y="3839289"/>
            <a:ext cx="1759674" cy="0"/>
          </a:xfrm>
          <a:prstGeom prst="rect">
            <a:avLst/>
          </a:prstGeom>
          <a:noFill/>
          <a:ln/>
        </p:spPr>
        <p:txBody>
          <a:bodyPr wrap="square" lIns="0" tIns="0" rIns="0" bIns="0" rtlCol="0" anchor="t"/>
          <a:lstStyle/>
          <a:p>
            <a:endParaRPr lang="en-US" dirty="0"/>
          </a:p>
        </p:txBody>
      </p:sp>
      <p:sp>
        <p:nvSpPr>
          <p:cNvPr id="12" name="Text 4"/>
          <p:cNvSpPr/>
          <p:nvPr/>
        </p:nvSpPr>
        <p:spPr>
          <a:xfrm>
            <a:off x="2719498" y="1256910"/>
            <a:ext cx="1668262" cy="226243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2. `rotateX()`：</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`rotateX()` 函数接受一个参数，表示元素绕 X 轴旋转的角度。</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参数可以使用度数单位（如度deg）或无单位的数字表示。</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正值表示向下旋转，负值表示向上旋转。</a:t>
            </a:r>
            <a:endParaRPr lang="en-US" sz="1178" dirty="0"/>
          </a:p>
        </p:txBody>
      </p:sp>
      <p:sp>
        <p:nvSpPr>
          <p:cNvPr id="13" name="Text 5"/>
          <p:cNvSpPr/>
          <p:nvPr/>
        </p:nvSpPr>
        <p:spPr>
          <a:xfrm>
            <a:off x="2628086" y="3587907"/>
            <a:ext cx="1759674" cy="0"/>
          </a:xfrm>
          <a:prstGeom prst="rect">
            <a:avLst/>
          </a:prstGeom>
          <a:noFill/>
          <a:ln/>
        </p:spPr>
        <p:txBody>
          <a:bodyPr wrap="square" lIns="0" tIns="0" rIns="0" bIns="0" rtlCol="0" anchor="t"/>
          <a:lstStyle/>
          <a:p>
            <a:endParaRPr lang="en-US" dirty="0"/>
          </a:p>
        </p:txBody>
      </p:sp>
      <p:sp>
        <p:nvSpPr>
          <p:cNvPr id="14" name="Text 6"/>
          <p:cNvSpPr/>
          <p:nvPr/>
        </p:nvSpPr>
        <p:spPr>
          <a:xfrm>
            <a:off x="4844818" y="1256910"/>
            <a:ext cx="1668262" cy="226243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3. `rotateY()`：</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`rotateY()` 函数接受一个参数，表示元素绕 Y 轴旋转的角度。</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参数可以使用度数单位（如度deg）或无单位的数字表示。</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正值表示向右旋转，负值表示向左旋转。</a:t>
            </a:r>
            <a:endParaRPr lang="en-US" sz="1178" dirty="0"/>
          </a:p>
        </p:txBody>
      </p:sp>
      <p:sp>
        <p:nvSpPr>
          <p:cNvPr id="15" name="Text 7"/>
          <p:cNvSpPr/>
          <p:nvPr/>
        </p:nvSpPr>
        <p:spPr>
          <a:xfrm>
            <a:off x="4753406" y="3587907"/>
            <a:ext cx="1759674" cy="0"/>
          </a:xfrm>
          <a:prstGeom prst="rect">
            <a:avLst/>
          </a:prstGeom>
          <a:noFill/>
          <a:ln/>
        </p:spPr>
        <p:txBody>
          <a:bodyPr wrap="square" lIns="0" tIns="0" rIns="0" bIns="0" rtlCol="0" anchor="t"/>
          <a:lstStyle/>
          <a:p>
            <a:endParaRPr lang="en-US" dirty="0"/>
          </a:p>
        </p:txBody>
      </p:sp>
      <p:sp>
        <p:nvSpPr>
          <p:cNvPr id="16" name="Text 8"/>
          <p:cNvSpPr/>
          <p:nvPr/>
        </p:nvSpPr>
        <p:spPr>
          <a:xfrm>
            <a:off x="6970138" y="1256910"/>
            <a:ext cx="1668262" cy="377073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左手定则（左手法则）是用于确定旋转方向的规则，它适用于右手坐标系。根据左手定则：</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用左手握住旋转轴，大拇指指向轴正方向，其余四指的曲线方向表示旋转的正方向。</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例如，在右手坐标系中，绕 Z 轴的正旋转（顺时针旋转）遵循左手定则：用左手握住 Z 轴，大拇指指向正方向，其余四指的曲线方向表示旋转的正方向。</a:t>
            </a:r>
            <a:endParaRPr lang="en-US" sz="1178" dirty="0"/>
          </a:p>
        </p:txBody>
      </p:sp>
      <p:sp>
        <p:nvSpPr>
          <p:cNvPr id="17" name="Text 9"/>
          <p:cNvSpPr/>
          <p:nvPr/>
        </p:nvSpPr>
        <p:spPr>
          <a:xfrm>
            <a:off x="6878726" y="5096199"/>
            <a:ext cx="1759674" cy="0"/>
          </a:xfrm>
          <a:prstGeom prst="rect">
            <a:avLst/>
          </a:prstGeom>
          <a:noFill/>
          <a:ln/>
        </p:spPr>
        <p:txBody>
          <a:bodyPr wrap="square" lIns="0" tIns="0" rIns="0" bIns="0" rtlCol="0" anchor="t"/>
          <a:lstStyle/>
          <a:p>
            <a:endParaRPr lang="en-US" dirty="0"/>
          </a:p>
        </p:txBody>
      </p:sp>
      <p:sp>
        <p:nvSpPr>
          <p:cNvPr id="18" name="Text 10"/>
          <p:cNvSpPr/>
          <p:nvPr/>
        </p:nvSpPr>
        <p:spPr>
          <a:xfrm>
            <a:off x="594176" y="5484699"/>
            <a:ext cx="1668264" cy="3770731"/>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示例代码：</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.rotate-z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transform: rotateZ(45deg);</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.rotate-x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transform: rotateX(30deg);</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.rotate-y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transform: rotateY(-60deg);</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9" name="Text 11"/>
          <p:cNvSpPr/>
          <p:nvPr/>
        </p:nvSpPr>
        <p:spPr>
          <a:xfrm>
            <a:off x="502765" y="9323988"/>
            <a:ext cx="1759674" cy="0"/>
          </a:xfrm>
          <a:prstGeom prst="rect">
            <a:avLst/>
          </a:prstGeom>
          <a:noFill/>
          <a:ln/>
        </p:spPr>
        <p:txBody>
          <a:bodyPr wrap="square" lIns="0" tIns="0" rIns="0" bIns="0" rtlCol="0" anchor="t"/>
          <a:lstStyle/>
          <a:p>
            <a:endParaRPr lang="en-US" dirty="0"/>
          </a:p>
        </p:txBody>
      </p:sp>
      <p:sp>
        <p:nvSpPr>
          <p:cNvPr id="20" name="Text 12"/>
          <p:cNvSpPr/>
          <p:nvPr/>
        </p:nvSpPr>
        <p:spPr>
          <a:xfrm>
            <a:off x="2719498" y="5484699"/>
            <a:ext cx="1668262" cy="3016584"/>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在上述示例中，`.rotate-z` 类将元素绕 Z 轴顺时针旋转 45 度，`.rotate-x` 类将元素绕 X 轴顺时针旋转 30 度，`.rotate-y` 类将元素绕 Y 轴逆时针旋转 60 度。</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使用这些旋转函数和左手定则，可以在三维空间中实现元素的旋转效果，并根据需要控制旋转的方向和角度。</a:t>
            </a:r>
            <a:endParaRPr lang="en-US" sz="1178" dirty="0"/>
          </a:p>
        </p:txBody>
      </p:sp>
      <p:sp>
        <p:nvSpPr>
          <p:cNvPr id="21" name="Text 13"/>
          <p:cNvSpPr/>
          <p:nvPr/>
        </p:nvSpPr>
        <p:spPr>
          <a:xfrm>
            <a:off x="2628086" y="8569842"/>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4908806"/>
            <a:ext cx="3656466" cy="1654551"/>
          </a:xfrm>
          <a:prstGeom prst="rect">
            <a:avLst/>
          </a:prstGeom>
        </p:spPr>
      </p:pic>
      <p:pic>
        <p:nvPicPr>
          <p:cNvPr id="3" name="Image 1" descr="preencoded.png">    </p:cNvPr>
          <p:cNvPicPr>
            <a:picLocks noChangeAspect="1"/>
          </p:cNvPicPr>
          <p:nvPr/>
        </p:nvPicPr>
        <p:blipFill>
          <a:blip r:embed="rId2"/>
          <a:stretch>
            <a:fillRect/>
          </a:stretch>
        </p:blipFill>
        <p:spPr>
          <a:xfrm>
            <a:off x="4753406" y="3025725"/>
            <a:ext cx="3656466" cy="1654551"/>
          </a:xfrm>
          <a:prstGeom prst="rect">
            <a:avLst/>
          </a:prstGeom>
        </p:spPr>
      </p:pic>
      <p:pic>
        <p:nvPicPr>
          <p:cNvPr id="4" name="Image 2" descr="preencoded.png">    </p:cNvPr>
          <p:cNvPicPr>
            <a:picLocks noChangeAspect="1"/>
          </p:cNvPicPr>
          <p:nvPr/>
        </p:nvPicPr>
        <p:blipFill>
          <a:blip r:embed="rId3"/>
          <a:stretch>
            <a:fillRect/>
          </a:stretch>
        </p:blipFill>
        <p:spPr>
          <a:xfrm>
            <a:off x="731295" y="3025725"/>
            <a:ext cx="3656466" cy="1654551"/>
          </a:xfrm>
          <a:prstGeom prst="rect">
            <a:avLst/>
          </a:prstGeom>
        </p:spPr>
      </p:pic>
      <p:pic>
        <p:nvPicPr>
          <p:cNvPr id="5" name="Image 3" descr="preencoded.png">    </p:cNvPr>
          <p:cNvPicPr>
            <a:picLocks noChangeAspect="1"/>
          </p:cNvPicPr>
          <p:nvPr/>
        </p:nvPicPr>
        <p:blipFill>
          <a:blip r:embed="rId4"/>
          <a:stretch>
            <a:fillRect/>
          </a:stretch>
        </p:blipFill>
        <p:spPr>
          <a:xfrm>
            <a:off x="4753406" y="1142646"/>
            <a:ext cx="3656466" cy="1654551"/>
          </a:xfrm>
          <a:prstGeom prst="rect">
            <a:avLst/>
          </a:prstGeom>
        </p:spPr>
      </p:pic>
      <p:pic>
        <p:nvPicPr>
          <p:cNvPr id="6" name="Image 4" descr="preencoded.png">    </p:cNvPr>
          <p:cNvPicPr>
            <a:picLocks noChangeAspect="1"/>
          </p:cNvPicPr>
          <p:nvPr/>
        </p:nvPicPr>
        <p:blipFill>
          <a:blip r:embed="rId5"/>
          <a:stretch>
            <a:fillRect/>
          </a:stretch>
        </p:blipFill>
        <p:spPr>
          <a:xfrm>
            <a:off x="731295" y="1142646"/>
            <a:ext cx="3656466" cy="1654551"/>
          </a:xfrm>
          <a:prstGeom prst="rect">
            <a:avLst/>
          </a:prstGeom>
        </p:spPr>
      </p:pic>
      <p:sp>
        <p:nvSpPr>
          <p:cNvPr id="7" name="Text 0"/>
          <p:cNvSpPr/>
          <p:nvPr/>
        </p:nvSpPr>
        <p:spPr>
          <a:xfrm>
            <a:off x="365646" y="228529"/>
            <a:ext cx="8409873" cy="59417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`scale3d()`、`scaleX()`、`scaleY()` 和 `scaleZ()` 是 CSS 的变换函数，用于对元素进行缩放操作。它们可以改变元素在三维空间中的大小。</a:t>
            </a:r>
            <a:endParaRPr lang="en-US" sz="1631" dirty="0"/>
          </a:p>
        </p:txBody>
      </p:sp>
      <p:sp>
        <p:nvSpPr>
          <p:cNvPr id="8"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302617"/>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`scale3d()`：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`scale3d()` 函数接受三个参数，分别表示元素在 X、Y 和 Z 轴上的缩放比例。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参数是一个无单位的数字，表示相对于元素原始大小的缩放比例。</a:t>
            </a:r>
            <a:endParaRPr lang="en-US" sz="1178" dirty="0"/>
          </a:p>
        </p:txBody>
      </p:sp>
      <p:sp>
        <p:nvSpPr>
          <p:cNvPr id="10" name="Text 3"/>
          <p:cNvSpPr/>
          <p:nvPr/>
        </p:nvSpPr>
        <p:spPr>
          <a:xfrm>
            <a:off x="923258" y="2605232"/>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302617"/>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`scaleX()`：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`scaleX()` 函数接受一个参数，表示元素在 X 轴上的缩放比例。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参数是一个无单位的数字，表示相对于元素原始大小的缩放比例。</a:t>
            </a:r>
            <a:endParaRPr lang="en-US" sz="1178" dirty="0"/>
          </a:p>
        </p:txBody>
      </p:sp>
      <p:sp>
        <p:nvSpPr>
          <p:cNvPr id="12" name="Text 5"/>
          <p:cNvSpPr/>
          <p:nvPr/>
        </p:nvSpPr>
        <p:spPr>
          <a:xfrm>
            <a:off x="4945371" y="2605232"/>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3185696"/>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示例代码：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.scale-3d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transform: scale3d(1.5, 0.8, 2);</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4" name="Text 7"/>
          <p:cNvSpPr/>
          <p:nvPr/>
        </p:nvSpPr>
        <p:spPr>
          <a:xfrm>
            <a:off x="923258" y="4488312"/>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3185696"/>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.scale-x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transform: scaleX(1.2);</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6" name="Text 9"/>
          <p:cNvSpPr/>
          <p:nvPr/>
        </p:nvSpPr>
        <p:spPr>
          <a:xfrm>
            <a:off x="4945371" y="3985547"/>
            <a:ext cx="3272537" cy="0"/>
          </a:xfrm>
          <a:prstGeom prst="rect">
            <a:avLst/>
          </a:prstGeom>
          <a:noFill/>
          <a:ln/>
        </p:spPr>
        <p:txBody>
          <a:bodyPr wrap="square" lIns="0" tIns="0" rIns="0" bIns="0" rtlCol="0" anchor="t"/>
          <a:lstStyle/>
          <a:p>
            <a:endParaRPr lang="en-US" dirty="0"/>
          </a:p>
        </p:txBody>
      </p:sp>
      <p:sp>
        <p:nvSpPr>
          <p:cNvPr id="17" name="Text 10"/>
          <p:cNvSpPr/>
          <p:nvPr/>
        </p:nvSpPr>
        <p:spPr>
          <a:xfrm>
            <a:off x="923258" y="5068776"/>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在上述示例中，`.scale-3d` 类将元素在 X 轴上放大 1.5 倍，Y 轴上缩小 0.8 倍，Z 轴上放大 2 倍。`.scale-x` 类将元素在 X 轴上放大 1.2 倍，`.scale-y` 类将元素在 Y 轴上缩小 0.9 倍，`.scale-z` 类将元素在 Z 轴上放大 1.5 倍。</a:t>
            </a:r>
            <a:endParaRPr lang="en-US" sz="1178" dirty="0"/>
          </a:p>
        </p:txBody>
      </p:sp>
      <p:sp>
        <p:nvSpPr>
          <p:cNvPr id="18" name="Text 11"/>
          <p:cNvSpPr/>
          <p:nvPr/>
        </p:nvSpPr>
        <p:spPr>
          <a:xfrm>
            <a:off x="923258" y="6371392"/>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184426" y="1074088"/>
            <a:ext cx="2439763" cy="1553998"/>
          </a:xfrm>
          <a:prstGeom prst="rect">
            <a:avLst/>
          </a:prstGeom>
        </p:spPr>
      </p:pic>
      <p:pic>
        <p:nvPicPr>
          <p:cNvPr id="3" name="Image 1" descr="preencoded.png">    </p:cNvPr>
          <p:cNvPicPr>
            <a:picLocks noChangeAspect="1"/>
          </p:cNvPicPr>
          <p:nvPr/>
        </p:nvPicPr>
        <p:blipFill>
          <a:blip r:embed="rId2"/>
          <a:stretch>
            <a:fillRect/>
          </a:stretch>
        </p:blipFill>
        <p:spPr>
          <a:xfrm>
            <a:off x="3350664" y="1074088"/>
            <a:ext cx="2439763" cy="2810908"/>
          </a:xfrm>
          <a:prstGeom prst="rect">
            <a:avLst/>
          </a:prstGeom>
        </p:spPr>
      </p:pic>
      <p:pic>
        <p:nvPicPr>
          <p:cNvPr id="4" name="Image 2" descr="preencoded.png">    </p:cNvPr>
          <p:cNvPicPr>
            <a:picLocks noChangeAspect="1"/>
          </p:cNvPicPr>
          <p:nvPr/>
        </p:nvPicPr>
        <p:blipFill>
          <a:blip r:embed="rId3"/>
          <a:stretch>
            <a:fillRect/>
          </a:stretch>
        </p:blipFill>
        <p:spPr>
          <a:xfrm>
            <a:off x="516905" y="1074088"/>
            <a:ext cx="2439763" cy="3062289"/>
          </a:xfrm>
          <a:prstGeom prst="rect">
            <a:avLst/>
          </a:prstGeom>
        </p:spPr>
      </p:pic>
      <p:sp>
        <p:nvSpPr>
          <p:cNvPr id="5" name="Text 0"/>
          <p:cNvSpPr/>
          <p:nvPr/>
        </p:nvSpPr>
        <p:spPr>
          <a:xfrm>
            <a:off x="365646" y="228530"/>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`transform-style`是CSS属性，用于指定应用于子元素的3D变换是否保留其 3D 特性。</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608317" y="1096940"/>
            <a:ext cx="2348350" cy="301658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`transform-style`属性可以有两个值：</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1. `flat`（默认值）：子元素的3D变换不会保留其 3D 特性，它们将被平面化。子元素在3D空间中被视为平面元素，不会创建新的3D层叠上下文。</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2. `preserve-3d`：子元素的3D变换会保留其 3D 特性。子元素在3D空间中保持其独立的3D层叠上下文，可以在其中应用独立的3D变换效果。</a:t>
            </a:r>
            <a:endParaRPr lang="en-US" sz="1178" dirty="0"/>
          </a:p>
        </p:txBody>
      </p:sp>
      <p:sp>
        <p:nvSpPr>
          <p:cNvPr id="8" name="Text 3"/>
          <p:cNvSpPr/>
          <p:nvPr/>
        </p:nvSpPr>
        <p:spPr>
          <a:xfrm>
            <a:off x="516905" y="4182082"/>
            <a:ext cx="2439763" cy="0"/>
          </a:xfrm>
          <a:prstGeom prst="rect">
            <a:avLst/>
          </a:prstGeom>
          <a:noFill/>
          <a:ln/>
        </p:spPr>
        <p:txBody>
          <a:bodyPr wrap="square" lIns="0" tIns="0" rIns="0" bIns="0" rtlCol="0" anchor="t"/>
          <a:lstStyle/>
          <a:p>
            <a:endParaRPr lang="en-US" dirty="0"/>
          </a:p>
        </p:txBody>
      </p:sp>
      <p:sp>
        <p:nvSpPr>
          <p:cNvPr id="9" name="Text 4"/>
          <p:cNvSpPr/>
          <p:nvPr/>
        </p:nvSpPr>
        <p:spPr>
          <a:xfrm>
            <a:off x="3442078" y="1096940"/>
            <a:ext cx="2348350" cy="276520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示例代码：</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.container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transform-style: preserve-3d;</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在上述示例中，`.container` 是一个容器元素，通过设置 `transform-style: preserve-3d`，将子元素的 3D 特性保留，使它们能够在3D空间中保持独立的层叠关系。</a:t>
            </a:r>
            <a:endParaRPr lang="en-US" sz="1178" dirty="0"/>
          </a:p>
        </p:txBody>
      </p:sp>
      <p:sp>
        <p:nvSpPr>
          <p:cNvPr id="10" name="Text 5"/>
          <p:cNvSpPr/>
          <p:nvPr/>
        </p:nvSpPr>
        <p:spPr>
          <a:xfrm>
            <a:off x="3350664" y="3930702"/>
            <a:ext cx="2439763" cy="0"/>
          </a:xfrm>
          <a:prstGeom prst="rect">
            <a:avLst/>
          </a:prstGeom>
          <a:noFill/>
          <a:ln/>
        </p:spPr>
        <p:txBody>
          <a:bodyPr wrap="square" lIns="0" tIns="0" rIns="0" bIns="0" rtlCol="0" anchor="t"/>
          <a:lstStyle/>
          <a:p>
            <a:endParaRPr lang="en-US" dirty="0"/>
          </a:p>
        </p:txBody>
      </p:sp>
      <p:sp>
        <p:nvSpPr>
          <p:cNvPr id="11" name="Text 6"/>
          <p:cNvSpPr/>
          <p:nvPr/>
        </p:nvSpPr>
        <p:spPr>
          <a:xfrm>
            <a:off x="6275840" y="1096940"/>
            <a:ext cx="2348350" cy="150829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通过使用 `transform-style` 属性，可以控制子元素在进行3D变换时是否保留其3D特性。这对于创建复杂的3D场景和效果非常有用，可以在元素的层叠关系中实现更真实和立体的效果。</a:t>
            </a:r>
            <a:endParaRPr lang="en-US" sz="1178" dirty="0"/>
          </a:p>
        </p:txBody>
      </p:sp>
      <p:sp>
        <p:nvSpPr>
          <p:cNvPr id="12" name="Text 7"/>
          <p:cNvSpPr/>
          <p:nvPr/>
        </p:nvSpPr>
        <p:spPr>
          <a:xfrm>
            <a:off x="6184426" y="2673791"/>
            <a:ext cx="2439763" cy="0"/>
          </a:xfrm>
          <a:prstGeom prst="rect">
            <a:avLst/>
          </a:prstGeom>
          <a:noFill/>
          <a:ln/>
        </p:spPr>
        <p:txBody>
          <a:bodyPr wrap="square" lIns="0" tIns="0" rIns="0" bIns="0" rtlCol="0" anchor="t"/>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7550601"/>
            <a:ext cx="3656466" cy="3665607"/>
          </a:xfrm>
          <a:prstGeom prst="rect">
            <a:avLst/>
          </a:prstGeom>
        </p:spPr>
      </p:pic>
      <p:pic>
        <p:nvPicPr>
          <p:cNvPr id="3" name="Image 1" descr="preencoded.png">    </p:cNvPr>
          <p:cNvPicPr>
            <a:picLocks noChangeAspect="1"/>
          </p:cNvPicPr>
          <p:nvPr/>
        </p:nvPicPr>
        <p:blipFill>
          <a:blip r:embed="rId2"/>
          <a:stretch>
            <a:fillRect/>
          </a:stretch>
        </p:blipFill>
        <p:spPr>
          <a:xfrm>
            <a:off x="4753406" y="1142646"/>
            <a:ext cx="3656466" cy="6179428"/>
          </a:xfrm>
          <a:prstGeom prst="rect">
            <a:avLst/>
          </a:prstGeom>
        </p:spPr>
      </p:pic>
      <p:pic>
        <p:nvPicPr>
          <p:cNvPr id="4" name="Image 2" descr="preencoded.png">    </p:cNvPr>
          <p:cNvPicPr>
            <a:picLocks noChangeAspect="1"/>
          </p:cNvPicPr>
          <p:nvPr/>
        </p:nvPicPr>
        <p:blipFill>
          <a:blip r:embed="rId3"/>
          <a:stretch>
            <a:fillRect/>
          </a:stretch>
        </p:blipFill>
        <p:spPr>
          <a:xfrm>
            <a:off x="731295" y="1142646"/>
            <a:ext cx="3656466" cy="6179428"/>
          </a:xfrm>
          <a:prstGeom prst="rect">
            <a:avLst/>
          </a:prstGeom>
        </p:spPr>
      </p:pic>
      <p:sp>
        <p:nvSpPr>
          <p:cNvPr id="5" name="Text 0"/>
          <p:cNvSpPr/>
          <p:nvPr/>
        </p:nvSpPr>
        <p:spPr>
          <a:xfrm>
            <a:off x="365646" y="228529"/>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`animation`是CSS的属性，用于创建动画效果。它可以通过定义关键帧（`@keyframes`）规则来指定动画的状态和变化，然后将动画应用到指定的元素上。</a:t>
            </a:r>
            <a:endParaRPr lang="en-US" sz="1631" dirty="0"/>
          </a:p>
        </p:txBody>
      </p:sp>
      <p:sp>
        <p:nvSpPr>
          <p:cNvPr id="6" name="Text 1"/>
          <p:cNvSpPr/>
          <p:nvPr/>
        </p:nvSpPr>
        <p:spPr>
          <a:xfrm>
            <a:off x="365646" y="868409"/>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302615"/>
            <a:ext cx="3272537" cy="578178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`animation`属性的语法如下：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animation: name duration timing-function delay iteration-count direction fill-mode;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`name`：指定要应用的关键帧动画的名称，对应于`@keyframes`规则的名称。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`duration`：指定动画的持续时间，可以是秒（s）或毫秒（ms）。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`timing-function`：指定动画的时间函数，用于控制动画的加速和减速效果，如线性（`linear`）、缓入（`ease-in`）、缓出（`ease-out`）等。</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`delay`（可选）：指定动画的延迟开始时间，可以是秒（s）或毫秒（ms）。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`iteration-count`（可选）：指定动画的重复次数，可以是一个具体的数值或`infinite`表示无限循环。</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`direction`（可选）：指定动画的播放方向，可以是`normal`（正常播放）、`reverse`（反向播放）或`alternate`（交替播放）。</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`fill-mode`（可选）：指定动画在开始前和结束后的状态，如`forwards`（保持最后一帧的状态）或`backwards`（应用第一帧的状态）。</a:t>
            </a:r>
            <a:endParaRPr lang="en-US" sz="1178" dirty="0"/>
          </a:p>
        </p:txBody>
      </p:sp>
      <p:sp>
        <p:nvSpPr>
          <p:cNvPr id="8" name="Text 3"/>
          <p:cNvSpPr/>
          <p:nvPr/>
        </p:nvSpPr>
        <p:spPr>
          <a:xfrm>
            <a:off x="923258" y="7130106"/>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302615"/>
            <a:ext cx="3272537" cy="35193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`@keyframes`是用于定义关键帧动画的规则，它描述了动画在不同阶段的样式变化。关键帧由关键帧选择器（如`0%`、`50%`、`100%`等）和对应的样式规则组成。</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示例代码：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@keyframes slide-in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0%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transform: translateX(-100%);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100%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transform: translateX(0);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0" name="Text 5"/>
          <p:cNvSpPr/>
          <p:nvPr/>
        </p:nvSpPr>
        <p:spPr>
          <a:xfrm>
            <a:off x="4945371" y="4867669"/>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7710570"/>
            <a:ext cx="3272537" cy="326796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.element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animation: slide-in 1s ease-in-out;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keyframes`定义了一个名为`slide-in`的关键帧动画，从左侧滑入元素。然后，通过将`animation`属性应用于`.element`选择器，将动画应用于`.element`元素上，并设置了1秒的持续时间，以及使用了`ease-in-out`时间函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通过使用`animation`属性和`@keyframes`规则，可以创建各种动画效果，如渐变、旋转、平移、缩放等。可以通过定义关键帧和控制动画属性来实现元素的平滑过渡和动态效果。</a:t>
            </a:r>
            <a:endParaRPr lang="en-US" sz="1178" dirty="0"/>
          </a:p>
        </p:txBody>
      </p:sp>
      <p:sp>
        <p:nvSpPr>
          <p:cNvPr id="12" name="Text 7"/>
          <p:cNvSpPr/>
          <p:nvPr/>
        </p:nvSpPr>
        <p:spPr>
          <a:xfrm>
            <a:off x="923258" y="11024242"/>
            <a:ext cx="3272537" cy="0"/>
          </a:xfrm>
          <a:prstGeom prst="rect">
            <a:avLst/>
          </a:prstGeom>
          <a:noFill/>
          <a:ln/>
        </p:spPr>
        <p:txBody>
          <a:bodyPr wrap="square" lIns="0" tIns="0" rIns="0" bIns="0" rtlCol="0" anchor="t"/>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Slide 1</vt:lpstr>
      <vt:lpstr>Slide 2</vt:lpstr>
      <vt:lpstr>Slide 3</vt:lpstr>
      <vt:lpstr>Slide 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2023-08-09T06:41:35Z</dcterms:created>
  <dcterms:modified xsi:type="dcterms:W3CDTF">2023-08-09T06:41:35Z</dcterms:modified>
</cp:coreProperties>
</file>