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5087491"/>
            <a:ext cx="3656466" cy="44197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5087491"/>
            <a:ext cx="3656466" cy="441975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0187828"/>
            <a:ext cx="3656466" cy="467113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0187828"/>
            <a:ext cx="3656466" cy="467113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5539546"/>
            <a:ext cx="3656466" cy="441975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5539546"/>
            <a:ext cx="3656466" cy="441975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1142646"/>
            <a:ext cx="3656466" cy="4168371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1142646"/>
            <a:ext cx="3656466" cy="4168371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当涉及到频繁触发的事件（如窗口调整、滚动、鼠标移动等），防抖和节流是常用的优化手段。它们的目的是限制事件的执行频率，从而减少不必要的计算和资源消耗。</a:t>
            </a:r>
            <a:endParaRPr lang="en-US" sz="1631" dirty="0"/>
          </a:p>
        </p:txBody>
      </p:sp>
      <p:sp>
        <p:nvSpPr>
          <p:cNvPr id="11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2"/>
          <p:cNvSpPr/>
          <p:nvPr/>
        </p:nvSpPr>
        <p:spPr>
          <a:xfrm>
            <a:off x="923258" y="130261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防抖（Debounce）：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防抖的原理是在事件触发后等待一段时间，如果在等待时间内再次触发了事件，则重新计时。只有在等待时间内没有再次触发事件，才执行相应的操作。</a:t>
            </a:r>
            <a:endParaRPr lang="en-US" sz="1178" dirty="0"/>
          </a:p>
        </p:txBody>
      </p:sp>
      <p:sp>
        <p:nvSpPr>
          <p:cNvPr id="13" name="Text 3"/>
          <p:cNvSpPr/>
          <p:nvPr/>
        </p:nvSpPr>
        <p:spPr>
          <a:xfrm>
            <a:off x="923258" y="26052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4"/>
          <p:cNvSpPr/>
          <p:nvPr/>
        </p:nvSpPr>
        <p:spPr>
          <a:xfrm>
            <a:off x="4945371" y="1302616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《title&gt;防抖示例《/title&gt;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debounce(func, delay)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let timer;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function (...args)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clearTimeout(timer);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timer =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func.apply(this, args);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 delay);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15" name="Text 5"/>
          <p:cNvSpPr/>
          <p:nvPr/>
        </p:nvSpPr>
        <p:spPr>
          <a:xfrm>
            <a:off x="4945371" y="51190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6"/>
          <p:cNvSpPr/>
          <p:nvPr/>
        </p:nvSpPr>
        <p:spPr>
          <a:xfrm>
            <a:off x="923258" y="5699515"/>
            <a:ext cx="3272537" cy="4022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handleResize()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document.getElementById('output').innerHTML += '触发窗口调整事件《br&gt;';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debouncedResize = debounce(handleResize, 300);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window.addEventListener('resize', debouncedResize);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id="output"&gt;《/div&gt;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7" name="Text 7"/>
          <p:cNvSpPr/>
          <p:nvPr/>
        </p:nvSpPr>
        <p:spPr>
          <a:xfrm>
            <a:off x="923258" y="976733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8"/>
          <p:cNvSpPr/>
          <p:nvPr/>
        </p:nvSpPr>
        <p:spPr>
          <a:xfrm>
            <a:off x="4945371" y="5699515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在上面的例子中，当窗口调整事件触发时，会等待300毫秒，如果在等待时间内再次触发了窗口调整事件，则重新计时。只有在等待时间内没有再次触发事件，才会输出相应的日志信息。</a:t>
            </a:r>
            <a:endParaRPr lang="en-US" sz="1178" dirty="0"/>
          </a:p>
        </p:txBody>
      </p:sp>
      <p:sp>
        <p:nvSpPr>
          <p:cNvPr id="19" name="Text 9"/>
          <p:cNvSpPr/>
          <p:nvPr/>
        </p:nvSpPr>
        <p:spPr>
          <a:xfrm>
            <a:off x="4945371" y="675074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0"/>
          <p:cNvSpPr/>
          <p:nvPr/>
        </p:nvSpPr>
        <p:spPr>
          <a:xfrm>
            <a:off x="923258" y="10347798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节流（Throttle）：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节流的原理是在一段时间内只执行一次操作。如果在这段时间内多次触发了事件，只有第一次触发会执行操作，其他触发会被忽略。</a:t>
            </a:r>
            <a:endParaRPr lang="en-US" sz="1178" dirty="0"/>
          </a:p>
        </p:txBody>
      </p:sp>
      <p:sp>
        <p:nvSpPr>
          <p:cNvPr id="21" name="Text 11"/>
          <p:cNvSpPr/>
          <p:nvPr/>
        </p:nvSpPr>
        <p:spPr>
          <a:xfrm>
            <a:off x="923258" y="113990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2"/>
          <p:cNvSpPr/>
          <p:nvPr/>
        </p:nvSpPr>
        <p:spPr>
          <a:xfrm>
            <a:off x="4945371" y="10347798"/>
            <a:ext cx="3272537" cy="427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《title&gt;节流示例《/title&gt;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throttle(func, delay)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let timer;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function (...args)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if (!timer)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func.apply(this, args);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timer =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timer = null;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}, delay);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23" name="Text 13"/>
          <p:cNvSpPr/>
          <p:nvPr/>
        </p:nvSpPr>
        <p:spPr>
          <a:xfrm>
            <a:off x="4945371" y="1466699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4"/>
          <p:cNvSpPr/>
          <p:nvPr/>
        </p:nvSpPr>
        <p:spPr>
          <a:xfrm>
            <a:off x="923258" y="15247461"/>
            <a:ext cx="3272537" cy="4022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handleScroll()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document.getElementById('output').innerHTML += '触发滚动事件《br&gt;';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throttledScroll = throttle(handleScroll, 300);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window.addEventListener('scroll', throttledScroll);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id="output"&gt;《/div&gt;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5" name="Text 15"/>
          <p:cNvSpPr/>
          <p:nvPr/>
        </p:nvSpPr>
        <p:spPr>
          <a:xfrm>
            <a:off x="923258" y="1931527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6"/>
          <p:cNvSpPr/>
          <p:nvPr/>
        </p:nvSpPr>
        <p:spPr>
          <a:xfrm>
            <a:off x="4945371" y="15247461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在上面的例子中，当滚动事件触发时，只有在等待时间（300毫秒）内没有再次触发事件时，才会输出相应的日志信息。如果在等待时间内多次触发滚动事件，除了第一次触发会执行操作，其他触发都会被忽略。</a:t>
            </a:r>
            <a:endParaRPr lang="en-US" sz="1178" dirty="0"/>
          </a:p>
        </p:txBody>
      </p:sp>
      <p:sp>
        <p:nvSpPr>
          <p:cNvPr id="27" name="Text 17"/>
          <p:cNvSpPr/>
          <p:nvPr/>
        </p:nvSpPr>
        <p:spPr>
          <a:xfrm>
            <a:off x="4945371" y="1655007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9639358"/>
            <a:ext cx="3656466" cy="316284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9639358"/>
            <a:ext cx="3656466" cy="316284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5242458"/>
            <a:ext cx="3656466" cy="416837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5242458"/>
            <a:ext cx="3656466" cy="4168372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845558"/>
            <a:ext cx="3656466" cy="416837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845558"/>
            <a:ext cx="3656466" cy="41683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 lodash 库提供的 `debounce` 和 `throttle` 方法可以更方便地实现防抖和节流的功能。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005528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防抖（Debounce）：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《title&gt;防抖示例《/title&gt;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src="https://cdn.jsdelivr.net/npm/lodash@4.17.21/lodash.min.js"&gt;《/script&gt;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handleResize()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document.getElementById('output').innerHTML += '触发窗口调整事件《br&gt;';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482196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005528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debouncedResize = _.debounce(handleResize, 300);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window.addEventListener('resize', debouncedResize);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id="output"&gt;《/div&gt;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38164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5402428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在上面的例子中，我们使用了 `_.debounce` 方法来创建一个防抖函数 `debouncedResize`，将窗口调整事件绑定到该函数上。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620228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5402428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节流（Throttle）：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《title&gt;节流示例《/title&gt;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src="https://cdn.jsdelivr.net/npm/lodash@4.17.21/lodash.min.js"&gt;《/script&gt;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handleScroll()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document.getElementById('output').innerHTML += '触发滚动事件《br&gt;';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921886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9799327"/>
            <a:ext cx="3272537" cy="2765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throttledScroll = _.throttle(handleScroll, 300);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window.addEventListener('scroll', throttledScroll);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id="output"&gt;《/div&gt;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126102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9799327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在上面的例子中，我们使用了 `_.throttle` 方法来创建一个节流函数 `throttledScroll`，将滚动事件绑定到该函数上。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1059918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938" y="1234057"/>
            <a:ext cx="3459931" cy="23081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8" y="1234057"/>
            <a:ext cx="3459931" cy="130261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0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 video.ontimeupdate 事件监听视频的播放进度，并使用节流函数对其进行限制。每隔一秒钟，将当前播放时间（video.currentTime）存储到 localStorage 中。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06707" y="1256911"/>
            <a:ext cx="3368520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同时，我们使用 video.onloadeddata 事件监听视频的加载完成，当视频加载完成后，从 localStorage 中读取之前保存的播放位置，并将视频的当前播放时间设置为该位置。最后，调用 video.play() 来开始播放视频。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715298" y="2582379"/>
            <a:ext cx="3459931" cy="2056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《video src="./rsc/videos/1.1vscode的安装-插件-快捷键.mp4" controls&gt;《/video&gt;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《script&gt;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// 获取视频元素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video = document.querySelector('video');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// 视频播放事件监听器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video.ontimeupdate = _.throttle(() =&gt; {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position = Math.floor(video.currentTime);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localStorage.setItem('playPosition', position);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 1000);</a:t>
            </a:r>
            <a:endParaRPr lang="en-US" sz="997" dirty="0"/>
          </a:p>
        </p:txBody>
      </p:sp>
      <p:sp>
        <p:nvSpPr>
          <p:cNvPr id="8" name="Text 4"/>
          <p:cNvSpPr/>
          <p:nvPr/>
        </p:nvSpPr>
        <p:spPr>
          <a:xfrm>
            <a:off x="5057350" y="1256911"/>
            <a:ext cx="3368520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// 视频加载完成事件监听器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video.onloadeddata =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savedPosition = parseInt(localStorage.getItem('playPosition')) || 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video.currentTime = savedPosition;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// 播放视频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// video.play();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65938" y="3587908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2023-08-09T07:11:58Z</dcterms:created>
  <dcterms:modified xsi:type="dcterms:W3CDTF">2023-08-09T07:11:58Z</dcterms:modified>
</cp:coreProperties>
</file>