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076959"/>
            <a:ext cx="3656466" cy="542528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076959"/>
            <a:ext cx="3656466" cy="542528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39734"/>
            <a:ext cx="3656466" cy="240869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39734"/>
            <a:ext cx="3656466" cy="240869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事件委托（Event Delegation）是一种利用事件冒泡的机制，将事件处理程序绑定到其父元素上，从而管理子元素的事件。通过事件委托，我们可以减少事件处理程序的数量，提高性能，并且可以动态地处理新增或移除的子元素。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49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599704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具体的实现步骤如下：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找到事件的共同的父元素，该父元素包含了需要处理事件的子元素。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将事件处理程序绑定在父元素上，而不是子元素上。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在事件处理程序中，通过事件对象的 `target` 属性来判断触发事件的子元素。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根据需要对不同的子元素执行相应的操作。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6564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99704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事件委托的优点包括：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减少事件处理程序的数量，节省内存和提高性能。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动态处理新增或移除的子元素，无需重新绑定事件处理程序。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简化代码，避免在每个子元素上绑定事件处理程序。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4050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236930"/>
            <a:ext cx="3272537" cy="5027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以下是一个事件委托的示例：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《ul id="myList"&gt;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《li&gt;Item 1《/li&gt;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《li&gt;Item 2《/li&gt;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《li&gt;Item 3《/li&gt;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myList = document.getElementById('myList');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myList.addEventListener('click', function(event)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if (event.target.tagName === 'LI')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在点击列表项时触发，不需要为每个列表项单独绑定事件处理程序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console.log('Clicked on:', event.target.textContent);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931027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236930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在上面的示例中，我们将点击事件处理程序绑定在父元素 `《ul&gt;` 上，然后通过判断 `event.target` 的标签名来确定触发事件的是哪个子元素。这样可以轻松地处理所有列表项的点击事件，无论有多少个列表项。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553954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6293691"/>
            <a:ext cx="3656466" cy="768771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6293691"/>
            <a:ext cx="3656466" cy="768771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492251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492251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7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scroll 事件类型是在页面滚动时触发的事件。它可以用来监听用户滚动页面的行为，从而实现一些与滚动相关的效果。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scrollTop 是一个属性，表示元素内容在垂直方向上被卷起的高度。它可以用来获取或设置元素垂直滚动的位置。scrollLeft 是一个属性，表示元素内容在水平方向上被卷起的宽度。同样地，它可以用来获取或设置元素水平滚动的位置。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6052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下面是一个根据 document.documentElement.scrollTop 的值来动态显示返回按钮的示例：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 lang="en"&gt;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《title&gt;Scroll Event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#backToTopButton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position: fixed;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bottom: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right: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display: none;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587319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6453660"/>
            <a:ext cx="3272537" cy="729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id="content"&gt;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《!-- 页面内容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id="backToTopButton"&gt;Back to Top《/button&gt;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backToTopButton = document.getElementById('backToTopButton');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window.addEventListener('scroll', function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scrollTop = document.documentElement.scrollTop;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if (scrollTop &gt; 100)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backToTopButton.style.display = 'block';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backToTopButton.style.display = 'none';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backToTopButton.addEventListener('click', function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window.scrollTo({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top: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behavior: 'smooth'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37894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6453660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在上述示例中，通过监听 scroll 事件，获取 `document.documentElement.scrollTop` 的值。当滚动位置超过 100 像素时，显示返回按钮，否则隐藏返回按钮。返回按钮被点击时，使用 `window.scrollTo()` 将页面滚动到顶部，并通过设置 `behavior: 'smooth'` 实现平滑滚动的效果。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这样，当页面滚动到一定位置时，返回按钮会动态显示出来，点击返回按钮后页面会平滑滚动回到顶部。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76180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025727"/>
            <a:ext cx="3656466" cy="215730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025727"/>
            <a:ext cx="3656466" cy="215730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165455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165455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页面尺寸事件是指在浏览器窗口尺寸变化时触发的事件。这些事件提供了对浏览器窗口尺寸的监测和响应能力，使开发者可以根据窗口尺寸的变化来进行相应的操作和调整。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常见的页面尺寸事件包括：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`resize` 事件：当浏览器窗口尺寸发生变化时触发。可以通过监听 `resize` 事件来实时监测浏览器窗口尺寸的变化，并相应地调整页面布局、元素位置等。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6052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`orientationchange` 事件：当设备的方向发生变化（例如移动设备由竖屏切换到横屏或反之）时触发。可以通过监听 `orientationchange` 事件来针对不同的设备方向进行布局调整或其他操作。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2353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3185696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这些事件可以通过 JavaScript 的 `window` 对象来进行监听，例如：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window.addEventListener('resize', function(event)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处理窗口尺寸变化的逻辑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49910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318569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window.addEventListener('orientationchange', function(event)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处理设备方向变化的逻辑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44883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4403" y="1359745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41" y="1359745"/>
            <a:ext cx="639883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81" y="1359745"/>
            <a:ext cx="639881" cy="63988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7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`clientWidth` 和 `clientHeight` 是用来获取元素的可见宽度和高度的属性。它们表示元素在浏览器窗口中可见区域的大小，不包括滚动条、边框和外边距。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44452" y="2091037"/>
            <a:ext cx="2184739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这两个属性的计算方式是将元素的内容区域（包括内边距）的宽度和高度作为结果返回，即元素的内部尺寸。如果元素的内容超出了可见区域而出现了滚动条，那么滚动条所占据的空间不会计入 `clientWidth` 和 `clientHeight` 的值中。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644452" y="4193509"/>
            <a:ext cx="2184739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78213" y="2091037"/>
            <a:ext cx="2184737" cy="175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相比之下，`style.width` 和 `style.height` 是用来设置或获取元素的 CSS 样式中指定的宽度和高度。这些属性返回的是字符串值，包括单位（如像素、百分比等）。如果没有显式设置样式，则返回空字符串或默认值。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478213" y="3942125"/>
            <a:ext cx="21847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311973" y="2091037"/>
            <a:ext cx="2184739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总结一下它们的区别：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`clientWidth` 和 `clientHeight` 是元素可见区域的宽度和高度，不包括滚动条、边框和外边距。</a:t>
            </a:r>
            <a:endParaRPr lang="en-US" sz="1178" dirty="0"/>
          </a:p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`style.width` 和 `style.height` 是元素的 CSS 样式中指定的宽度和高度，可以设置或获取，包括单位。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311973" y="4193509"/>
            <a:ext cx="2184739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938" y="1999630"/>
            <a:ext cx="3459931" cy="180537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8" y="1999630"/>
            <a:ext cx="3459931" cy="130261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89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`offsetWidth` 和 `offsetHeight` 是用来获取元素的可见宽度和高度的属性。它们包括了元素的内容宽度、内边距和边框的宽度，但不包括外边距和滚动条的宽度。这两个属性返回的值都是以像素为单位的整数值。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806707" y="2022484"/>
            <a:ext cx="3368520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`offsetTop` 和 `offsetLeft` 是用来获取元素相对于其最近的定位父元素（position 属性为 relative、absolute 或 fixed 的父元素）的顶部和左侧位置的属性。它们返回的是相对于父元素的距离，以像素为单位的整数值。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715298" y="3347948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5057350" y="2022484"/>
            <a:ext cx="3368520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这些属性常用于获取元素的尺寸和位置信息，用于动态调整元素的布局或计算元素之间的相对位置关系。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需要注意的是，这些属性的值是只读的，无法直接修改。如果需要修改元素的尺寸或位置，可以使用其他属性（如 `style.width`、`style.height`、`style.top`、`style.left`）或通过 CSS 类进行操作。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65938" y="3850717"/>
            <a:ext cx="3459931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736822"/>
            <a:ext cx="3656466" cy="84418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736822"/>
            <a:ext cx="3656466" cy="84418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1188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定义一个div和浏览器高度相同，宽度是2/3，浅蓝色长条形，在浏览器当中居中.在蓝色长方形正中央放一个绿色正方形，左对齐</a:t>
            </a:r>
            <a:endParaRPr lang="en-US" sz="1631" dirty="0"/>
          </a:p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当页面scroll到足够下面（绿色不显示）的时候，弹出粉色的“顶部导航栏”，固定定位在页面最顶部)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146258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896791"/>
            <a:ext cx="3272537" cy="8044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.blue-rectangle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width: 66.66%;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height: 2000px; /* 增加高度以便滚动 */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margin: 0 auto;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background-color: lightblue;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.green-square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width: 100px;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height: 100px;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background-color: green;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margin-left: auto;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.top-nav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position: fixed;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top: 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left: 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width: 100%;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height: 70px;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background-color: pink;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display: none;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.show-nav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display: block;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998671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896791"/>
            <a:ext cx="3272537" cy="6033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class="container"&gt;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《div class="blue-rectangle"&gt;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《div class="green-square"&gt;《/div&gt;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class="top-nav"&gt;《/div&gt;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greenSquare = document.querySelector('.green-square');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topNav = document.querySelector('.top-nav');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window.addEventListener('scroll', function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if (document.documentElement.scrollTop &gt; greenSquare.offsetTop)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topNav.classList.add('show-nav');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topNav.classList.remove('show-nav');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79756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739700"/>
            <a:ext cx="3656466" cy="366560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739700"/>
            <a:ext cx="3656466" cy="366560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3"/>
            <a:ext cx="3656466" cy="366561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3"/>
            <a:ext cx="3656466" cy="366561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`Date()`和`Date(时间)`是 `Date` 对象的两种写法。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2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`Date()`：当以`Date()`的方式调用时，它会返回当前的日期和时间。例如：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currentDate = Date();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console.log(currentDate); // 输出当前日期和时间，例如 "Sat Aug 14 2021 09:30:00 GMT+0300 (Eastern European Summer Time)"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0622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22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`Date(时间)`：当以`Date(时间)`的方式调用时，它会创建一个表示指定时间的 `Date` 对象。时间可以以多种格式传递给 `Date()` 构造函数，如下所示：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`Date(milliseconds)`: 传递一个表示从 1970 年 1 月 1 日开始经过的毫秒数，创建一个 `Date` 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`Date(dateString)`: 传递一个表示日期时间的字符串，创建一个 `Date` 对象。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- `Date(year, month, day, hours, minutes, seconds, milliseconds)`: 传递具体的年份、月份、日期、小时、分钟、秒数和毫秒数，创建一个 `Date` 对象。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3191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899669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例如：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specificDate = new Date(2021, 7, 14, 10, 30, 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console.log(specificDate); // 输出指定的日期和时间，例如 "Tue Aug 14 2021 10:30:00 GMT+0300 (Eastern European Summer Time)"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69564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899669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其他常用的 `Date` 对象方法包括：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`getMonth()`: 返回月份，返回值为 0-11，其中 0 表示一月，1 表示二月，依此类推。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`getFullYear()`: 返回四位数的年份。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`getDate()`: 返回日期中的天数（1-31）。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`getDay()`: 返回星期几，返回值为 0-6，其中 0 表示星期日，1 表示星期一，依此类推。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`getHours()`: 返回小时数（0-23）。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`getMinutes()`: 返回分钟数（0-59）。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`getSeconds()`: 返回秒数（0-59）。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这些方法可用于获取 `Date` 对象中的特定日期和时间部分。需要注意的是，这些方法返回的值都是基于本地时间的。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2133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534014"/>
            <a:ext cx="3656466" cy="391698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534014"/>
            <a:ext cx="3656466" cy="391698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142646"/>
            <a:ext cx="3656466" cy="31628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142646"/>
            <a:ext cx="3656466" cy="316284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 JavaScript 中的 `Date` 对象和定时器（`setInterval`）来实现动态显示今天的年月日时分秒。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302615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HTML 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id="currentTime"&gt;《/div&gt;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35385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302615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JavaScript 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function updateTime()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currentDate = new Date();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year = currentDate.getFullYear();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month = currentDate.getMonth() + 1; // 月份从 0 开始，需要加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day = currentDate.getDate();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hours = currentDate.getHours();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minutes = currentDate.getMinutes();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seconds = currentDate.getSeconds();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1135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693983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const currentTimeElement = document.getElementById('currentTime');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currentTimeElement.textContent = `${year}-${month}-${day} ${hours}:${minutes}:${seconds}`;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62479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693983"/>
            <a:ext cx="3272537" cy="3519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// 每秒更新一次时间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setInterval(updateTime, 1000);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上述代码中，`updateTime` 函数用于更新显示当前时间的 `《div&gt;` 元素的内容。通过 `new Date()` 创建一个 `Date` 对象，然后使用 `getFullYear`、`getMonth`、`getDate`、`getHours`、`getMinutes` 和 `getSeconds` 方法获取当前时间的年、月、日、时、分和秒。最后，将这些值拼接为字符串，更新到 `currentTimeElement` 元素的 `textContent` 属性上。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`setInterval(updateTime, 1000)` 用于每秒钟调用一次 `updateTime` 函数，以更新时间的显示效果。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82590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426" y="1234061"/>
            <a:ext cx="2439763" cy="281091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64" y="1234061"/>
            <a:ext cx="2439763" cy="331367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5" y="1234061"/>
            <a:ext cx="2439763" cy="281091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获取时间戳（Timestamp）是指获取当前时间与特定基准时间（通常是1970年1月1日UTC时间）之间的毫秒数或秒数。在JavaScript中，有以下三种常用的方法来获取时间戳：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08317" y="1256915"/>
            <a:ext cx="2348350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`Date.now()`: 这是一种静态方法，返回当前时间的时间戳（毫秒数），相对于1970年1月1日UTC的时间差。它是最常用和最简单的获取时间戳的方法。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timestamp = Date.now();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console.log(timestamp); // 输出当前时间的时间戳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516905" y="4090675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42078" y="1256915"/>
            <a:ext cx="2348350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`new Date().getTime()`: 这种方法通过创建一个新的 `Date` 对象并调用其 `getTime` 方法来获取时间戳。它返回的结果与 `Date.now()` 方法相同，都是当前时间的时间戳（毫秒数）。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timestamp = new Date().getTime();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console.log(timestamp); // 输出当前时间的时间戳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350664" y="4593445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275840" y="1256915"/>
            <a:ext cx="2348350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`+new Date()`: 这是一种简洁的方式，通过将 `new Date()` 对象转换为数字类型来获取时间戳。在JavaScript中，将日期对象转换为数字会得到其对应的时间戳。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示例：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const timestamp = +new Date();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console.log(timestamp); // 输出当前时间的时间戳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```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184426" y="4090675"/>
            <a:ext cx="243976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下面是一个基于事件委托的Tab切换效果的示例：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845558"/>
            <a:ext cx="8409873" cy="226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HTML: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《nav id="courseNav"&gt;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data-category="html"&gt;HTML《/li&gt;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data-category="css"&gt;CSS《/li&gt;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data-category="javascript"&gt;JavaScript《/li&gt;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《/nav&gt;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3107996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365646" y="3336526"/>
            <a:ext cx="8409873" cy="37707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id="courseContent"&gt;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class="category" data-category="html"&gt;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《h2&gt;HTML Course Content《/h2&gt;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《p&gt;This is the HTML course content.《/p&gt;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class="category" data-category="css"&gt;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《h2&gt;CSS Course Content《/h2&gt;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《p&gt;This is the CSS course content.《/p&gt;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class="category" data-category="javascript"&gt;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《h2&gt;JavaScript Course Content《/h2&gt;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《p&gt;This is the JavaScript course content.《/p&gt;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7107256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365646" y="7335784"/>
            <a:ext cx="8409873" cy="8044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CSS: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```css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.category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display: none;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.category.active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display: block;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JavaScript: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courseNav = document.getElementById('courseNav');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courseContent = document.getElementById('courseContent');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courseNav.addEventListener('mouseover', function(event)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if (event.target.tagName === 'LI')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category = event.target.dataset.category;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// 切换选中的导航栏类别样式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activeNav = courseNav.querySelector('.active');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(activeNav)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activeNav.classList.remove('active');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event.target.classList.add('active');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切换显示相应的课程内容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activeContent = courseContent.querySelector('.category.active');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if (activeContent)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activeContent.classList.remove('active');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selectedContent = courseContent.querySelector(`[data-category="${category}"]`);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selectedContent.classList.add('active');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7"/>
          <p:cNvSpPr/>
          <p:nvPr/>
        </p:nvSpPr>
        <p:spPr>
          <a:xfrm>
            <a:off x="365646" y="1538001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365646" y="15608539"/>
            <a:ext cx="8409873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在上面的示例中，我们通过事件委托将鼠标悬停事件监听绑定在导航栏的父元素上。当鼠标悬停在某个导航栏类别上时，我们通过判断 `event.target` 的标签名来确定触发事件的是哪个导航栏项。然后，我们切换选中的导航栏类别的样式，以及显示相应的课程内容。</a:t>
            </a:r>
            <a:endParaRPr lang="en-US" sz="1178" dirty="0"/>
          </a:p>
        </p:txBody>
      </p:sp>
      <p:sp>
        <p:nvSpPr>
          <p:cNvPr id="12" name="Text 9"/>
          <p:cNvSpPr/>
          <p:nvPr/>
        </p:nvSpPr>
        <p:spPr>
          <a:xfrm>
            <a:off x="365646" y="1636268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10658599"/>
            <a:ext cx="8409873" cy="543442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3597048"/>
            <a:ext cx="8409873" cy="69701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6" y="1142646"/>
            <a:ext cx="8409873" cy="2362991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0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使用bootstrap优化样式美观度</a:t>
            </a:r>
            <a:endParaRPr lang="en-US" sz="1631" dirty="0"/>
          </a:p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466200" y="2198450"/>
            <a:ext cx="340651" cy="251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css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1846517" y="1197493"/>
            <a:ext cx="6828449" cy="2253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《style&gt;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.category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display: none;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.category.active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display: block;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《/style&gt;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</a:t>
            </a:r>
            <a:endParaRPr lang="en-US" sz="997" dirty="0"/>
          </a:p>
        </p:txBody>
      </p:sp>
      <p:sp>
        <p:nvSpPr>
          <p:cNvPr id="9" name="Text 4"/>
          <p:cNvSpPr/>
          <p:nvPr/>
        </p:nvSpPr>
        <p:spPr>
          <a:xfrm>
            <a:off x="466200" y="6956426"/>
            <a:ext cx="433204" cy="251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html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1846517" y="3651895"/>
            <a:ext cx="6828449" cy="6860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《nav id="courseNav" class="navbar navbar-expand-lg navbar-light bg-light"&gt;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《ul class="navbar-nav"&gt;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《li class="nav-item" data-category="html"&gt;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《a class="nav-link" href="#"&gt;HTML《/a&gt;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《/li&gt;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《li class="nav-item" data-category="css"&gt;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《a class="nav-link" href="#"&gt;CSS《/a&gt;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《/li&gt;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《li class="nav-item" data-category="javascript"&gt;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《a class="nav-link" href="#"&gt;JavaScript《/a&gt;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《/li&gt;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《/ul&gt;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《/nav&gt;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id="courseContent"&gt;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《div class="category" data-category="html"&gt;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《h2&gt;HTML Course Content《/h2&gt;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《p&gt;This is the HTML course content.《/p&gt;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《/div&gt;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《div class="category" data-category="css"&gt;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《h2&gt;CSS Course Content《/h2&gt;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《p&gt;This is the CSS course content.《/p&gt;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《/div&gt;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《div class="category" data-category="javascript"&gt;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《h2&gt;JavaScript Course Content《/h2&gt;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《p&gt;This is the JavaScript course content.《/p&gt;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《/div&gt;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997" dirty="0"/>
          </a:p>
        </p:txBody>
      </p:sp>
      <p:sp>
        <p:nvSpPr>
          <p:cNvPr id="11" name="Text 6"/>
          <p:cNvSpPr/>
          <p:nvPr/>
        </p:nvSpPr>
        <p:spPr>
          <a:xfrm>
            <a:off x="466200" y="13250118"/>
            <a:ext cx="80470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Javascript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1846517" y="10713445"/>
            <a:ext cx="6828449" cy="5324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courseNav = document.getElementById('courseNav');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courseContent = document.getElementById('courseContent');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courseNav.addEventListener('mouseover', function (event)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if (event.target.tagName === 'A')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category = event.target.parentNode.dataset.category;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// 切换选中的导航栏类别样式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activeNav = courseNav.querySelector('.active');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if (activeNav)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activeNav.classList.remove('active');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event.target.parentNode.classList.add('active');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// 切换显示相应的课程内容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activeContent = courseContent.querySelector('.category.active');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if (activeContent)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activeContent.classList.remove('active');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selectedContent = courseContent.querySelector(`[data-category="${category}"]`);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selectedContent.classList.add('active');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});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99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646" y="16289554"/>
            <a:ext cx="8409873" cy="620228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6" y="6924431"/>
            <a:ext cx="8409873" cy="927371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46" y="1142646"/>
            <a:ext cx="8409873" cy="569037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写一个购物车清单，要求：用表单展示，表示商品名字，单价、购买数量和全选选项，每行里有商品具体的信息和是否选中，点击提交之后，alter输出总的花费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0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466200" y="3862142"/>
            <a:ext cx="397854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CSS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1846517" y="1197491"/>
            <a:ext cx="6828449" cy="5580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 lang="en"&gt;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《meta charset="UTF-8"&gt;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《meta name="viewport" content="width=device-width, initial-scale=1.0"&gt;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《title&gt;Shopping Cart《/title&gt;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《style&gt;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table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border-collapse: collapse;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width: 100%;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th,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td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padding: 8px;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text-align: left;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border-bottom: 1px solid #ddd;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.total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font-weight: bold;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《/style&gt;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997" dirty="0"/>
          </a:p>
        </p:txBody>
      </p:sp>
      <p:sp>
        <p:nvSpPr>
          <p:cNvPr id="9" name="Text 4"/>
          <p:cNvSpPr/>
          <p:nvPr/>
        </p:nvSpPr>
        <p:spPr>
          <a:xfrm>
            <a:off x="466200" y="11435596"/>
            <a:ext cx="535043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HTML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1846517" y="6979279"/>
            <a:ext cx="6828449" cy="9164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《h1&gt;Shopping Cart《/h1&gt;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《form id="cartForm"&gt;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《table&gt;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《thead&gt;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《th&gt;Product Name《/th&gt;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《th&gt;Price《/th&gt;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《th&gt;Quantity《/th&gt;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《th&gt;Select《/th&gt;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《/tr&gt;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《/thead&gt;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《tbody&gt;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《td&gt;Product 1《/td&gt;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《td&gt;$10《/td&gt;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《td&gt;《input type="number" name="quantity" value="1" min="1"&gt;《/td&gt;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《td&gt;《input type="checkbox" class="item-select" name="select"&gt;《/td&gt;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《/tr&gt;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《td&gt;Product 2《/td&gt;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《td&gt;$20《/td&gt;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《td&gt;《input type="number" name="quantity" value="1" min="1"&gt;《/td&gt;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《td&gt;《input type="checkbox" class="item-select" name="select"&gt;《/td&gt;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《/tr&gt;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《td&gt;Product 3《/td&gt;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《td&gt;$30《/td&gt;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《td&gt;《input type="number" name="quantity" value="1" min="1"&gt;《/td&gt;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    《td&gt;《input type="checkbox" class="item-select" name="select"&gt;《/td&gt;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《/tr&gt;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《/tbody&gt;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《/table&gt;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《label&gt;《input type="checkbox" id="selectAll"&gt; Select All《/label&gt;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《button type="submit"&gt;Submit《/button&gt;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《/form&gt;</a:t>
            </a:r>
            <a:endParaRPr lang="en-US" sz="997" dirty="0"/>
          </a:p>
        </p:txBody>
      </p:sp>
      <p:sp>
        <p:nvSpPr>
          <p:cNvPr id="11" name="Text 6"/>
          <p:cNvSpPr/>
          <p:nvPr/>
        </p:nvSpPr>
        <p:spPr>
          <a:xfrm>
            <a:off x="466200" y="19265004"/>
            <a:ext cx="286590" cy="251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JS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1846517" y="16344400"/>
            <a:ext cx="6828449" cy="6092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form = document.getElementById('cartForm');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selectAll = document.getElementById('selectAll');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itemSelects = document.querySelectorAll('.item-select');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selectAll.addEventListener('change', function ()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isChecked = selectAll.checked;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itemSelects.forEach(function (item)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item.checked = isChecked;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form.addEventListener('submit', function (event)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event.preventDefault();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selectedItems = Array.from(document.querySelectorAll('.item-select:checked'));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totalCost = selectedItems.reduce(function (total, item)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row = item.parentNode.parentNode;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price = parseFloat(row.cells[1].textContent.slice(1)); // Remove $ sign and parse as float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const quantity = parseInt(row.querySelector('input[name="quantity"]').value);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return total + (price * quantity);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}, 0);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alert('Total Cost: $' + totalCost.toFixed(2));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99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991076"/>
            <a:ext cx="3656466" cy="291146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991076"/>
            <a:ext cx="3656466" cy="291146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348322"/>
            <a:ext cx="3656466" cy="341422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348322"/>
            <a:ext cx="3656466" cy="3414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31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补充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502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`reduce` 是 JavaScript 数组的一个高阶函数，用于将数组中的元素累积为单个值。它接受一个回调函数作为参数，并且可以接受一个初始值作为累加器的起始值。</a:t>
            </a:r>
            <a:endParaRPr lang="en-US" sz="1178" dirty="0"/>
          </a:p>
        </p:txBody>
      </p:sp>
      <p:sp>
        <p:nvSpPr>
          <p:cNvPr id="8" name="Text 2"/>
          <p:cNvSpPr/>
          <p:nvPr/>
        </p:nvSpPr>
        <p:spPr>
          <a:xfrm>
            <a:off x="923258" y="1508291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`reduce` 的语法如下：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arr.reduce(callback[, initialValue])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55952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08291"/>
            <a:ext cx="3272537" cy="3016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其中，`arr` 是要操作的数组，`callback` 是回调函数，`initialValue` 是可选的初始值。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回调函数 `callback` 接受四个参数：累加器（accumulator）、当前值（current value）、当前索引（current index）、原数组（source array）。它执行一个逻辑操作，并返回一个新的累加值，该累加值将在下一次迭代中成为新的累加器的值。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`reduce` 方法的工作原理是依次对数组中的每个元素调用回调函数，并将回调函数的返回值作为下一次调用的累加器值。最终返回的是累加器的最终值。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57058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5151047"/>
            <a:ext cx="3272537" cy="20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下面是一个示例，使用 `reduce` 方法计算数组中所有元素的总和：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```javascript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numbers = [1, 2, 3, 4, 5];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sum = numbers.reduce((accumulator, currentValue) =&gt; accumulator + currentValue, 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console.log(sum); // 输出 15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720781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5151047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在上述示例中，回调函数 `(accumulator, currentValue) =&gt; accumulator + currentValue` 将累加器和当前值相加，并返回新的累加值。初始值为 `0`，所以在第一次迭代时，累加器的初始值为 `0`，当前值为 `1`，计算得到 `0 + 1 = 1`，然后将 `1` 作为累加器的值传递给下一次迭代。依此类推，最终得到累加器的最终值 `15`。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`reduce` 函数非常灵活，可以用于各种累计操作，例如求和、求平均值、查找最大/最小值等。它提供了一种简洁且功能强大的方式来处理数组数据。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771057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4403" y="1862513"/>
            <a:ext cx="639881" cy="6398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41" y="1862513"/>
            <a:ext cx="639883" cy="6398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81" y="1862513"/>
            <a:ext cx="639881" cy="63987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如果在表单提交时没有使用 event.preventDefault() 来阻止默认的提交行为，将会发生以下后果：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86841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44452" y="2593804"/>
            <a:ext cx="2184739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页面会刷新或跳转到表单的 action 属性指定的 URL。这可能会导致用户离开当前页面，并导致已有的页面状态丢失。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644452" y="3690746"/>
            <a:ext cx="2184739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478213" y="2593804"/>
            <a:ext cx="21847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如果表单的 action 属性为空或未指定，页面将重新加载当前页面。这同样会导致已有的页面状态丢失。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3478213" y="3690746"/>
            <a:ext cx="21847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6311973" y="2593804"/>
            <a:ext cx="2184739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如果表单包含验证规则（如 HTML5 表单验证），而用户输入的数据不符合规则，浏览器会显示默认的验证错误信息。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6311973" y="3690746"/>
            <a:ext cx="2184739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583708"/>
            <a:ext cx="3656466" cy="19059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583708"/>
            <a:ext cx="3656466" cy="190593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29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伪类选择器 .item-select:checked 用于选择被选中（checked）的具有 item-select 类的元素。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743677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在设置样式时，使用 .item-select:checked 可以选择当前被选中的元素，并对其应用相应的样式。这样可以实现在用户选中某个选项时改变其样式，例如改变背景色、边框样式等。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27949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743677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在捕获 DOM 元素时，使用 .item-select:checked 可以选择当前被选中的元素，并进行进一步的操作，例如获取其属性值、修改其内容等。这对于处理表单中的选中项非常有用，可以通过选择器快速捕获被选中的元素，并对其进行处理，如获取其值、进行计算或执行其他逻辑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329767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936969"/>
            <a:ext cx="7678578" cy="777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24" y="6115442"/>
            <a:ext cx="3427937" cy="182366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24" y="6115442"/>
            <a:ext cx="3427937" cy="191507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4428893"/>
            <a:ext cx="3427937" cy="10695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4428893"/>
            <a:ext cx="3427937" cy="141231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824" y="4428893"/>
            <a:ext cx="3427937" cy="132090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824" y="4428893"/>
            <a:ext cx="3427937" cy="141231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1988203"/>
            <a:ext cx="3427937" cy="207504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06" y="1988203"/>
            <a:ext cx="3427937" cy="2166458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824" y="1988203"/>
            <a:ext cx="3427937" cy="1572283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824" y="1988203"/>
            <a:ext cx="3427937" cy="2166458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页面加载事件</a:t>
            </a:r>
            <a:endParaRPr lang="en-US" sz="1631" dirty="0"/>
          </a:p>
        </p:txBody>
      </p:sp>
      <p:sp>
        <p:nvSpPr>
          <p:cNvPr id="1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2"/>
          <p:cNvSpPr/>
          <p:nvPr/>
        </p:nvSpPr>
        <p:spPr>
          <a:xfrm>
            <a:off x="914118" y="1074084"/>
            <a:ext cx="7312932" cy="502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FFFFFF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页面加载事件是指在网页加载过程中触发的不同事件，用于执行特定的操作或处理特定的情况。常见的页面加载事件包括 `load`、`DOMContentLoaded` 等。</a:t>
            </a:r>
            <a:endParaRPr lang="en-US" sz="1178" dirty="0"/>
          </a:p>
        </p:txBody>
      </p:sp>
      <p:sp>
        <p:nvSpPr>
          <p:cNvPr id="16" name="Text 3"/>
          <p:cNvSpPr/>
          <p:nvPr/>
        </p:nvSpPr>
        <p:spPr>
          <a:xfrm>
            <a:off x="914118" y="1576853"/>
            <a:ext cx="7312932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4"/>
          <p:cNvSpPr/>
          <p:nvPr/>
        </p:nvSpPr>
        <p:spPr>
          <a:xfrm>
            <a:off x="1114865" y="2020197"/>
            <a:ext cx="3272895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`load` 事件：`load` 事件在整个页面及其关联资源（如图片、样式表、脚本等）都加载完成后触发。它表示页面已完全加载，可以执行操作和访问所有元素。一般情况下，`load` 事件用于执行需要在页面加载完成后才能进行的操作，如初始化一些组件、加载额外的资源等。</a:t>
            </a:r>
            <a:endParaRPr lang="en-US" sz="1178" dirty="0"/>
          </a:p>
        </p:txBody>
      </p:sp>
      <p:sp>
        <p:nvSpPr>
          <p:cNvPr id="18" name="Text 5"/>
          <p:cNvSpPr/>
          <p:nvPr/>
        </p:nvSpPr>
        <p:spPr>
          <a:xfrm>
            <a:off x="959824" y="3651893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6"/>
          <p:cNvSpPr/>
          <p:nvPr/>
        </p:nvSpPr>
        <p:spPr>
          <a:xfrm>
            <a:off x="4935015" y="2020197"/>
            <a:ext cx="324632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`DOMContentLoaded` 事件：`DOMContentLoaded` 事件在解析器完成对整个文档的解析和构建 DOM 树后触发，而不需要等待样式表、图像和子框架的加载完成。它表示文档的基本结构已经生成，可以对 DOM 进行操作。通常情况下，`DOMContentLoaded` 事件用于执行一些与 DOM 相关的操作，如修改元素内容、绑定事件处理程序等。</a:t>
            </a:r>
            <a:endParaRPr lang="en-US" sz="1178" dirty="0"/>
          </a:p>
        </p:txBody>
      </p:sp>
      <p:sp>
        <p:nvSpPr>
          <p:cNvPr id="20" name="Text 7"/>
          <p:cNvSpPr/>
          <p:nvPr/>
        </p:nvSpPr>
        <p:spPr>
          <a:xfrm>
            <a:off x="4753406" y="4154659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8"/>
          <p:cNvSpPr/>
          <p:nvPr/>
        </p:nvSpPr>
        <p:spPr>
          <a:xfrm>
            <a:off x="1143432" y="4460887"/>
            <a:ext cx="3244328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为了避免脚本影响页面的加载和渲染速度，一般推荐将 `《script&gt;` 标签放置在页面的底部，即 `《/body&gt;` 标签之前。这样可以确保页面的 HTML 结构先加载和渲染完成，避免脚本阻塞页面的呈现。</a:t>
            </a:r>
            <a:endParaRPr lang="en-US" sz="1178" dirty="0"/>
          </a:p>
        </p:txBody>
      </p:sp>
      <p:sp>
        <p:nvSpPr>
          <p:cNvPr id="22" name="Text 9"/>
          <p:cNvSpPr/>
          <p:nvPr/>
        </p:nvSpPr>
        <p:spPr>
          <a:xfrm>
            <a:off x="959824" y="5841203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0"/>
          <p:cNvSpPr/>
          <p:nvPr/>
        </p:nvSpPr>
        <p:spPr>
          <a:xfrm>
            <a:off x="4940086" y="4460887"/>
            <a:ext cx="324125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`window.addEventListener('load', callback)` 是一种在页面完全加载后执行回调函数的方法。当整个页面及其关联资源都加载完成后，`load` 事件将触发，并执行回调函数。</a:t>
            </a:r>
            <a:endParaRPr lang="en-US" sz="1178" dirty="0"/>
          </a:p>
        </p:txBody>
      </p:sp>
      <p:sp>
        <p:nvSpPr>
          <p:cNvPr id="24" name="Text 11"/>
          <p:cNvSpPr/>
          <p:nvPr/>
        </p:nvSpPr>
        <p:spPr>
          <a:xfrm>
            <a:off x="4753406" y="5589823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2"/>
          <p:cNvSpPr/>
          <p:nvPr/>
        </p:nvSpPr>
        <p:spPr>
          <a:xfrm>
            <a:off x="1142146" y="6147436"/>
            <a:ext cx="3245615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`DOMContentLoaded` 事件是在文档的基本结构已经生成后触发，不需要等待外部资源的加载完成。这意味着可以在 `DOMContentLoaded` 事件中执行一些与 DOM 相关的操作，而无需等待完整的页面加载。通常情况下，`DOMContentLoaded` 事件会比 `load` 事件更早触发，因此可以更早地进行一些 DOM 操作，提升用户体验。</a:t>
            </a:r>
            <a:endParaRPr lang="en-US" sz="1178" dirty="0"/>
          </a:p>
        </p:txBody>
      </p:sp>
      <p:sp>
        <p:nvSpPr>
          <p:cNvPr id="26" name="Text 13"/>
          <p:cNvSpPr/>
          <p:nvPr/>
        </p:nvSpPr>
        <p:spPr>
          <a:xfrm>
            <a:off x="959824" y="8030513"/>
            <a:ext cx="34279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4"/>
          <p:cNvSpPr/>
          <p:nvPr/>
        </p:nvSpPr>
        <p:spPr>
          <a:xfrm>
            <a:off x="959824" y="1988203"/>
            <a:ext cx="63632" cy="2742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306FC7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1</a:t>
            </a:r>
            <a:endParaRPr lang="en-US" sz="1450" dirty="0"/>
          </a:p>
        </p:txBody>
      </p:sp>
      <p:sp>
        <p:nvSpPr>
          <p:cNvPr id="28" name="Text 15"/>
          <p:cNvSpPr/>
          <p:nvPr/>
        </p:nvSpPr>
        <p:spPr>
          <a:xfrm>
            <a:off x="4753406" y="1988203"/>
            <a:ext cx="90198" cy="2742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306FC7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2</a:t>
            </a:r>
            <a:endParaRPr lang="en-US" sz="1450" dirty="0"/>
          </a:p>
        </p:txBody>
      </p:sp>
      <p:sp>
        <p:nvSpPr>
          <p:cNvPr id="29" name="Text 16"/>
          <p:cNvSpPr/>
          <p:nvPr/>
        </p:nvSpPr>
        <p:spPr>
          <a:xfrm>
            <a:off x="959824" y="4428893"/>
            <a:ext cx="92198" cy="2742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306FC7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3</a:t>
            </a:r>
            <a:endParaRPr lang="en-US" sz="1450" dirty="0"/>
          </a:p>
        </p:txBody>
      </p:sp>
      <p:sp>
        <p:nvSpPr>
          <p:cNvPr id="30" name="Text 17"/>
          <p:cNvSpPr/>
          <p:nvPr/>
        </p:nvSpPr>
        <p:spPr>
          <a:xfrm>
            <a:off x="4753406" y="4428893"/>
            <a:ext cx="95268" cy="2742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306FC7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4</a:t>
            </a:r>
            <a:endParaRPr lang="en-US" sz="1450" dirty="0"/>
          </a:p>
        </p:txBody>
      </p:sp>
      <p:sp>
        <p:nvSpPr>
          <p:cNvPr id="31" name="Text 18"/>
          <p:cNvSpPr/>
          <p:nvPr/>
        </p:nvSpPr>
        <p:spPr>
          <a:xfrm>
            <a:off x="959824" y="6115442"/>
            <a:ext cx="90911" cy="274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75"/>
              </a:lnSpc>
            </a:pPr>
            <a:r>
              <a:rPr lang="en-US" sz="1500" b="1" spc="-43" kern="0" dirty="0">
                <a:solidFill>
                  <a:srgbClr val="306FC7"/>
                </a:solidFill>
                <a:latin typeface="D-DIN" pitchFamily="34" charset="0"/>
                <a:ea typeface="D-DIN" pitchFamily="34" charset="-122"/>
                <a:cs typeface="D-DIN" pitchFamily="34" charset="-120"/>
              </a:rPr>
              <a:t>5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6842164"/>
            <a:ext cx="3656466" cy="24086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439738"/>
            <a:ext cx="3656466" cy="517389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439738"/>
            <a:ext cx="3656466" cy="5173899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将事件绑定代码放在 `《head&gt;` 标签中可能会导致报错，因为此时 DOM 结构可能还未完全解析和构建。可以通过在代码中添加对 `window.addEventListener('load', callback)` 的检测来避免报错。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599707"/>
            <a:ext cx="3272537" cy="477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 lang="en"&gt;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《title&gt;Event Binding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// 将事件绑定代码放在 head 标签中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window.addEventListener('load', function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const button = document.getElementById('myButton');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button.addEventListener('click', function 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    console.log('Button clicked');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642167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599707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《button id="myButton"&gt;Click Me《/button&gt;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9023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7002133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在上述代码中，将事件绑定代码放在 `《head&gt;` 标签中，并通过 `window.addEventListener('load', callback)` 来确保页面完全加载后再执行绑定操作。这样可以避免在绑定事件时 DOM 结构尚未完全构建的问题，从而避免报错。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通过这种方式，即使将事件绑定代码放在 `《head&gt;` 标签中，也可以保证在页面完全加载后执行事件绑定操作，而不会出现报错情况。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905889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2023-08-09T06:55:12Z</dcterms:created>
  <dcterms:modified xsi:type="dcterms:W3CDTF">2023-08-09T06:55:12Z</dcterms:modified>
</cp:coreProperties>
</file>