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523" y="0"/>
            <a:ext cx="3473643" cy="514190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0" y="7468331"/>
            <a:ext cx="2605233" cy="211160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63" y="3574195"/>
            <a:ext cx="2605231" cy="361990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30" y="3574195"/>
            <a:ext cx="2605233" cy="361990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763" y="936969"/>
            <a:ext cx="2605231" cy="236299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30" y="936969"/>
            <a:ext cx="2605233" cy="236299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169" y="735864"/>
            <a:ext cx="2742349" cy="365646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29"/>
            <a:ext cx="4936230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AntOJ登录界面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571323"/>
            <a:ext cx="493623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365646" y="936969"/>
            <a:ext cx="233099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class="login"&gt;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class="login-header"&gt;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《span id="title"&gt;登录码艺OJ《/span&gt;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id="logout-btn"&gt;&amp;#10005;《/button&gt;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365646" y="2797196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2970878" y="936969"/>
            <a:ext cx="2330997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class="login-body"&gt;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《input type="text" id="username" placeholder="用户名"&gt;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 class="error-message" id="username-error"&gt;《/span&gt;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970878" y="3299960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365646" y="3574195"/>
            <a:ext cx="233099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《input type="password" id="password" placeholder="密码"&gt;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 class="error-message" id="password-error"&gt;《/span&gt;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365646" y="5685804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2970878" y="3574195"/>
            <a:ext cx="2330997" cy="3519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class="login-footer"&gt;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class="agreement"&gt;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《input type="checkbox" id="agreement-checkbox"&gt;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《label for="agreement-checkbox"&gt;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已经阅读并同意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《a href="#"&gt;《用户协议》《/a&gt;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 class="error-message" id="agreementbox-error"&gt;《/span&gt;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2970878" y="7194097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365646" y="7468331"/>
            <a:ext cx="2330997" cy="201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class="submit"&gt;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id="next-btn"&gt;登录《/button&gt;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 id="register-link"&gt;注册《/span&gt;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365646" y="9579940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5160621"/>
            <a:ext cx="3656466" cy="115178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3528922"/>
            <a:ext cx="3656466" cy="140317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3528922"/>
            <a:ext cx="3656466" cy="140317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0137553"/>
            <a:ext cx="3656466" cy="316284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0137553"/>
            <a:ext cx="3656466" cy="316284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7751707"/>
            <a:ext cx="3656466" cy="2157316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7751707"/>
            <a:ext cx="3656466" cy="2157316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6120009"/>
            <a:ext cx="3656466" cy="1403168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95" y="6120009"/>
            <a:ext cx="3656466" cy="1403168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406" y="3482784"/>
            <a:ext cx="3656466" cy="2408696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295" y="3482784"/>
            <a:ext cx="3656466" cy="2408696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3406" y="845558"/>
            <a:ext cx="3656466" cy="2408696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295" y="845558"/>
            <a:ext cx="3656466" cy="2408696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CSS</a:t>
            </a:r>
            <a:endParaRPr lang="en-US" sz="1631" dirty="0"/>
          </a:p>
        </p:txBody>
      </p:sp>
      <p:sp>
        <p:nvSpPr>
          <p:cNvPr id="1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2"/>
          <p:cNvSpPr/>
          <p:nvPr/>
        </p:nvSpPr>
        <p:spPr>
          <a:xfrm>
            <a:off x="923258" y="1005528"/>
            <a:ext cx="3272537" cy="201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width: 400px;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padding: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border-radius: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background-color: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box-shadow: 0 0 10px rgba(0, 0, 0, 0.1);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animation: slide-up 1s ease-in-out forwards;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8" name="Text 3"/>
          <p:cNvSpPr/>
          <p:nvPr/>
        </p:nvSpPr>
        <p:spPr>
          <a:xfrm>
            <a:off x="923258" y="30622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4"/>
          <p:cNvSpPr/>
          <p:nvPr/>
        </p:nvSpPr>
        <p:spPr>
          <a:xfrm>
            <a:off x="4945371" y="1005528"/>
            <a:ext cx="3272537" cy="201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@keyframes slide-up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0%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opacity: 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position: absolute;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left: 50%;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top: 50%;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transform: translate(-50%, 0%);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20" name="Text 5"/>
          <p:cNvSpPr/>
          <p:nvPr/>
        </p:nvSpPr>
        <p:spPr>
          <a:xfrm>
            <a:off x="4945371" y="30622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6"/>
          <p:cNvSpPr/>
          <p:nvPr/>
        </p:nvSpPr>
        <p:spPr>
          <a:xfrm>
            <a:off x="923258" y="3642754"/>
            <a:ext cx="3272537" cy="201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100%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opacity: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position: absolute;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left: 50%;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top: 50%;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transform: translate(-50%, -50%);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22" name="Text 7"/>
          <p:cNvSpPr/>
          <p:nvPr/>
        </p:nvSpPr>
        <p:spPr>
          <a:xfrm>
            <a:off x="923258" y="569951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8"/>
          <p:cNvSpPr/>
          <p:nvPr/>
        </p:nvSpPr>
        <p:spPr>
          <a:xfrm>
            <a:off x="4945371" y="3642754"/>
            <a:ext cx="3272537" cy="1508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.login-header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justify-content: space-between;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margin-bottom: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24" name="Text 9"/>
          <p:cNvSpPr/>
          <p:nvPr/>
        </p:nvSpPr>
        <p:spPr>
          <a:xfrm>
            <a:off x="4945371" y="51967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0"/>
          <p:cNvSpPr/>
          <p:nvPr/>
        </p:nvSpPr>
        <p:spPr>
          <a:xfrm>
            <a:off x="923258" y="6279980"/>
            <a:ext cx="3272537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.login-header span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font-size: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font-weight: bold;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26" name="Text 11"/>
          <p:cNvSpPr/>
          <p:nvPr/>
        </p:nvSpPr>
        <p:spPr>
          <a:xfrm>
            <a:off x="923258" y="733121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2"/>
          <p:cNvSpPr/>
          <p:nvPr/>
        </p:nvSpPr>
        <p:spPr>
          <a:xfrm>
            <a:off x="4945371" y="6279980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.login-body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margin-bottom: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28" name="Text 13"/>
          <p:cNvSpPr/>
          <p:nvPr/>
        </p:nvSpPr>
        <p:spPr>
          <a:xfrm>
            <a:off x="4945371" y="70798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14"/>
          <p:cNvSpPr/>
          <p:nvPr/>
        </p:nvSpPr>
        <p:spPr>
          <a:xfrm>
            <a:off x="923258" y="7911678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.login-body input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width: 90%;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padding: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margin: 10px auto;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border: 1px solid #ccc;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border-radius: 5px;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30" name="Text 15"/>
          <p:cNvSpPr/>
          <p:nvPr/>
        </p:nvSpPr>
        <p:spPr>
          <a:xfrm>
            <a:off x="923258" y="971705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1" name="Text 16"/>
          <p:cNvSpPr/>
          <p:nvPr/>
        </p:nvSpPr>
        <p:spPr>
          <a:xfrm>
            <a:off x="4945371" y="7911678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.login-footer label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font-size: 14px;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32" name="Text 17"/>
          <p:cNvSpPr/>
          <p:nvPr/>
        </p:nvSpPr>
        <p:spPr>
          <a:xfrm>
            <a:off x="4945371" y="87115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3" name="Text 18"/>
          <p:cNvSpPr/>
          <p:nvPr/>
        </p:nvSpPr>
        <p:spPr>
          <a:xfrm>
            <a:off x="923258" y="10297522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 #next-btn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margin-top: 15px;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width: 90%;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height: 40px;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font-size: 16px;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font-weight: bold;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background-color: rgba(0, 168, 223, 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border: none;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34" name="Text 19"/>
          <p:cNvSpPr/>
          <p:nvPr/>
        </p:nvSpPr>
        <p:spPr>
          <a:xfrm>
            <a:off x="923258" y="1310843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5" name="Text 20"/>
          <p:cNvSpPr/>
          <p:nvPr/>
        </p:nvSpPr>
        <p:spPr>
          <a:xfrm>
            <a:off x="4945371" y="10297522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 #logout-btn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36" name="Text 21"/>
          <p:cNvSpPr/>
          <p:nvPr/>
        </p:nvSpPr>
        <p:spPr>
          <a:xfrm>
            <a:off x="4945371" y="110973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7" name="Text 22"/>
          <p:cNvSpPr/>
          <p:nvPr/>
        </p:nvSpPr>
        <p:spPr>
          <a:xfrm>
            <a:off x="923258" y="13688893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 .error-message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color: red;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font-size: 8px;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38" name="Text 23"/>
          <p:cNvSpPr/>
          <p:nvPr/>
        </p:nvSpPr>
        <p:spPr>
          <a:xfrm>
            <a:off x="923258" y="1474012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9" name="Text 24"/>
          <p:cNvSpPr/>
          <p:nvPr/>
        </p:nvSpPr>
        <p:spPr>
          <a:xfrm>
            <a:off x="4945371" y="13688893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 #register-link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40" name="Text 25"/>
          <p:cNvSpPr/>
          <p:nvPr/>
        </p:nvSpPr>
        <p:spPr>
          <a:xfrm>
            <a:off x="4945371" y="144887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1" name="Text 26"/>
          <p:cNvSpPr/>
          <p:nvPr/>
        </p:nvSpPr>
        <p:spPr>
          <a:xfrm>
            <a:off x="923258" y="15320590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.login #title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cursor: default;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42" name="Text 27"/>
          <p:cNvSpPr/>
          <p:nvPr/>
        </p:nvSpPr>
        <p:spPr>
          <a:xfrm>
            <a:off x="923258" y="161204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1773819"/>
            <a:ext cx="3656466" cy="266008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9639359"/>
            <a:ext cx="3656466" cy="190593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9639359"/>
            <a:ext cx="3656466" cy="190593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5242457"/>
            <a:ext cx="3656466" cy="4168372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5242457"/>
            <a:ext cx="3656466" cy="4168372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845558"/>
            <a:ext cx="3656466" cy="416837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845558"/>
            <a:ext cx="3656466" cy="416837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JS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923258" y="1005528"/>
            <a:ext cx="3272537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usernameInput.addEventListener('blur', checkUsername);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passwordInput.addEventListener('blur', checkPassword);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loginBtn.addEventListener('click', validateForm);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registerLink.addEventListener('click', toRegister);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923258" y="25595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4945371" y="1005528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checkUsername()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username = usernameInput.value.trim();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errorMessage = document.querySelector('.login #username-error')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regex = /^[a-zA-Z0-9_]{1,15}$/;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(regex.test(username))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errorMessage.textContent = "";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true;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errorMessage.textContent = "请输入符合规范的用户名";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false;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4945371" y="482196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923258" y="5402429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checkPassword()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password = passwordInput.value.trim();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errorMessage = document.querySelector('.login #password-error')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regex = /^[\w.]{6,15}$/;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(regex.test(password))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errorMessage.textContent = "";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true;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errorMessage.textContent = "请输入符合规范的密码";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false;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923258" y="921886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4945371" y="5402429"/>
            <a:ext cx="3272537" cy="3267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checkAgreement()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agreementError = document.querySelector('.login #agreementbox-error');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(agreementCheckbox.checked)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agreementError.textContent = "";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true;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agreementError.textContent = "请勾选用户协议";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false;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4945371" y="871610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923258" y="9799328"/>
            <a:ext cx="3272537" cy="1508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validateForm()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(checkUsername() &amp;&amp; checkPassword() &amp;&amp; checkAgreement())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alert("登录成功");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923258" y="113533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4945371" y="9799328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toRegister()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alert("去到了注册界面");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4945371" y="1059917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923258" y="11933792"/>
            <a:ext cx="3272537" cy="2262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logoutButton = document.querySelector(".login #logout-btn");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login = document.querySelector('.login');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logoutButton.addEventListener('click', function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login.style.display = 'none';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registerBtn = document.querySelector('.registerBtn');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923258" y="142419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2023-08-09T07:13:55Z</dcterms:created>
  <dcterms:modified xsi:type="dcterms:W3CDTF">2023-08-09T07:13:55Z</dcterms:modified>
</cp:coreProperties>
</file>