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884255"/>
            <a:ext cx="3656466" cy="190593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884255"/>
            <a:ext cx="3656466" cy="190593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277108"/>
            <a:ext cx="3656466" cy="437861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277108"/>
            <a:ext cx="3656466" cy="437861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394028"/>
            <a:ext cx="3656466" cy="16545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394028"/>
            <a:ext cx="3656466" cy="1654551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在箭头函数中，`this` 的值不是由函数的调用方式决定的，而是取决于箭头函数所处的词法上下文。简单来说，箭头函数的 `this` 是继承自外层作用域的。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对于一般函数，谁调用了这个函数，函数里的this就指向谁</a:t>
            </a:r>
            <a:endParaRPr lang="en-US" sz="1178" dirty="0"/>
          </a:p>
        </p:txBody>
      </p:sp>
      <p:sp>
        <p:nvSpPr>
          <p:cNvPr id="10" name="Text 2"/>
          <p:cNvSpPr/>
          <p:nvPr/>
        </p:nvSpPr>
        <p:spPr>
          <a:xfrm>
            <a:off x="923258" y="1553998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对于以下示例代码：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fun =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553998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obj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func: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console.log(this);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437078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fun(); // 输出：Window 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obj.func(); // 输出：Window 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在上述示例中，使用箭头函数定义了 `fun` 和 `obj` 的 `func` 方法。当调用 `fun()` 和 `obj.func()` 时，箭头函数内部的 `this` 值都指向全局对象 `Window`，因为箭头函数的 `this` 值是继承自外层作用域（全局作用域）的。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549384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437078"/>
            <a:ext cx="3272537" cy="3519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父级作用域中的 this 值为 person 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firstName: "John",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lastName: "Doe",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getFullName: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普通函数中的 this 值为调用该方法的对象，即 person 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return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箭头函数继承了父级作用域的 this 值，此处为 person 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this.firstName + " " + this.lastName;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7002132"/>
            <a:ext cx="3272537" cy="461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fullName = person.getFullName();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console.log(fullName()); // 输出: "John Doe"</a:t>
            </a:r>
            <a:endParaRPr lang="en-US" sz="997" dirty="0"/>
          </a:p>
        </p:txBody>
      </p:sp>
      <p:sp>
        <p:nvSpPr>
          <p:cNvPr id="18" name="Text 10"/>
          <p:cNvSpPr/>
          <p:nvPr/>
        </p:nvSpPr>
        <p:spPr>
          <a:xfrm>
            <a:off x="923258" y="8044225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button = document.querySelector('button'); button.addEventListener('click', (event)=&gt; { console.log(this); });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909545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8044225"/>
            <a:ext cx="3272537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缺乏自己的 this 值：箭头函数没有自己的 this 值，它继承自外部作用域。因此，在事件处理程序中使用箭头函数时，箭头函数内部的 this 值不会指向绑定事件的元素（即 button 元素），而是继承自外部作用域。在浏览器环境下，通常会是全局对象 Window。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959822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417096"/>
            <a:ext cx="3656466" cy="24086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417096"/>
            <a:ext cx="3656466" cy="240869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779873"/>
            <a:ext cx="3656466" cy="240869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779873"/>
            <a:ext cx="3656466" cy="240869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24086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2408697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27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 中有许多内置的构造函数，它们是 JavaScript 语言提供的原生对象类型。这些构造函数允许我们创建和操作各种类型的数据。以下是一些常见的内置构造函数的介绍：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`Object` 构造函数：用于创建 JavaScript 对象的构造函数。所有对象类型都是通过 `Object` 构造函数创建的。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 = new Object(); // 创建一个空对象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obj.name = 'John'; // 添加属性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obj.age = 25;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335937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`Array` 构造函数：用于创建 JavaScript 数组的构造函数。可以通过 `new Array()` 或简化的数组字面量语法 `[]` 来创建数组。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arr = new Array(); // 创建一个空数组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arr.push('apple'); // 添加元素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arr.push('banana');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335937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939842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`String` 构造函数：用于创建 JavaScript 字符串的构造函数。可以通过 `new String()` 或直接使用字符串字面量来创建字符串。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str = new String('Hello'); // 创建一个字符串对象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str2 = 'World'; // 创建一个字符串字面量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599660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939842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`Number` 构造函数：用于创建 JavaScript 数字的构造函数。可以通过 `new Number()` 或直接使用数字字面量来创建数字。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 = new Number(42); // 创建一个数字对象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num2 = 3.14; // 创建一个数字字面量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99660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6577065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`Boolean` 构造函数：用于创建 JavaScript 布尔值的构造函数。可以通过 `new Boolean()` 或直接使用布尔字面量 `true` 或 `false` 来创建布尔值。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bool = new Boolean(true); // 创建一个布尔对象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bool2 = false; // 创建一个布尔字面量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86338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657706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还有其他许多内置的构造函数，例如 `Date`、`RegExp`、`Function` 等，它们分别用于处理日期时间、正则表达式和函数等特定类型的数据。这些内置构造函数提供了许多方法和属性，以便我们对数据进行操作和处理。通过这些构造函数，我们可以轻松地创建和操作各种类型的数据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81310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7171246"/>
            <a:ext cx="3656466" cy="21573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5036780"/>
            <a:ext cx="3656466" cy="19059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5036780"/>
            <a:ext cx="3656466" cy="190593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142646"/>
            <a:ext cx="3656466" cy="366560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142646"/>
            <a:ext cx="3656466" cy="366560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Object 是 JavaScript 的一个内置对象，它提供了一些静态方法，用于处理对象的创建、操作和转换。下面是一些常见的 Object 静态方法的介绍：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302615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`Object.create(proto, [propertiesObject])`：创建一个新对象，使用指定的原型对象和属性。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name: 'John',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age: 30,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employee = Object.create(person,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job: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value: 'Developer',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46162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302615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`Object.assign(target, ...sources)`：将一个或多个源对象的属性复制到目标对象，并返回目标对象。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obj1 = { a: 1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obj2 = { b: 2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obj3 = { c: 3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mergedObj = Object.assign({}, obj1, obj2, obj3);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386214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5196757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`Object.keys(obj)`：返回一个包含对象自身可枚举属性名称的数组。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 = { a: 1, b: 2, c: 3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keys = Object.keys(obj); // ['a', 'b', 'c']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675074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5196757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`Object.values(obj)`：返回一个包含对象自身可枚举属性值的数组。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 = { a: 1, b: 2, c: 3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values = Object.values(obj); // [1, 2, 3]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675074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7331215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`Object.entries(obj)`：返回一个包含对象自身可枚举属性键值对的数组。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 = { a: 1, b: 2, c: 3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entries = Object.entries(obj); // [['a', 1], ['b', 2], ['c', 3]]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913659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517389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51738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中，每个函数都有一个原型属性（prototype）。函数的原型是一个对象，它包含共享的属性和方法，可以被该函数的所有实例共享。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5"/>
            <a:ext cx="3272537" cy="47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通过函数的原型，我们可以为函数添加共享的属性和方法，这样所有通过该函数创建的实例都可以访问和使用这些属性和方法。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举个例子，我们创建一个构造函数 `Person`，并在其原型上添加一个方法 `sayHello`：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console.log('Hello, my name is '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person1 = new Person('Alice');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person2 = new Person('Bob');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person1.sayHello(); // 输出：Hello, my name is Alice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person2.sayHello(); // 输出：Hello, my name is Bob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61245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5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在上述例子中，我们通过构造函数 `Person` 创建了两个实例 `person1` 和 `person2`。它们都可以访问 `sayHello` 方法，这是因为 `sayHello` 方法被定义在 `Person.prototype` 上，它是所有 `Person` 实例的共享属性。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函数的原型实际上是一个对象，可以在原型上定义属性和方法，并且这些属性和方法会被所有实例共享。这样可以减少内存消耗，提高代码的重用性和性能。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160189"/>
            <a:ext cx="3656466" cy="24086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160189"/>
            <a:ext cx="3656466" cy="240869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277108"/>
            <a:ext cx="3656466" cy="165455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277108"/>
            <a:ext cx="3656466" cy="165455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190593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1905931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可以通过 `Array.prototype` 来添加自定义方法到数组的原型上，从而使所有数组实例都能够调用这些方法。下面是给 `Array` 添加求和、求最大值、求最小值和求平均值的方法的示例：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添加求和方法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Array.prototype.sum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this.reduce((total, current) =&gt; total + current, 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添加求最大值方法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Array.prototype.max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Math.max(...this);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437077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添加求最小值方法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Array.prototype.min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Math.min(...this);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44883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43707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添加求平均值方法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Array.prototype.average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this.length === 0 ? 0 : this.sum() / this.length;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473969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5320158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示例使用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console.log(numbers.sum());      // 输出：15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console.log(numbers.max());      // 输出：5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console.log(numbers.min());      // 输出：1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console.log(numbers.average());  // 输出：3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712553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5320158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在上述示例中，我们通过 `Array.prototype` 添加了 `sum`、`max`、`min` 和 `average` 方法。这些方法可以在任何数组实例上调用，对数组元素进行求和、求最大值、求最小值和求平均值的操作。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修改原型对象是一个全局的操作，会影响到所有的数组实例。因此，在给原型添加方法时，要谨慎考虑，确保不会与现有的方法冲突或引起意外的副作用。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737691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439730"/>
            <a:ext cx="3656466" cy="416836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439730"/>
            <a:ext cx="3656466" cy="416836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在构造函数中，`this` 指向正在创建的实例对象。当你使用 `new` 关键字调用构造函数时，会创建一个新的对象，并将该对象赋值给 `this`。这意味着你可以在构造函数中使用 `this` 来引用正在创建的实例对象的属性和方法。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599699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例如，在下面的构造函数中，`this.name` 和 `this.age` 分别指向正在创建的实例对象的 `name` 和 `age` 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this.age = 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person1 = new Person("Alice",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console.log(person1.name); // 输出 "Alice"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console.log(person1.age); // 输出 25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466198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599699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`prototype` 中，`this` 指向调用该方法的对象。当你通过实例对象调用原型方法时，`this` 指向该实例对象。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例如，假设你在 `Array` 的原型对象上添加一个 `printLength` 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Array.prototype.printLength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console.log(this.length);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numbers.printLength(); // 输出数组的长度 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在这个例子中，`this` 指向调用该方法的数组实例 `numbers`，因此 `this.length` 访问的是数组的长度。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54161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234053"/>
            <a:ext cx="2439763" cy="30622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234053"/>
            <a:ext cx="2439763" cy="356505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234053"/>
            <a:ext cx="2439763" cy="255953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中，每个函数对象都有一个特殊的属性叫做 `constructor`，它指向该函数的构造函数。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256907"/>
            <a:ext cx="2348350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在原型对象中，通常会定义一些方法或属性，这些方法和属性会被实例对象继承。当我们创建一个实例对象时，实例对象会继承原型对象上的方法和属性。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原型对象上的 `constructor` 属性指向创建该实例对象的构造函数。这意味着通过实例对象的 `constructor` 属性，我们可以获取到创建实例对象的构造函数。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3839290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256907"/>
            <a:ext cx="2348350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举个例子，假设我们有一个构造函数 `Person` 和它的原型对象 `Person.prototype`，我们可以通过原型对象的 `constructor` 属性来获取构造函数。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console.log(`Hello, my name is ${this.name}`);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4844812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256907"/>
            <a:ext cx="2348350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new Person("Alice");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console.log(person.constructor); // 输出: [Function: Person]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console.log(person.constructor === Person); // 输出: 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在上面的例子中，我们通过 `new Person("Alice")` 创建了一个实例对象 `person`，然后通过 `person.constructor` 获取到构造函数 `Person`。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4342051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5242461"/>
            <a:ext cx="3656466" cy="467113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61"/>
            <a:ext cx="3656466" cy="416837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61"/>
            <a:ext cx="3656466" cy="416837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中，原型对象包含对象共享的属性和方法，它是对象继承的基础。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30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当我们使用对象给原型对象赋值时，例如：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Person.prototype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greet: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console.log("hello");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draw: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console.log("draw a picture");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这将覆盖原来的原型对象，并为 Person 构造函数指定一个新的原型对象。注意，在这种情况下，我们创建了一个新的对象并将其赋值给原型对象，而不是修改原型对象的属性或方法。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48219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30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当我们将一个新的对象赋值给原型对象时，需要注意的是，原型对象的 constructor 属性会被覆盖。constructor 属性指向创建当前对象的构造函数。在这个例子中，原本指向 Person 构造函数的 constructor 属性被新的对象中的 constructor 属性所替代。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5595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5402430"/>
            <a:ext cx="3272537" cy="4273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为了解决这个问题，我们可以手动修复 constructor 属性，如下所示：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Person.prototype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constructor: Person, // 修复 constructor 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greet: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console.log("hello");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draw: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console.log("draw a picture");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通过显式地将 constructor 属性设置为原来的构造函数，我们确保了 constructor 属性的正确性。这样，在通过原型链创建对象时，对象的 constructor 属性将指向正确的构造函数。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97216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120016"/>
            <a:ext cx="3656466" cy="21573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728639"/>
            <a:ext cx="3656466" cy="316284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728639"/>
            <a:ext cx="3656466" cy="31628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845561"/>
            <a:ext cx="3656466" cy="165455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845561"/>
            <a:ext cx="3656466" cy="165455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对象原型__proto__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005530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中，每个对象都有一个特殊的属性 `__proto__`（双下划线proto），它指向该构造函数的原型对象prototype。原型是对象的模板，包含了对象共享的属性和方法。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05676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00553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当我们访问一个对象的属性或方法时，如果对象自身没有定义该属性或方法，JavaScript 就会沿着 `__proto__` 链向上查找，直到找到相应的属性或方法或者到达原型链的末端（即 Object.prototype）。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23081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2888608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console.log("Hello,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p1 = new Person("Alice");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p1.sayHello(); // 输出：Hello, Alice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54481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2888608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console.log(p1.__proto__ === Person.prototype); // 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console.log(Person.prototype.__proto__ === Object.prototype); // 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console.log(Object.prototype.__proto__); // null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在这个例子中，`p1` 是 `Person` 构造函数的实例，它的 `__proto__` 属性指向 `Person.prototype`。而 `Person.prototype` 的 `__proto__` 属性指向 `Object.prototype`，最终 `Object.prototype` 的 `__proto__` 属性为 `null`，表示原型链的末端。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56995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6279985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 `__proto__`，我们可以访问和操作对象的原型，可以访问原型上定义的属性和方法。然而，它是一个非标准的属性，不建议在生产环境中直接使用 `__proto__`，而是使用标准的 `Object.getPrototypeOf()` 和 `Object.setPrototypeOf()` 方法来访问和设置对象的原型。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808536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618" y="1828230"/>
            <a:ext cx="3459931" cy="3313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2"/>
            <a:ext cx="8409873" cy="1188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对象原型 `__proto__` 中也有一个 `constructor` 属性，它指向创建该对象的构造函数。</a:t>
            </a:r>
            <a:endParaRPr lang="en-US" sz="1631" dirty="0"/>
          </a:p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当我们创建一个对象时，对象会通过构造函数进行实例化。构造函数有一个 `prototype` 属性，该属性指向构造函数的原型对象。而原型对象中又有一个 `constructor` 属性，它指向构造函数本身，用于标识对象的构造函数。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146258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932030" y="1851083"/>
            <a:ext cx="3368518" cy="326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this.age = 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new Person("Alice",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console.log(person.constructor); // 输出：Person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console.log(person.__proto__.constructor); // 输出：Person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console.log(person.__proto__ === Person.prototype); // 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2840618" y="5187604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693983"/>
            <a:ext cx="3656466" cy="441975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693983"/>
            <a:ext cx="3656466" cy="44197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051238"/>
            <a:ext cx="3656466" cy="341421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051238"/>
            <a:ext cx="3656466" cy="341421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1"/>
          <p:cNvSpPr/>
          <p:nvPr/>
        </p:nvSpPr>
        <p:spPr>
          <a:xfrm>
            <a:off x="365646" y="274230"/>
            <a:ext cx="8409873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原型继承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##前情回顾：对象原型指向原型对象。p1.__proto__ === Person.prototype</a:t>
            </a:r>
            <a:endParaRPr lang="en-US" sz="1178" dirty="0"/>
          </a:p>
        </p:txBody>
      </p:sp>
      <p:sp>
        <p:nvSpPr>
          <p:cNvPr id="8" name="Text 2"/>
          <p:cNvSpPr/>
          <p:nvPr/>
        </p:nvSpPr>
        <p:spPr>
          <a:xfrm>
            <a:off x="923258" y="1211207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原型继承是 JavaScript 中实现继承的一种方式，它通过原型链的方式使一个对象可以继承另一个对象的属性和方法。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中，每个对象都有一个指向其原型对象的内部链接，我们可以通过 `__proto__` 属性来访问这个链接。原型对象也是一个对象，并且它也有自己的原型，形成了一个原型链。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原型继承的基本思想是，子对象通过设置其 `__proto__` 属性为父对象的实例，从而继承父对象的属性和方法。这样，子对象就可以访问父对象的属性和方法，就好像它自己拥有这些属性和方法一样。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2734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211207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父对象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Animal.prototype.sayHello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console.log("Hello, I'm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5193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853961"/>
            <a:ext cx="3272537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子对象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Dog(name, breed)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Animal.call(this, name); // 调用父对象的构造函数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this.breed = breed;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 = Object.create(Animal.prototype); // 设置子对象的原型为父对象的实例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Dog.prototype.constructor = Dog; // 修正子对象的 constructor 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创建实例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myDog = new Dog("Buddy", "Golden Retriever");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调用父对象的方法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myDog.sayHello(); // 输出：Hello, I'm Buddy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89217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853961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在这个例子中，我们定义了一个 `Animal` 构造函数作为父对象，其中包含一个 `sayHello` 方法。然后，我们定义了一个 `Dog` 构造函数作为子对象，并通过 `Object.create()` 方法将子对象的原型设置为父对象的实例。这样，`Dog` 对象就继承了 `Animal` 对象的属性和方法。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64079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282635"/>
            <a:ext cx="3656466" cy="441975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282635"/>
            <a:ext cx="3656466" cy="441975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291146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291146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解构赋值是一种在 JavaScript 中从数组或对象中提取值并赋给变量的语法。它可以更方便地从复杂的数据结构中提取需要的值，并将它们赋给单独的变量。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7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数组解构赋值：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[a, b, c, d, e] = numbers;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console.log(c); //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console.log(d); // 4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console.log(e); // 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86214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7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对象解构赋值：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 = { name: 'John', age: 30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{ name, age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10799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442605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默认值：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解构赋值可以指定默认值，在解构时如果提取的值为 `undefined`，则会使用默认值。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numbers = [1, 2];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[a, b, c = 3] = numbers;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console.log(c); //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 = { name: 'John'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{ name, age = 30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80076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442605"/>
            <a:ext cx="3272537" cy="4022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嵌套解构：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可以在解构赋值中进行嵌套，从嵌套的数据结构中提取需要的值。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 = { name: 'John', age: 30, address: { city: 'New York', country: 'USA' }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{ name, age, address: { city, country }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console.log(city); // 'New York'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console.log(country); // 'USA'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解构赋值使得在处理复杂的数据结构时变得更简洁、可读性更高，并且可以轻松地提取和使用所需的值。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51042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0265527"/>
            <a:ext cx="3656466" cy="31628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0265527"/>
            <a:ext cx="3656466" cy="31628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7376919"/>
            <a:ext cx="3656466" cy="266007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7376919"/>
            <a:ext cx="3656466" cy="266007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3985548"/>
            <a:ext cx="3656466" cy="316284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3985548"/>
            <a:ext cx="3656466" cy="316284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845558"/>
            <a:ext cx="3656466" cy="291146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845558"/>
            <a:ext cx="3656466" cy="291146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数组解构的特殊用法</a:t>
            </a:r>
            <a:endParaRPr lang="en-US" sz="1631" dirty="0"/>
          </a:p>
        </p:txBody>
      </p:sp>
      <p:sp>
        <p:nvSpPr>
          <p:cNvPr id="11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923258" y="1005528"/>
            <a:ext cx="3272537" cy="251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变量交换：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解构赋值可以很方便地交换两个变量的值，无需借助临时变量。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let a 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let b = 2;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[a, b] = [b, a];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3" name="Text 3"/>
          <p:cNvSpPr/>
          <p:nvPr/>
        </p:nvSpPr>
        <p:spPr>
          <a:xfrm>
            <a:off x="923258" y="35650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4"/>
          <p:cNvSpPr/>
          <p:nvPr/>
        </p:nvSpPr>
        <p:spPr>
          <a:xfrm>
            <a:off x="4945371" y="1005528"/>
            <a:ext cx="3272537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单元值数大于变量值数：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如果解构赋值时，右侧的数组或对象的长度大于左侧变量的数量，则多余的值将被忽略。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[a, b] = numbers;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5" name="Text 5"/>
          <p:cNvSpPr/>
          <p:nvPr/>
        </p:nvSpPr>
        <p:spPr>
          <a:xfrm>
            <a:off x="4945371" y="331367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6"/>
          <p:cNvSpPr/>
          <p:nvPr/>
        </p:nvSpPr>
        <p:spPr>
          <a:xfrm>
            <a:off x="923258" y="4145519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单元值数小于变量值数：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如果解构赋值时，右侧的数组或对象的长度小于左侧变量的数量，则未被赋值的变量将为 `undefined`。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numbers = [1, 2];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[a, b, c] = numbers;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console.log(c); // undefined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7" name="Text 7"/>
          <p:cNvSpPr/>
          <p:nvPr/>
        </p:nvSpPr>
        <p:spPr>
          <a:xfrm>
            <a:off x="923258" y="69564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8"/>
          <p:cNvSpPr/>
          <p:nvPr/>
        </p:nvSpPr>
        <p:spPr>
          <a:xfrm>
            <a:off x="4945371" y="4145519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结合剩余参数写法：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解构赋值可以与剩余参数结合使用，将剩余的值赋给一个新的数组。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[a, b, ...rest] = numbers;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console.log(rest); // [3, 4, 5]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9" name="Text 9"/>
          <p:cNvSpPr/>
          <p:nvPr/>
        </p:nvSpPr>
        <p:spPr>
          <a:xfrm>
            <a:off x="4945371" y="67050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0"/>
          <p:cNvSpPr/>
          <p:nvPr/>
        </p:nvSpPr>
        <p:spPr>
          <a:xfrm>
            <a:off x="923258" y="7536891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默认参数写法：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解构赋值可以指定默认值，当提取的值为 `undefined` 时会使用默认值。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 = { name: 'John'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{ name, age = 30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21" name="Text 11"/>
          <p:cNvSpPr/>
          <p:nvPr/>
        </p:nvSpPr>
        <p:spPr>
          <a:xfrm>
            <a:off x="923258" y="98450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2"/>
          <p:cNvSpPr/>
          <p:nvPr/>
        </p:nvSpPr>
        <p:spPr>
          <a:xfrm>
            <a:off x="4945371" y="7536891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忽略赋值：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使用逗号 `,` 可以跳过某些值，不进行赋值。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[a, , b, c] = numbers;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console.log(c); // 4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23" name="Text 13"/>
          <p:cNvSpPr/>
          <p:nvPr/>
        </p:nvSpPr>
        <p:spPr>
          <a:xfrm>
            <a:off x="4945371" y="98450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4"/>
          <p:cNvSpPr/>
          <p:nvPr/>
        </p:nvSpPr>
        <p:spPr>
          <a:xfrm>
            <a:off x="923258" y="10425498"/>
            <a:ext cx="3272537" cy="2765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多维数组解构：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解构赋值也可以用于多维数组，提取嵌套数组中的值。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matrix = [[1, 2], [3, 4]];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[[a, b], [c, d]] = matrix;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console.log(a); //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console.log(b); //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console.log(c); //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console.log(d); // 4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25" name="Text 15"/>
          <p:cNvSpPr/>
          <p:nvPr/>
        </p:nvSpPr>
        <p:spPr>
          <a:xfrm>
            <a:off x="923258" y="1323640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6"/>
          <p:cNvSpPr/>
          <p:nvPr/>
        </p:nvSpPr>
        <p:spPr>
          <a:xfrm>
            <a:off x="4945371" y="10425498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解构赋值是 JavaScript 中一个强大且灵活的特性，能够简化代码并提高可读性，同时支持多种使用场景，使得处理数据更加便捷。</a:t>
            </a:r>
            <a:endParaRPr lang="en-US" sz="1178" dirty="0"/>
          </a:p>
        </p:txBody>
      </p:sp>
      <p:sp>
        <p:nvSpPr>
          <p:cNvPr id="27" name="Text 17"/>
          <p:cNvSpPr/>
          <p:nvPr/>
        </p:nvSpPr>
        <p:spPr>
          <a:xfrm>
            <a:off x="4945371" y="1122535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779871"/>
            <a:ext cx="3656466" cy="316284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779871"/>
            <a:ext cx="3656466" cy="316284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240869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240869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对象解构是一种从对象中提取属性值并将其赋值给变量的方法。以下是对象解构的一些特点和示例：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0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变量名必须和属性名相同：在对象解构中，变量名必须与对象的属性名相同，才能成功解构赋值。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{ name: 'John', age: 30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{ name, age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35937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变量是否是常量取决于前面的 `const` 与否：使用 `const` 声明的变量是常量，使用 `let` 或 `var` 声明的变量可被重新赋值。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{ name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name = 'Jane'; // Error: Assignment to constant variable.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35937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939840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之前不能有相同的变量名：在同一作用域内，对象解构之前不能有与解构赋值目标相同的变量名。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name = 'John';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{ name } = person; // Error: Identifier 'name' has already been declared.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57452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939840"/>
            <a:ext cx="3272537" cy="2765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重命名的写法：可以使用冒号 `:` 来重命名解构的属性，并将其赋值给新的变量名。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{ name: personName, age: personAge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在上述示例中，`name` 属性被重命名为 `personName`，`age` 属性被重命名为 `personAge`。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675075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936969"/>
            <a:ext cx="2439763" cy="482196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936969"/>
            <a:ext cx="2439763" cy="607887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936969"/>
            <a:ext cx="2439763" cy="482196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对象数组解构是指对包含对象的数组进行解构赋值的操作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959823"/>
            <a:ext cx="2348350" cy="4776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下面是对这些解构方式的介绍和示例：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对象数组解构：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people =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 name: 'John', age: 30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 name: 'Jane', age: 25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[{ name: person1Name, age: person1Age }, { name: person2Name, age: person2Age }] = people;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console.log(person1Name);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console.log(person1Age);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console.log(person2Name); // 'Jane'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console.log(person2Age); // 25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5804641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959823"/>
            <a:ext cx="2348350" cy="603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在上述示例中，我们对包含两个对象的数组进行解构赋值，分别将每个对象的属性赋值给对应的变量。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嵌套对象解构：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name: 'John',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age: 30,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address: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city: 'New York',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country: 'USA'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{ name, age, address: { city, country } } = person;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console.log(city); // 'New York'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console.log(country); // 'USA'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在上述示例中，我们对嵌套对象进行解构赋值，将 `address` 对象的 `city` 和 `country` 属性赋值给对应的变量。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7061550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959823"/>
            <a:ext cx="2348350" cy="4776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数组嵌套对象嵌套对象的解构：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data =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'John',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30,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 city: 'New York', country: 'USA', details: { phone: '123456', email: 'john@example.com' }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[name, age, { city, country, details: { phone, email } }] = data;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console.log(name); // 'John'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console.log(age); //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console.log(city); // 'New York'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console.log(country); // 'USA'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console.log(phone); // '123456'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console.log(email); // 'john@example.com'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5804641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补充1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845557"/>
            <a:ext cx="8409873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下面是使用 `find()` 方法实现用对象属性查找数组中的对象的例子：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users =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 id: 1, name: 'Alice'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 id: 2, name: 'Bob'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 id: 3, name: 'Charlie'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 find() 方法查找 id 为 2 的对象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user = users.find(item =&gt; item.id === 2);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console.log(user); // { id: 2, name: 'Bob'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在上面的例子中，数组 `users` 包含了多个用户对象，每个对象都有 `id` 和 `name` 属性。使用 `find()` 方法，我们传入一个回调函数，该回调函数使用对象的 `id` 属性来进行匹配查找。当找到满足条件的第一个对象时，`find()` 方法将返回该对象。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在上述例子中，我们通过 `item.id === 2` 来匹配 `id` 值为 2 的对象，并返回该对象 `{ id: 2, name: 'Bob' }`。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436490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234057"/>
            <a:ext cx="2439763" cy="23081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234057"/>
            <a:ext cx="2439763" cy="406781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234057"/>
            <a:ext cx="2439763" cy="331367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补充2 除了传统的 `for` 循环语法，JavaScript 还提供了一些高级的循环写法，使代码更简洁和易读。下面是几种常见的高级循环写法：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256911"/>
            <a:ext cx="2348350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`for...in` 循环：用于遍历对象的属性。它会迭代对象的可枚举属性，并将每个属性名称赋给指定的变量。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 = { a: 1, b: 2, c: 3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for (let key in obj)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console.log(key); // 输出属性名：a, b, c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console.log(obj[key]); // 输出属性值：1, 2,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4593434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256911"/>
            <a:ext cx="2348350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`for...of` 循环：用于遍历可迭代对象的元素。它可以遍历数组、字符串、Set、Map 等具有迭代器的对象。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arr = [1, 2, 3];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for (let num of arr)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console.log(num); // 输出数组元素：1, 2,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str = 'Hello';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for (let char of str)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console.log(char); // 输出字符串字符：H, e, l, l, o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5347584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256911"/>
            <a:ext cx="2348350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`forEach` 方法：是数组对象的方法，用于遍历数组元素并执行指定的回调函数。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arr = [1, 2, 3];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arr.forEach(function (num)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console.log(num); // 输出数组元素：1, 2,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});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3587908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734165"/>
            <a:ext cx="3656466" cy="341422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734165"/>
            <a:ext cx="3656466" cy="341422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266007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266007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 中构造函数用于创建对象，可以通过多种方式进行定义和编写。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30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基本构造函数写法：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this.age = 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 new 关键字创建实例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new Person('Alice',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3136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30"/>
            <a:ext cx="3272537" cy="20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构造函数表达式写法：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function(name,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this.age = 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new Person('Alice',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0622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894138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ES6 类语法写法：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class Person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constructor(name,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this.age = 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new Person('Alice',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64536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894138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原型链写法：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this.age = 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console.log(`Hello, my name is ${this.name}`);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new Person('Alice',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person.sayHello();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69564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0644890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5493841"/>
            <a:ext cx="3656466" cy="492251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5493841"/>
            <a:ext cx="3656466" cy="492251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845557"/>
            <a:ext cx="3656466" cy="441975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845557"/>
            <a:ext cx="3656466" cy="441975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构造函数中，我们可以定义两种类型的成员：实例成员和静态成员。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005530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实例成员（Instance Members）：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实例成员是通过构造函数创建的每个对象实例所拥有的成员。它们通常通过 `this` 关键字在构造函数内部定义，并且每个对象实例都会有一份独立的拷贝。实例成员包括对象的属性和方法，可以通过对象实例进行访问和调用。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5595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005530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Person(name,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this.name = name; // 实例属性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this.age = age; // 实例属性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this.sayHello = function() { // 实例方法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console.log(`Hello, my name is ${this.name}`);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person1 = new Person('Alice',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person1.sayHello(); // 输出：Hello, my name is Alice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person2 = new Person('Bob', 30);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person2.sayHello(); // 输出：Hello, my name is Bob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507334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5653810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静态成员（Static Members）：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静态成员是直接附加在构造函数本身上的成员，而不是对象实例。它们可以是静态属性或静态方法，通过构造函数本身进行访问，而不是通过对象实例。静态成员在所有对象实例之间是共享的，只会在内存中存在一份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720781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5653810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Person(name,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this.name = name; // 实例属性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this.age = age; // 实例属性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Person.prototype.sayHello = function() { // 实例方法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console.log(`Hello, my name is ${this.name}`);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Person.staticMethod = function() { // 静态方法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console.log('This is a static method');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person1 = new Person('Alice', 25);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person1.sayHello(); // 输出：Hello, my name is Alice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Person.staticMethod(); // 输出：This is a static method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1022439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1080485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在上述例子中，`sayHello` 是一个实例方法，而 `staticMethod` 是一个静态方法。通过对象实例 `person1` 可以访问和调用 `sayHello` 方法，而静态方法 `staticMethod` 则直接通过构造函数 `Person` 进行访问和调用。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121074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2023-08-09T07:09:34Z</dcterms:created>
  <dcterms:modified xsi:type="dcterms:W3CDTF">2023-08-09T07:09:34Z</dcterms:modified>
</cp:coreProperties>
</file>