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image" Target="../media/image-10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image" Target="../media/image-16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png"/><Relationship Id="rId4" Type="http://schemas.openxmlformats.org/officeDocument/2006/relationships/image" Target="../media/image-1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image" Target="../media/image-18-4.png"/><Relationship Id="rId5" Type="http://schemas.openxmlformats.org/officeDocument/2006/relationships/image" Target="../media/image-18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8622" y="1531145"/>
            <a:ext cx="639881" cy="63988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02" y="1531145"/>
            <a:ext cx="639881" cy="63988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982" y="1531145"/>
            <a:ext cx="639881" cy="639882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662" y="1531145"/>
            <a:ext cx="639881" cy="639882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891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Vue.js（通常简称为 Vue）是一个用于构建用户界面的现代JavaScript框架。它是一个开源的前端框架，易于学习和使用，广泛应用于Web应用程序的开发中。Vue采用了组件化的架构，允许开发者将界面拆分为多个可重用的组件，从而更好地组织代码和提高开发效率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1165498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502765" y="2262438"/>
            <a:ext cx="1759674" cy="2011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特点和优势：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**响应式数据绑定**：Vue采用了双向数据绑定机制，当数据发生变化时，视图也会随之更新，反之亦然。这大大简化了DOM操作和状态管理，提高了开发效率。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502765" y="436490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2628086" y="2262438"/>
            <a:ext cx="1759674" cy="15082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**组件化开发**：Vue鼓励开发者将界面拆分为独立的组件，每个组件都有自己的样式、逻辑和模板。这种组件化的开发方式使代码更易于维护和扩展。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2628086" y="3862142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4753406" y="2262438"/>
            <a:ext cx="1759674" cy="15082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**虚拟DOM**：Vue使用虚拟DOM技术，将界面的状态保存在内存中，通过对比新旧虚拟DOM的差异，最小化DOM操作，提高性能。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4753406" y="3862142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6878726" y="2262438"/>
            <a:ext cx="1759674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**简单易学**：Vue的API和文档都非常简单易懂，新手可以快速上手。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6878726" y="310799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19233012"/>
            <a:ext cx="3656466" cy="140316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4584732"/>
            <a:ext cx="3656466" cy="441975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4584732"/>
            <a:ext cx="3656466" cy="4419752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10187829"/>
            <a:ext cx="3656466" cy="416837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10187829"/>
            <a:ext cx="3656466" cy="4168373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406" y="5539545"/>
            <a:ext cx="3656466" cy="4419755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95" y="5539545"/>
            <a:ext cx="3656466" cy="4419755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3406" y="1142646"/>
            <a:ext cx="3656466" cy="416837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295" y="1142646"/>
            <a:ext cx="3656466" cy="4168370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365646" y="228527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`v-show`和`v-if`是Vue中两种不同的条件渲染指令，它们用于控制元素在DOM中的显示与隐藏，但在实现上有一些区别。</a:t>
            </a:r>
            <a:endParaRPr lang="en-US" sz="1631" dirty="0"/>
          </a:p>
        </p:txBody>
      </p:sp>
      <p:sp>
        <p:nvSpPr>
          <p:cNvPr id="12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2"/>
          <p:cNvSpPr/>
          <p:nvPr/>
        </p:nvSpPr>
        <p:spPr>
          <a:xfrm>
            <a:off x="923258" y="1302615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**v-show指令：**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v-show`用于根据条件决定元素是否显示。当条件为`true`时，元素会被显示，当条件为`false`时，元素会被隐藏。不同于`v-if`，`v-show`不会将元素从DOM中删除或销毁，而是通过CSS样式来控制其`display`属性来实现显示与隐藏。</a:t>
            </a:r>
            <a:endParaRPr lang="en-US" sz="1178" dirty="0"/>
          </a:p>
        </p:txBody>
      </p:sp>
      <p:sp>
        <p:nvSpPr>
          <p:cNvPr id="14" name="Text 3"/>
          <p:cNvSpPr/>
          <p:nvPr/>
        </p:nvSpPr>
        <p:spPr>
          <a:xfrm>
            <a:off x="923258" y="285661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4"/>
          <p:cNvSpPr/>
          <p:nvPr/>
        </p:nvSpPr>
        <p:spPr>
          <a:xfrm>
            <a:off x="4945371" y="1302615"/>
            <a:ext cx="3272537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《title&gt;Vue v-show Example《/title&gt;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《button v-on:click="toggleShow"&gt;Toggle Show《/button&gt;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《h1 v-show="showTitle"&gt;This is a title《/h1&gt;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16" name="Text 5"/>
          <p:cNvSpPr/>
          <p:nvPr/>
        </p:nvSpPr>
        <p:spPr>
          <a:xfrm>
            <a:off x="4945371" y="511905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6"/>
          <p:cNvSpPr/>
          <p:nvPr/>
        </p:nvSpPr>
        <p:spPr>
          <a:xfrm>
            <a:off x="923258" y="5699518"/>
            <a:ext cx="3272537" cy="4022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showTitle: true,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toggleShow()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this.showTitle = !this.showTitle;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8" name="Text 7"/>
          <p:cNvSpPr/>
          <p:nvPr/>
        </p:nvSpPr>
        <p:spPr>
          <a:xfrm>
            <a:off x="923258" y="976733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8"/>
          <p:cNvSpPr/>
          <p:nvPr/>
        </p:nvSpPr>
        <p:spPr>
          <a:xfrm>
            <a:off x="4945371" y="5699518"/>
            <a:ext cx="3272537" cy="1508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创建了一个Vue实例，该实例包含一个按钮和一个`《h1&gt;`元素。当点击按钮时，会调用`toggleShow`方法来切换`showTitle`的值。如果`showTitle`为`true`，`《h1&gt;`元素会显示；如果`showTitle`为`false`，`《h1&gt;`元素会被隐藏，但并未从DOM中移除。</a:t>
            </a:r>
            <a:endParaRPr lang="en-US" sz="1178" dirty="0"/>
          </a:p>
        </p:txBody>
      </p:sp>
      <p:sp>
        <p:nvSpPr>
          <p:cNvPr id="20" name="Text 9"/>
          <p:cNvSpPr/>
          <p:nvPr/>
        </p:nvSpPr>
        <p:spPr>
          <a:xfrm>
            <a:off x="4945371" y="725351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10"/>
          <p:cNvSpPr/>
          <p:nvPr/>
        </p:nvSpPr>
        <p:spPr>
          <a:xfrm>
            <a:off x="923258" y="10347798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**v-if指令：**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`v-if`用于根据条件决定是否在DOM中渲染元素。当条件为`true`时，元素会被渲染到DOM中；当条件为`false`时，元素不会被渲染到DOM中。与`v-show`不同，`v-if`实际上是根据条件在DOM中添加或移除元素。</a:t>
            </a:r>
            <a:endParaRPr lang="en-US" sz="1178" dirty="0"/>
          </a:p>
        </p:txBody>
      </p:sp>
      <p:sp>
        <p:nvSpPr>
          <p:cNvPr id="22" name="Text 11"/>
          <p:cNvSpPr/>
          <p:nvPr/>
        </p:nvSpPr>
        <p:spPr>
          <a:xfrm>
            <a:off x="923258" y="1190179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2"/>
          <p:cNvSpPr/>
          <p:nvPr/>
        </p:nvSpPr>
        <p:spPr>
          <a:xfrm>
            <a:off x="4945371" y="10347798"/>
            <a:ext cx="3272537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《title&gt;Vue v-if Example《/title&gt;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《button v-on:click="toggleShow"&gt;Toggle Show《/button&gt;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《h1 v-if="showTitle"&gt;This is a title《/h1&gt;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24" name="Text 13"/>
          <p:cNvSpPr/>
          <p:nvPr/>
        </p:nvSpPr>
        <p:spPr>
          <a:xfrm>
            <a:off x="4945371" y="1416423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5" name="Text 14"/>
          <p:cNvSpPr/>
          <p:nvPr/>
        </p:nvSpPr>
        <p:spPr>
          <a:xfrm>
            <a:off x="923258" y="14744701"/>
            <a:ext cx="3272537" cy="4022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showTitle: true,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toggleShow()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this.showTitle = !this.showTitle;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26" name="Text 15"/>
          <p:cNvSpPr/>
          <p:nvPr/>
        </p:nvSpPr>
        <p:spPr>
          <a:xfrm>
            <a:off x="923258" y="1881251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7" name="Text 16"/>
          <p:cNvSpPr/>
          <p:nvPr/>
        </p:nvSpPr>
        <p:spPr>
          <a:xfrm>
            <a:off x="4945371" y="14744701"/>
            <a:ext cx="3272537" cy="1508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创建了一个Vue实例，该实例也包含一个按钮和一个`《h1&gt;`元素。当点击按钮时，会调用`toggleShow`方法来切换`showTitle`的值。如果`showTitle`为`true`，`《h1&gt;`元素会被渲染到DOM中；如果`showTitle`为`false`，`《h1&gt;`元素将从DOM中移除。</a:t>
            </a:r>
            <a:endParaRPr lang="en-US" sz="1178" dirty="0"/>
          </a:p>
        </p:txBody>
      </p:sp>
      <p:sp>
        <p:nvSpPr>
          <p:cNvPr id="28" name="Text 17"/>
          <p:cNvSpPr/>
          <p:nvPr/>
        </p:nvSpPr>
        <p:spPr>
          <a:xfrm>
            <a:off x="4945371" y="1629870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9" name="Text 18"/>
          <p:cNvSpPr/>
          <p:nvPr/>
        </p:nvSpPr>
        <p:spPr>
          <a:xfrm>
            <a:off x="923258" y="19392981"/>
            <a:ext cx="3272537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根据实际场景和需求，可以选择使用适合的指令来进行条件渲染。如果需要频繁切换元素的显示与隐藏，v-show可能更适合；如果需要根据条件动态地添加或移除元素，v-if可能更适合。</a:t>
            </a:r>
            <a:endParaRPr lang="en-US" sz="1178" dirty="0"/>
          </a:p>
        </p:txBody>
      </p:sp>
      <p:sp>
        <p:nvSpPr>
          <p:cNvPr id="30" name="Text 19"/>
          <p:cNvSpPr/>
          <p:nvPr/>
        </p:nvSpPr>
        <p:spPr>
          <a:xfrm>
            <a:off x="923258" y="2044421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7047836"/>
            <a:ext cx="3656466" cy="266007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142646"/>
            <a:ext cx="3656466" cy="567666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142646"/>
            <a:ext cx="3656466" cy="5676661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当使用多个条件时，我们可以使用`v-else-if`来添加额外的条件判断，并在最后使用`v-else`来作为备用选项。以下是将代码改写成`v-if`、`v-else-if`、`v-else-if`、`v-else`形式的示例：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302615"/>
            <a:ext cx="3272537" cy="4524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class="app"&gt;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v-if="showMessage === 1"&gt;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《p&gt;this is the first message《/p&gt;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v-else-if="showMessage === 2"&gt;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《p&gt;this is the second message《/p&gt;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v-else-if="showMessage === 3"&gt;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《p&gt;this is the third message《/p&gt;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v-else&gt;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《p&gt;No message to show《/p&gt;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《button @click="toggleMessage"&gt;切换信息《/button&gt;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587319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302615"/>
            <a:ext cx="3272537" cy="5279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el: '.app',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showMessage: 1,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toggleMessage()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if (this.showMessage === 1)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this.showMessage = 2;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} else if (this.showMessage === 2)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this.showMessage = 3;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} else if (this.showMessage === 3)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this.showMessage = 1;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662734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7207805"/>
            <a:ext cx="3272537" cy="22624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在上面的代码中，我们使用了多个`v-if`和`v-else-if`来判断`showMessage`的值，并根据不同的值显示不同的消息。当`showMessage`的值为1、2或3时，对应的`《div&gt;`元素会被显示，否则将显示备用选项`《div v-else&gt;`。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在`toggleMessage`方法中，我们通过`if`和`else-if`语句来切换`showMessage`的值，以切换不同的消息。这样，每次点击“切换信息”按钮，都会在不同的消息之间进行切换。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951595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6293686"/>
            <a:ext cx="3656466" cy="441975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6293686"/>
            <a:ext cx="3656466" cy="441975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142646"/>
            <a:ext cx="3656466" cy="492251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142646"/>
            <a:ext cx="3656466" cy="4922514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7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`v-on`是Vue中用于监听DOM事件的指令，也称为事件监听器。通过`v-on`指令，你可以在Vue实例中监听DOM事件，并在事件触发时执行相应的方法或表达式。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302615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`v-on`指令的基本语法是：`v-on:事件名="方法名"`，其中：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`事件名`是要监听的DOM事件，例如`click`、`mouseover`、`keydown`等。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`方法名`是在事件触发时要执行的Vue实例中的方法或表达式。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285661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302615"/>
            <a:ext cx="3272537" cy="4524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除了上述语法，还可以使用缩写形式，将`v-on`简写为`@`，如：`@事件名="方法名"`。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让我们通过一个示例来说明`v-on`的用法：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《title&gt;Vue v-on Example《/title&gt;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《button @click="incrementCount"&gt;Increment Count《/button&gt;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《p&gt;Current Count: {{ 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587319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6453664"/>
            <a:ext cx="3272537" cy="4022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count: 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incrementCount()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this.count += 1;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1052147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6453664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创建了一个Vue实例，其中包含了一个按钮和一个显示当前计数的`《p&gt;`元素。我们使用了`v-on`（或缩写形式`@`）来监听按钮的`click`事件，并在点击按钮时调用`incrementCount`方法。当按钮被点击时，`incrementCount`方法会将`count`的值加1，并更新在页面上显示的当前计数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825903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6293686"/>
            <a:ext cx="3656466" cy="517389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6293686"/>
            <a:ext cx="3656466" cy="517389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142646"/>
            <a:ext cx="3656466" cy="492251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142646"/>
            <a:ext cx="3656466" cy="4922514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在Vue中，`methods`是Vue实例中的一个选项，用于定义包含多个方法的对象。在`methods`中定义的方法可以在Vue实例的模板中调用，从而实现对应的交互功能。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302615"/>
            <a:ext cx="3272537" cy="4524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`methods`的基本语法是一个包含方法的对象，每个方法以键值对的形式进行定义。例如：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data properties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methodName1()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// Method 1 logic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methodName2()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// Method 2 logic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More methods...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587320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302615"/>
            <a:ext cx="3272537" cy="22624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在上面的示例中，我们在Vue实例的`methods`选项中定义了两个方法：`methodName1`和`methodName2`。你可以根据需要在`methods`中定义更多的方法。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要调用`methods`中的方法，可以使用`v-on`指令（或缩写形式`@`）来监听DOM事件，并在事件发生时调用对应的方法。在调用方法时，你可以传入参数来实现更加灵活的功能。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在调用`methods`中的方法并传入参数的写法是：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361076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6453664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@click="methodName1(param1, param2)"&gt;Call Method 1《/button&gt;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《!-- Other template content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825903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6453664"/>
            <a:ext cx="3272537" cy="47762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在Vue实例的`methods`选项中，对应的方法定义可以接收传入的参数：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data properties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methodName1(param1, param2)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// Method 1 logic with parameters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console.log('Parameter 1:', param1);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console.log('Parameter 2:', param2);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在上面的例子中，`methodName1`方法接收两个参数`param1`和`param2`，并在方法内部使用`console.log`来输出这两个参数的值。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1127562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6042306"/>
            <a:ext cx="3656466" cy="341422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6042306"/>
            <a:ext cx="3656466" cy="341422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142646"/>
            <a:ext cx="3656466" cy="467113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142646"/>
            <a:ext cx="3656466" cy="4671136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`v-bind`是Vue中用于绑定数据到HTML属性的指令，也称为数据绑定指令。通过`v-bind`指令，你可以将Vue实例中的数据绑定到HTML元素的属性上，实现动态的数据渲染。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0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302615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`v-bind`的基本语法是：`v-bind:属性名="表达式"`，其中：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`属性名`是要绑定的HTML属性名称，例如`src`、`href`、`class`等。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`表达式`是Vue实例中的数据、计算属性或方法，用于提供绑定的值。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285661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302615"/>
            <a:ext cx="3272537" cy="42734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除了上述语法，还可以使用缩写形式，将`v-bind`简写为冒号`:`，如：`:属性名="表达式"`。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让我们通过一个示例来说明`v-bind`的用法：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《title&gt;Vue v-bind Example《/title&gt;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《img :src="imageSrc" alt="Vue Logo"&gt;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《a :href="linkUrl"&gt;Visit Vue Website《/a&gt;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562182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6202275"/>
            <a:ext cx="3272537" cy="3016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imageSrc: 'https://vuejs.org/images/logo.png',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linkUrl: 'https://vuejs.org/',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926456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6202275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创建了一个Vue实例，其中包含了两个数据属性`imageSrc`和`linkUrl`。我们使用了`v-bind`（或缩写形式`:`）来将这两个属性绑定到`《img&gt;`元素的`src`属性和`《a&gt;`元素的`href`属性上。这样，`imageSrc`的值将作为图片的地址，`linkUrl`的值将作为链接的地址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775627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4579722"/>
            <a:ext cx="3656466" cy="768771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4579722"/>
            <a:ext cx="3656466" cy="768771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439738"/>
            <a:ext cx="3656466" cy="2911457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439738"/>
            <a:ext cx="3656466" cy="2911457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891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`v-bind`可以在Vue中增强样式控制，即动态地控制元素的样式属性。通过将样式属性绑定到Vue实例中的数据或计算属性，你可以根据数据的变化动态地更新元素的样式，从而实现更加灵活和交互性强的页面效果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116550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599707"/>
            <a:ext cx="3272537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在`v-bind`中，你可以绑定的样式属性可以是单个样式，也可以是一个包含多个样式的对象。让我们来具体看一下如何使用`v-bind`增强样式控制的几种方式：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265093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599707"/>
            <a:ext cx="3272537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绑定单个样式属性：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:style="{ color: textColor, fontSize: fontSize + 'px' }"&gt;Hello, Vue!《/div&gt;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在上面的例子中，我们使用`v-bind`将`color`和`fontSize`样式属性绑定到Vue实例中的`textColor`和`fontSize`数据属性上。当`textColor`或`fontSize`的值发生变化时，绑定的样式属性也会相应地更新。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41592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4739700"/>
            <a:ext cx="3272537" cy="4022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绑定一个包含多个样式的对象：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:style="{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color: textColor,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fontSize: fontSize + 'px',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backgroundColor: bgColor,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fontWeight: isBold ? 'bold' : 'normal'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Hello, Vue!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在上面的例子中，我们绑定了一个包含多个样式的对象。这样可以根据Vue实例中不同的数据属性来动态地控制多个样式属性，例如`color`、`fontSize`、`backgroundColor`和`fontWeight`等。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880751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4739700"/>
            <a:ext cx="3272537" cy="72900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使用计算属性控制样式：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:style="dynamicStyle"&gt;Hello, Vue!《/div&gt;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textColor: 'red',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fontSize: 16,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bgColor: 'lightblue',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isBold: false,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computed: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dynamicStyle()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return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color: this.textColor,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fontSize: this.fontSize + 'px',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backgroundColor: this.bgColor,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fontWeight: this.isBold ? 'bold' : 'normal',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在上面的例子中，我们使用计算属性`dynamicStyle`来动态地返回一个包含多个样式的对象。计算属性的值会根据Vue实例中的数据属性自动更新，从而实现样式的动态控制。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1207548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8976621"/>
            <a:ext cx="3656466" cy="165455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4328346"/>
            <a:ext cx="3656466" cy="441975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4328346"/>
            <a:ext cx="3656466" cy="4419752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1439738"/>
            <a:ext cx="3656466" cy="2660079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1439738"/>
            <a:ext cx="3656466" cy="266007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31"/>
            <a:ext cx="8409873" cy="891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Vue中，`v-bind`可以用于绑定HTML元素的`class`属性，从而动态地控制元素的类名。通过将类名绑定到Vue实例中的数据或计算属性，你可以根据数据的变化动态地添加或移除类名，从而实现更加灵活和交互性强的样式控制。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116550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923258" y="1599707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`v-bind`绑定`class`的语法有两种形式：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对象语法：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:class="{ 'class-name': condition }"&gt;《/div&gt;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在上面的代码中，`class-name`是要绑定的类名，`condition`是一个表达式，当表达式的值为`true`时，类名将被添加到元素上，否则不会被添加。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923258" y="365646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4"/>
          <p:cNvSpPr/>
          <p:nvPr/>
        </p:nvSpPr>
        <p:spPr>
          <a:xfrm>
            <a:off x="4945371" y="1599707"/>
            <a:ext cx="3272537" cy="2262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数组语法：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:class="[ 'class1', 'class2', { 'class3': condition } ]"&gt;《/div&gt;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在数组语法中，类名可以是一个字符串，也可以是一个对象。如果是一个字符串，则该类名会始终被添加到元素上；如果是一个对象，则当表达式的值为`true`时，对应的类名会被添加到元素上。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4945371" y="390785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6"/>
          <p:cNvSpPr/>
          <p:nvPr/>
        </p:nvSpPr>
        <p:spPr>
          <a:xfrm>
            <a:off x="923258" y="4488315"/>
            <a:ext cx="3272537" cy="40221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让我们通过一个示例来说明`v-bind`绑定`class`的用法：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《title&gt;Vue v-bind class Example《/title&gt;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《button :class="{ 'active': isActive }"&gt;Click Me《/button&gt;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923258" y="855613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4945371" y="4488315"/>
            <a:ext cx="3272537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isActive: false,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4945371" y="729922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10"/>
          <p:cNvSpPr/>
          <p:nvPr/>
        </p:nvSpPr>
        <p:spPr>
          <a:xfrm>
            <a:off x="923258" y="9136590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创建了一个Vue实例，其中包含一个数据属性`isActive`。我们使用`v-bind`将`'active'`类名绑定到按钮上，条件是`isActive`的值为`true`。当`isActive`为`true`时，按钮的类名会包含`'active'`，从而应用相应的样式。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923258" y="1043920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7253522"/>
            <a:ext cx="3656466" cy="643080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7253522"/>
            <a:ext cx="3656466" cy="643080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845561"/>
            <a:ext cx="3656466" cy="617943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845561"/>
            <a:ext cx="3656466" cy="6179431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可以利用`v-bind`和`《input&gt;`元素的`v-model`指令来实现输入数据时改变进度条显示的效果。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005530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首先，在Vue实例中定义一个数据属性用于保存进度条的值，并且设置一个计算属性来计算进度条的宽度百分比。然后，在模板中使用`《input&gt;`元素绑定数据，并使用`v-bind`将计算属性绑定到进度条的`style`属性上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230815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005530"/>
            <a:ext cx="3272537" cy="57817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下面是示例代码：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《title&gt;Progress Bar with v-bind《/title&gt;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《style&gt;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.progress-bar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width: 200px;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height: 20px;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background-color: #f0f0f0;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border: 1px solid #ccc;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.progress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height: 100%;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background-color: #4CAF50;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《/style&gt;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683301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7413491"/>
            <a:ext cx="3272537" cy="6033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《input type="number" v-model="progressValue" min="0" max="100"&gt;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class="progress-bar"&gt;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class="progress" :style="{ width: progressWidth }"&gt;《/div&gt;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progressValue: 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computed: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progressWidth()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return this.progressValue + '%';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1349235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7413491"/>
            <a:ext cx="3272537" cy="2765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代码中，我们创建了一个Vue实例，其中定义了一个数据属性`progressValue`来保存进度条的值。然后，我们使用`v-model`指令将`《input&gt;`元素绑定到`progressValue`，这样当输入框的值发生变化时，进度条的值也会相应地更新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接下来，我们使用计算属性`progressWidth`来计算进度条的宽度百分比，然后使用`v-bind`将计算属性绑定到进度条的`style`属性上，从而实现动态改变进度条的显示效果。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现在，当在输入框中输入不同的值时，进度条会根据输入的值进行相应的改变。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1022439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13752872"/>
            <a:ext cx="3656466" cy="215731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7596305"/>
            <a:ext cx="3656466" cy="592804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7596305"/>
            <a:ext cx="3656466" cy="592804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1439730"/>
            <a:ext cx="3656466" cy="592804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1439730"/>
            <a:ext cx="3656466" cy="5928046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22"/>
            <a:ext cx="8409873" cy="891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`:class`指令可以实现鼠标移动时高亮显示Tab栏的效果。在这个例子中，我们将使用一个`tabs`数组来存储Tab栏的数据，其中每个Tab项都包含`title`和`isActive`属性。`isActive`属性用于表示当前Tab项是否处于高亮状态。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116550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923258" y="1599699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模板中，我们使用`v-for`指令遍历`tabs`数组，为每个Tab项创建对应的Tab按钮，并根据Tab项的`isActive`属性动态绑定类名，从而实现高亮效果。当鼠标移动到Tab按钮上时，我们会触发一个`mouseover`事件，通过方法来设置当前Tab项的`isActive`属性为`true`，从而实现高亮效果。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923258" y="315369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4"/>
          <p:cNvSpPr/>
          <p:nvPr/>
        </p:nvSpPr>
        <p:spPr>
          <a:xfrm>
            <a:off x="4945371" y="1599699"/>
            <a:ext cx="3272537" cy="5530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下面是一个示例代码：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《title&gt;Mouseover Tab Highlight《/title&gt;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《style&gt;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.tab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display: inline-block;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padding: 10px 20px;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cursor: pointer;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.active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background-color: #4CAF50;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color: white;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《/style&gt;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4945371" y="717581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6"/>
          <p:cNvSpPr/>
          <p:nvPr/>
        </p:nvSpPr>
        <p:spPr>
          <a:xfrm>
            <a:off x="923258" y="7756274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v-for="(tab, index) in tabs" :key="index" @mouseover="highlightTab(index)" :class="{ 'tab': true, 'active': tab.isActive }"&gt;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{{ tab.title }}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923258" y="956165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4945371" y="7756274"/>
            <a:ext cx="3272537" cy="5530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tabs: [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{ title: 'Tab 1', isActive: false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{ title: 'Tab 2', isActive: false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{ title: 'Tab 3', isActive: false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],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highlightTab(index)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this.tabs.forEach((tab, i)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tab.isActive = i === index;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4945371" y="1333238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10"/>
          <p:cNvSpPr/>
          <p:nvPr/>
        </p:nvSpPr>
        <p:spPr>
          <a:xfrm>
            <a:off x="923258" y="13912850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示例中，我们使用`:class`指令将`'tab'`类名始终应用到每个Tab按钮上，并根据Tab项的`isActive`属性动态绑定`'active'`类名。当鼠标移动到Tab按钮上时，通过`@mouseover`事件调用`highlightTab`方法来设置当前Tab项为高亮状态，其他Tab项的`isActive`属性将被设置为`false`，从而实现只有一个Tab项处于高亮状态的效果。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923258" y="1571822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845558"/>
            <a:ext cx="3656466" cy="542528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845558"/>
            <a:ext cx="3656466" cy="54252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29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第一个例子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005528"/>
            <a:ext cx="3272537" cy="5027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首先，在HTML文件中引入Vue的库和自己的脚本：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《title&gt;Vue Example《/title&gt;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《p&gt;Counter: {{ 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@click="increment"&gt;Increment《/button&gt;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src="app.js"&gt;《/script&gt;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607887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005528"/>
            <a:ext cx="3272537" cy="5027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然后，在app.js文件中编写Vue实例：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创建一个新的Vue实例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 // 绑定Vue实例到id为app的元素上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定义数据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count: 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定义方法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this.count += 1; // 点击按钮时，计数器值加1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这样，我们就完成了一个简单的Vue应用。当我们打开HTML文件，点击按钮时，计数器的值会增加，而页面会实时更新显示新的计数值。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607887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3302" y="3884995"/>
            <a:ext cx="639881" cy="63988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82" y="3884995"/>
            <a:ext cx="639881" cy="63988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62" y="3884995"/>
            <a:ext cx="639881" cy="63988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622" y="936970"/>
            <a:ext cx="639881" cy="639881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302" y="936970"/>
            <a:ext cx="639881" cy="639881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982" y="936970"/>
            <a:ext cx="639881" cy="639881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662" y="936970"/>
            <a:ext cx="639881" cy="639881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65646" y="228530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在刚才的例子中，我们使用了以下Vue的语法和词法：</a:t>
            </a:r>
            <a:endParaRPr lang="en-US" sz="1631" dirty="0"/>
          </a:p>
        </p:txBody>
      </p:sp>
      <p:sp>
        <p:nvSpPr>
          <p:cNvPr id="10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2"/>
          <p:cNvSpPr/>
          <p:nvPr/>
        </p:nvSpPr>
        <p:spPr>
          <a:xfrm>
            <a:off x="502765" y="1668263"/>
            <a:ext cx="1759674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**插值表达式（Interpolation）**：使用双花括号`{{ }}`的插值表达式可以将Vue实例中的数据绑定到HTML文档中。例如，`{{ count }}`将会显示`count`变量的值。</a:t>
            </a:r>
            <a:endParaRPr lang="en-US" sz="1178" dirty="0"/>
          </a:p>
        </p:txBody>
      </p:sp>
      <p:sp>
        <p:nvSpPr>
          <p:cNvPr id="12" name="Text 3"/>
          <p:cNvSpPr/>
          <p:nvPr/>
        </p:nvSpPr>
        <p:spPr>
          <a:xfrm>
            <a:off x="502765" y="3519349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4"/>
          <p:cNvSpPr/>
          <p:nvPr/>
        </p:nvSpPr>
        <p:spPr>
          <a:xfrm>
            <a:off x="2628086" y="1668263"/>
            <a:ext cx="1759674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**事件绑定**：使用`@`符号绑定事件，例如`@click="increment"`表示点击按钮时将调用Vue实例中的`increment`方法。</a:t>
            </a:r>
            <a:endParaRPr lang="en-US" sz="1178" dirty="0"/>
          </a:p>
        </p:txBody>
      </p:sp>
      <p:sp>
        <p:nvSpPr>
          <p:cNvPr id="14" name="Text 5"/>
          <p:cNvSpPr/>
          <p:nvPr/>
        </p:nvSpPr>
        <p:spPr>
          <a:xfrm>
            <a:off x="2628086" y="3016585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6"/>
          <p:cNvSpPr/>
          <p:nvPr/>
        </p:nvSpPr>
        <p:spPr>
          <a:xfrm>
            <a:off x="4753406" y="1668263"/>
            <a:ext cx="1759674" cy="15082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**指令（Directives）**：Vue提供了一些指令，以`v-`开头。在例子中，我们没有使用额外的指令，但是常用的指令包括`v-if`、`v-for`、`v-bind`等。</a:t>
            </a:r>
            <a:endParaRPr lang="en-US" sz="1178" dirty="0"/>
          </a:p>
        </p:txBody>
      </p:sp>
      <p:sp>
        <p:nvSpPr>
          <p:cNvPr id="16" name="Text 7"/>
          <p:cNvSpPr/>
          <p:nvPr/>
        </p:nvSpPr>
        <p:spPr>
          <a:xfrm>
            <a:off x="4753406" y="3267967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8"/>
          <p:cNvSpPr/>
          <p:nvPr/>
        </p:nvSpPr>
        <p:spPr>
          <a:xfrm>
            <a:off x="6878726" y="1668263"/>
            <a:ext cx="1759674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**数据对象（Data Object）**：在Vue实例中，我们使用`data`属性来定义数据对象。在这个例子中，我们定义了一个`count`变量，并初始化为0。</a:t>
            </a:r>
            <a:endParaRPr lang="en-US" sz="1178" dirty="0"/>
          </a:p>
        </p:txBody>
      </p:sp>
      <p:sp>
        <p:nvSpPr>
          <p:cNvPr id="18" name="Text 9"/>
          <p:cNvSpPr/>
          <p:nvPr/>
        </p:nvSpPr>
        <p:spPr>
          <a:xfrm>
            <a:off x="6878726" y="3519349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10"/>
          <p:cNvSpPr/>
          <p:nvPr/>
        </p:nvSpPr>
        <p:spPr>
          <a:xfrm>
            <a:off x="502765" y="4616289"/>
            <a:ext cx="1759674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5. **方法（Methods）**：在Vue实例中，我们使用`methods`属性来定义方法。在这个例子中，我们定义了一个`increment`方法，用于增加`count`的值。</a:t>
            </a:r>
            <a:endParaRPr lang="en-US" sz="1178" dirty="0"/>
          </a:p>
        </p:txBody>
      </p:sp>
      <p:sp>
        <p:nvSpPr>
          <p:cNvPr id="20" name="Text 11"/>
          <p:cNvSpPr/>
          <p:nvPr/>
        </p:nvSpPr>
        <p:spPr>
          <a:xfrm>
            <a:off x="502765" y="6467375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12"/>
          <p:cNvSpPr/>
          <p:nvPr/>
        </p:nvSpPr>
        <p:spPr>
          <a:xfrm>
            <a:off x="2628086" y="4616289"/>
            <a:ext cx="1759674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6. **虚拟DOM（Virtual DOM）**：Vue使用虚拟DOM来更新页面，它可以在内存中保持页面的状态，并通过对比新旧虚拟DOM的差异来最小化DOM操作，提高性能。</a:t>
            </a:r>
            <a:endParaRPr lang="en-US" sz="1178" dirty="0"/>
          </a:p>
        </p:txBody>
      </p:sp>
      <p:sp>
        <p:nvSpPr>
          <p:cNvPr id="22" name="Text 13"/>
          <p:cNvSpPr/>
          <p:nvPr/>
        </p:nvSpPr>
        <p:spPr>
          <a:xfrm>
            <a:off x="2628086" y="6467375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4"/>
          <p:cNvSpPr/>
          <p:nvPr/>
        </p:nvSpPr>
        <p:spPr>
          <a:xfrm>
            <a:off x="4753406" y="4616289"/>
            <a:ext cx="1759674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7. **Vue实例**：我们创建了一个新的Vue实例，使用`new Vue()`语法。我们将Vue实例绑定到HTML文档的`《div id="app"&gt;`元素上，通过`el`属性来实现。</a:t>
            </a:r>
            <a:endParaRPr lang="en-US" sz="1178" dirty="0"/>
          </a:p>
        </p:txBody>
      </p:sp>
      <p:sp>
        <p:nvSpPr>
          <p:cNvPr id="24" name="Text 15"/>
          <p:cNvSpPr/>
          <p:nvPr/>
        </p:nvSpPr>
        <p:spPr>
          <a:xfrm>
            <a:off x="4753406" y="6215992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6462802"/>
            <a:ext cx="3656466" cy="215731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6462802"/>
            <a:ext cx="3656466" cy="215731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3825576"/>
            <a:ext cx="3656466" cy="2408697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3825576"/>
            <a:ext cx="3656466" cy="2408697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1439732"/>
            <a:ext cx="3656466" cy="2157314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1439732"/>
            <a:ext cx="3656466" cy="2157314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29"/>
            <a:ext cx="8409873" cy="8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插值表达式是在Vue模板中用于将数据动态展示在页面上的一种语法。在Vue中，插值表达式使用双大括号`{{}}`来包裹，里面可以是一些JavaScript表达式或变量，Vue会将其解析并将结果插入到模板中。以下是一些插值表达式的写法：</a:t>
            </a:r>
            <a:endParaRPr lang="en-US" sz="1631" dirty="0"/>
          </a:p>
        </p:txBody>
      </p:sp>
      <p:sp>
        <p:nvSpPr>
          <p:cNvPr id="9" name="Text 1"/>
          <p:cNvSpPr/>
          <p:nvPr/>
        </p:nvSpPr>
        <p:spPr>
          <a:xfrm>
            <a:off x="365646" y="116549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2"/>
          <p:cNvSpPr/>
          <p:nvPr/>
        </p:nvSpPr>
        <p:spPr>
          <a:xfrm>
            <a:off x="923258" y="1599703"/>
            <a:ext cx="3272537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基本用法：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《p&gt;Count: {{ 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在上述例子中，`count`是Vue实例中定义的一个数据属性，当`count`的值发生变化时，该插值表达式会自动更新显示最新的值。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923258" y="340508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4"/>
          <p:cNvSpPr/>
          <p:nvPr/>
        </p:nvSpPr>
        <p:spPr>
          <a:xfrm>
            <a:off x="4945371" y="1599703"/>
            <a:ext cx="3272537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计算表达式：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《p&gt;Sum: {{ num1 + num2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在这个例子中，`num1`和`num2`都是在Vue实例中定义的数据属性，通过插值表达式可以将它们的值相加并显示在页面上。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4945371" y="340508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6"/>
          <p:cNvSpPr/>
          <p:nvPr/>
        </p:nvSpPr>
        <p:spPr>
          <a:xfrm>
            <a:off x="923258" y="3985545"/>
            <a:ext cx="3272537" cy="2011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使用JavaScript函数：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《p&gt;Reversed text: {{ reverseText("Hello")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在这个例子中，`reverseText`是Vue实例中定义的一个方法，通过插值表达式可以调用该方法并显示结果。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923258" y="604230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8"/>
          <p:cNvSpPr/>
          <p:nvPr/>
        </p:nvSpPr>
        <p:spPr>
          <a:xfrm>
            <a:off x="4945371" y="3985545"/>
            <a:ext cx="3272537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使用三元表达式：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《p&gt;{{ isActive ? 'Active' : 'Inactive'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在这个例子中，`isActive`是Vue实例中定义的一个布尔值数据属性，根据其值来显示不同的文本内容。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4945371" y="579092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10"/>
          <p:cNvSpPr/>
          <p:nvPr/>
        </p:nvSpPr>
        <p:spPr>
          <a:xfrm>
            <a:off x="923258" y="6622773"/>
            <a:ext cx="3272537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5. 使用对象属性：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《p&gt;First Name: {{ user.name.first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在这个例子中，`user`是Vue实例中定义的一个对象数据属性，通过插值表达式可以访问该对象的属性值。</a:t>
            </a:r>
            <a:endParaRPr lang="en-US" sz="1178" dirty="0"/>
          </a:p>
        </p:txBody>
      </p:sp>
      <p:sp>
        <p:nvSpPr>
          <p:cNvPr id="19" name="Text 11"/>
          <p:cNvSpPr/>
          <p:nvPr/>
        </p:nvSpPr>
        <p:spPr>
          <a:xfrm>
            <a:off x="923258" y="842815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2"/>
          <p:cNvSpPr/>
          <p:nvPr/>
        </p:nvSpPr>
        <p:spPr>
          <a:xfrm>
            <a:off x="4945371" y="6622773"/>
            <a:ext cx="3272537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6. 使用数组索引：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《p&gt;Last Name: {{ user.names[1]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在这个例子中，`user.names`是Vue实例中定义的一个数组数据属性，通过插值表达式可以访问数组中的元素。</a:t>
            </a:r>
            <a:endParaRPr lang="en-US" sz="1178" dirty="0"/>
          </a:p>
        </p:txBody>
      </p:sp>
      <p:sp>
        <p:nvSpPr>
          <p:cNvPr id="21" name="Text 13"/>
          <p:cNvSpPr/>
          <p:nvPr/>
        </p:nvSpPr>
        <p:spPr>
          <a:xfrm>
            <a:off x="4945371" y="842815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5242461"/>
            <a:ext cx="3656466" cy="441975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5242461"/>
            <a:ext cx="3656466" cy="441975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845559"/>
            <a:ext cx="3656466" cy="416837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845559"/>
            <a:ext cx="3656466" cy="416837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Vue的响应式特点是指当Vue实例的数据发生改变时，相关的视图会自动更新。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005530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这种响应式是通过Vue的数据绑定系统实现的，Vue使用了一种称为"依赖追踪"的机制来追踪每个数据属性与其相关联的视图，当数据发生变化时，Vue会自动重新渲染相应的视图，从而实现了响应式。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举一个简单的例子说明Vue的响应式特点：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255952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005530"/>
            <a:ext cx="3272537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《title&gt;Vue响应式特点示例《/title&gt;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《p&gt;Count: {{ 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@click="increment"&gt;Increment《/button&gt;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482196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5402430"/>
            <a:ext cx="3272537" cy="4022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count: 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increment()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this.count++;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947024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5402430"/>
            <a:ext cx="3272537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在上述例子中，我们创建了一个Vue实例，并在其数据中定义了一个属性`count`，初始值为0。在模板中使用插值表达式`{{ count }}`将`count`的值显示在页面上。同时，我们还定义了一个`increment`方法，用于增加`count`的值。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当点击"Increment"按钮时，`count`的值会发生改变，而此时Vue会自动更新页面上对应的视图，显示最新的`count`值。这就是Vue的响应式特点，数据的改变会自动反映在相关的视图上，而无需手动进行DOM操作。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796195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426" y="1199778"/>
            <a:ext cx="2439763" cy="79985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64" y="1199778"/>
            <a:ext cx="2439763" cy="281091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5" y="1199778"/>
            <a:ext cx="2439763" cy="1051233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9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在console界面中访问Vue的属性，可以通过以下步骤：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608317" y="1222630"/>
            <a:ext cx="2348350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打开浏览器开发者工具：通常可以通过按下F12键或者右键点击网页并选择"检查"或"审查元素"来打开开发者工具。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516905" y="2296720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3442078" y="1222630"/>
            <a:ext cx="2348350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在控制台(Console)标签页中，输入以下代码：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// 假设你的Vue实例名为vm（根据实际情况修改）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console.log(vm.propertyName);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其中，`propertyName`是你要访问的Vue实例的属性名。这样，你就可以在控制台中打印出该属性的值。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3350664" y="4056392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6275840" y="1222630"/>
            <a:ext cx="2348350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如果想访问Vue实例的其他属性或方法，只需在控制台中输入相应的代码即可。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6184426" y="2045335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439734"/>
            <a:ext cx="3656466" cy="542528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439734"/>
            <a:ext cx="3656466" cy="54252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29"/>
            <a:ext cx="8409873" cy="8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Vue.js Devtools是一款由Vue.js官方提供的浏览器插件，用于开发和调试Vue.js应用程序。它提供了一组强大的工具，可以帮助你更好地理解和调试Vue.js应用程序的状态、组件层次结构、事件等。以下是在谷歌商店里安装Vue.js Devtools插件并使用它的步骤：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116549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599705"/>
            <a:ext cx="3272537" cy="3267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安装Vue.js Devtools插件：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打开你的谷歌浏览器（Google Chrome）。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前往谷歌商店（Chrome Web Store）：https://chrome.google.com/webstore/category/extensions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在谷歌商店搜索栏中输入"Vue.js Devtools"或直接点击以下链接：https://chrome.google.com/webstore/detail/vuejs-devtools/nhdogjmejiglipccpnnnanhbledajbpd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点击右上角的"添加至Chrome"按钮。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弹出窗口中会显示要求的权限，点击"添加扩展程序"进行安装。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使用Vue.js Devtools插件：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491337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599705"/>
            <a:ext cx="3272537" cy="5027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确保你已经在Vue.js应用程序中引入了Vue.js库，并且在开发模式下（通常在开发阶段，默认情况下Vue.js会自动启用开发模式）。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打开你的Vue.js应用程序，并在浏览器中打开开发者工具。可以通过按F12键（Windows / Linux）或Command+Option+I（Mac）来打开。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在开发者工具中，切换到"Vue"选项卡。如果安装并启用了Vue.js Devtools插件，你应该能够看到该选项卡。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确认Vue选项卡中的"Enabled"开关为开启状态（通常默认是开启的）。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现在，你可以在Vue选项卡中查看Vue.js应用程序的状态和组件层次结构。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在"Components"标签中，你可以看到应用程序的组件层次结构，并且你可以展开组件以查看其状态和属性。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在"Events"标签中，你可以查看应用程序的事件，包括DOM事件和Vue.js特定事件。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在"Vuex"标签中，你可以查看和调试Vuex状态管理的状态。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667304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4831107"/>
            <a:ext cx="3656466" cy="617942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4831107"/>
            <a:ext cx="3656466" cy="617942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439734"/>
            <a:ext cx="3656466" cy="316284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439734"/>
            <a:ext cx="3656466" cy="3162841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8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在Vue中，指令（Directives）是一种特殊的带有前缀 `v-` 的特性，用于在模板中添加一些特定的行为或响应式功能。指令可以直接应用在HTML元素上，用于控制该元素的行为或操作数据。Vue提供了一些内置指令，例如 `v-if`、`v-for`、`v-bind`、`v-on` 等。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116550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599703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让我们通过一个简单的Vue实例来说明：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《title&gt;Vue Directives Example《/title&gt;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441061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599703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《h1 v-if="showTitle"&gt;{{ title }}《/h1&gt;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《ul&gt;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《li v-for="item in items" :key="item.id"&gt;{{ item.name }}《/li&gt;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《/ul&gt;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《button v-on:click="incrementCount"&gt;Increment Count《/button&gt;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《p&gt;{{ 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441061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4991076"/>
            <a:ext cx="3272537" cy="57817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showTitle: true,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title: 'Welcome to Vue Directives Example',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items: [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{ id: 1, name: 'Item 1'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{ id: 2, name: 'Item 2'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{ id: 3, name: 'Item 3'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],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count: 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incrementCount()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this.count += 1;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1081856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4991076"/>
            <a:ext cx="3272537" cy="3519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在上面的例子中，我们创建了一个简单的Vue实例，该实例包含了几个常见的指令：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`v-if` 指令：用于根据条件来显示或隐藏元素。在例子中，当 `showTitle` 的值为 `true` 时，`《h1&gt;` 元素会被渲染出来，否则会被隐藏。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`v-for` 指令：用于循环渲染元素列表。在例子中，我们使用 `v-for="item in items"` 来循环渲染 `items` 数组中的每个对象，并将对象的 `name` 属性显示在 `《li&gt;` 元素中。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`v-on` 指令：用于监听DOM事件并触发相应的方法。在例子中，我们使用 `v-on:click="incrementCount"` 监听按钮的点击事件，并在点击时调用 `incrementCount` 方法来增加 `count` 的值。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855613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15087489"/>
            <a:ext cx="3656466" cy="266008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1444740"/>
            <a:ext cx="3656466" cy="341421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1444740"/>
            <a:ext cx="3656466" cy="341421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6796456"/>
            <a:ext cx="3656466" cy="4419755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6796456"/>
            <a:ext cx="3656466" cy="4419755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406" y="1142646"/>
            <a:ext cx="3656466" cy="542528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95" y="1142646"/>
            <a:ext cx="3656466" cy="542528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65646" y="228531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`v-if`和`v-else`是Vue中用于条件渲染的一对指令。它们一起使用，可以根据给定的条件在两种情况下渲染不同的内容。</a:t>
            </a:r>
            <a:endParaRPr lang="en-US" sz="1631" dirty="0"/>
          </a:p>
        </p:txBody>
      </p:sp>
      <p:sp>
        <p:nvSpPr>
          <p:cNvPr id="10" name="Text 1"/>
          <p:cNvSpPr/>
          <p:nvPr/>
        </p:nvSpPr>
        <p:spPr>
          <a:xfrm>
            <a:off x="365646" y="86841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2"/>
          <p:cNvSpPr/>
          <p:nvPr/>
        </p:nvSpPr>
        <p:spPr>
          <a:xfrm>
            <a:off x="923258" y="1302615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**v-if指令：**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`v-if`指令用于根据条件来渲染元素或组件。如果条件为`true`，则该元素或组件将会被渲染到DOM中；如果条件为`false`，则该元素或组件将不会被渲染到DOM中，也不会占用DOM节点。</a:t>
            </a:r>
            <a:endParaRPr lang="en-US" sz="1178" dirty="0"/>
          </a:p>
        </p:txBody>
      </p:sp>
      <p:sp>
        <p:nvSpPr>
          <p:cNvPr id="12" name="Text 3"/>
          <p:cNvSpPr/>
          <p:nvPr/>
        </p:nvSpPr>
        <p:spPr>
          <a:xfrm>
            <a:off x="923258" y="260523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4"/>
          <p:cNvSpPr/>
          <p:nvPr/>
        </p:nvSpPr>
        <p:spPr>
          <a:xfrm>
            <a:off x="4945371" y="1302615"/>
            <a:ext cx="3272537" cy="5027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《title&gt;Vue v-if and v-else Example《/title&gt;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v-if="showMessage"&gt;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《p&gt;This is a message.《/p&gt;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v-else&gt;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《p&gt;No message to show.《/p&gt;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《button v-on:click="toggleMessage"&gt;Toggle Message《/button&gt;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14" name="Text 5"/>
          <p:cNvSpPr/>
          <p:nvPr/>
        </p:nvSpPr>
        <p:spPr>
          <a:xfrm>
            <a:off x="4945371" y="637596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6"/>
          <p:cNvSpPr/>
          <p:nvPr/>
        </p:nvSpPr>
        <p:spPr>
          <a:xfrm>
            <a:off x="923258" y="6956429"/>
            <a:ext cx="3272537" cy="4022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showMessage: true,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toggleMessage()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this.showMessage = !this.showMessage;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6" name="Text 7"/>
          <p:cNvSpPr/>
          <p:nvPr/>
        </p:nvSpPr>
        <p:spPr>
          <a:xfrm>
            <a:off x="923258" y="1102424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8"/>
          <p:cNvSpPr/>
          <p:nvPr/>
        </p:nvSpPr>
        <p:spPr>
          <a:xfrm>
            <a:off x="4945371" y="6956429"/>
            <a:ext cx="3272537" cy="2262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在上面的例子中，我们创建了一个Vue实例，该实例包含一个`《div&gt;`元素。这个`《div&gt;`元素使用了`v-if`指令来根据`showMessage`的值来决定是否渲染内容。如果`showMessage`为`true`，则渲染显示"This is a message."；如果`showMessage`为`false`，则渲染显示"No message to show."。点击"Toggle Message"按钮，`showMessage`的值会在`true`和`false`之间切换，从而在两种情况下进行内容的切换。</a:t>
            </a:r>
            <a:endParaRPr lang="en-US" sz="1178" dirty="0"/>
          </a:p>
        </p:txBody>
      </p:sp>
      <p:sp>
        <p:nvSpPr>
          <p:cNvPr id="18" name="Text 9"/>
          <p:cNvSpPr/>
          <p:nvPr/>
        </p:nvSpPr>
        <p:spPr>
          <a:xfrm>
            <a:off x="4945371" y="926457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10"/>
          <p:cNvSpPr/>
          <p:nvPr/>
        </p:nvSpPr>
        <p:spPr>
          <a:xfrm>
            <a:off x="923258" y="11604709"/>
            <a:ext cx="3272537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**v-else指令：**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`v-else`指令是`v-if`的配对指令，用于在`v-if`的条件为`false`时渲染内容。注意，`v-else`指令必须紧跟在带有`v-if`的元素后面，并且不能单独使用。</a:t>
            </a:r>
            <a:endParaRPr lang="en-US" sz="1178" dirty="0"/>
          </a:p>
        </p:txBody>
      </p:sp>
      <p:sp>
        <p:nvSpPr>
          <p:cNvPr id="20" name="Text 11"/>
          <p:cNvSpPr/>
          <p:nvPr/>
        </p:nvSpPr>
        <p:spPr>
          <a:xfrm>
            <a:off x="923258" y="1265594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12"/>
          <p:cNvSpPr/>
          <p:nvPr/>
        </p:nvSpPr>
        <p:spPr>
          <a:xfrm>
            <a:off x="4945371" y="11604709"/>
            <a:ext cx="3272537" cy="3016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v-if="showMessage"&gt;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《p&gt;This is a message.《/p&gt;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v-else&gt;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《p&gt;No message to show.《/p&gt;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《button v-on:click="toggleMessage"&gt;Toggle Message《/button&gt;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22" name="Text 13"/>
          <p:cNvSpPr/>
          <p:nvPr/>
        </p:nvSpPr>
        <p:spPr>
          <a:xfrm>
            <a:off x="4945371" y="1466699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4"/>
          <p:cNvSpPr/>
          <p:nvPr/>
        </p:nvSpPr>
        <p:spPr>
          <a:xfrm>
            <a:off x="923258" y="15247466"/>
            <a:ext cx="3272537" cy="2262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使用了`v-else`指令来为前面的`v-if`元素提供一个替代的渲染内容。当`showMessage`为`false`时，第一个`《div&gt;`元素不会被渲染到DOM中，而第二个`《div&gt;`元素（带有`v-else`指令）会被渲染，并显示"No message to show."。当`showMessage`为`true`时，情况反之，第一个`《div&gt;`元素会被渲染，并显示"This is a message."。这样，我们可以根据`v-if`的条件来在两种情况下渲染不同的内容。</a:t>
            </a:r>
            <a:endParaRPr lang="en-US" sz="1178" dirty="0"/>
          </a:p>
        </p:txBody>
      </p:sp>
      <p:sp>
        <p:nvSpPr>
          <p:cNvPr id="24" name="Text 15"/>
          <p:cNvSpPr/>
          <p:nvPr/>
        </p:nvSpPr>
        <p:spPr>
          <a:xfrm>
            <a:off x="923258" y="1755561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2023-08-09T07:17:11Z</dcterms:created>
  <dcterms:modified xsi:type="dcterms:W3CDTF">2023-08-09T07:17:11Z</dcterms:modified>
</cp:coreProperties>
</file>