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image" Target="../media/image-10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image" Target="../media/image-15-5.png"/><Relationship Id="rId6" Type="http://schemas.openxmlformats.org/officeDocument/2006/relationships/image" Target="../media/image-15-6.png"/><Relationship Id="rId7" Type="http://schemas.openxmlformats.org/officeDocument/2006/relationships/image" Target="../media/image-15-7.png"/><Relationship Id="rId8" Type="http://schemas.openxmlformats.org/officeDocument/2006/relationships/image" Target="../media/image-15-8.png"/><Relationship Id="rId9" Type="http://schemas.openxmlformats.org/officeDocument/2006/relationships/image" Target="../media/image-15-9.png"/><Relationship Id="rId10" Type="http://schemas.openxmlformats.org/officeDocument/2006/relationships/image" Target="../media/image-15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image" Target="../media/image-18-4.png"/><Relationship Id="rId5" Type="http://schemas.openxmlformats.org/officeDocument/2006/relationships/image" Target="../media/image-18-5.png"/><Relationship Id="rId6" Type="http://schemas.openxmlformats.org/officeDocument/2006/relationships/image" Target="../media/image-18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3903278"/>
            <a:ext cx="3656466" cy="115178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2522962"/>
            <a:ext cx="3656466" cy="115179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2522962"/>
            <a:ext cx="3656466" cy="115179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1142646"/>
            <a:ext cx="3656466" cy="1151784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1142646"/>
            <a:ext cx="3656466" cy="1151784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Pinia 是一个状态管理库，专门为 Vue.js 3 设计。它提供了类似于 Vuex 的状态管理功能，但使用了 Vue 3 的新特性和 API 来提供更简单、更直观的状态管理体验。</a:t>
            </a:r>
            <a:endParaRPr lang="en-US" sz="1631" dirty="0"/>
          </a:p>
        </p:txBody>
      </p:sp>
      <p:sp>
        <p:nvSpPr>
          <p:cNvPr id="8" name="Text 1"/>
          <p:cNvSpPr/>
          <p:nvPr/>
        </p:nvSpPr>
        <p:spPr>
          <a:xfrm>
            <a:off x="365646" y="86841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923258" y="1302615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**基于 Vue 3 的新 API：** Pinia 是专为 Vue.js 3 设计的，因此可以充分利用 Vue 3 的新特性和 API，例如 `&lt;script setup&gt;`，`ref`，`reactive` 等。</a:t>
            </a:r>
            <a:endParaRPr lang="en-US" sz="1178" dirty="0"/>
          </a:p>
        </p:txBody>
      </p:sp>
      <p:sp>
        <p:nvSpPr>
          <p:cNvPr id="10" name="Text 3"/>
          <p:cNvSpPr/>
          <p:nvPr/>
        </p:nvSpPr>
        <p:spPr>
          <a:xfrm>
            <a:off x="923258" y="210246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4"/>
          <p:cNvSpPr/>
          <p:nvPr/>
        </p:nvSpPr>
        <p:spPr>
          <a:xfrm>
            <a:off x="4945371" y="1302615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**使用 TypeScript：** Pinia 完全支持 TypeScript，这使得在开发过程中可以享受到类型检查、智能提示等 TypeScript 提供的优势。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4945371" y="210246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6"/>
          <p:cNvSpPr/>
          <p:nvPr/>
        </p:nvSpPr>
        <p:spPr>
          <a:xfrm>
            <a:off x="923258" y="2682931"/>
            <a:ext cx="3272537" cy="75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**状态仓库：** Pinia 使用状态仓库来组织和管理状态。每个状态仓库对应一个 Vuex store，可以在其中定义 state、getters、actions 等。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923258" y="348278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8"/>
          <p:cNvSpPr/>
          <p:nvPr/>
        </p:nvSpPr>
        <p:spPr>
          <a:xfrm>
            <a:off x="4945371" y="2682931"/>
            <a:ext cx="3272537" cy="75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**插件化设计：** Pinia 的插件化设计使得开发者可以轻松地扩展和定制 Pinia 的功能，以满足项目的需求。</a:t>
            </a:r>
            <a:endParaRPr lang="en-US" sz="1178" dirty="0"/>
          </a:p>
        </p:txBody>
      </p:sp>
      <p:sp>
        <p:nvSpPr>
          <p:cNvPr id="16" name="Text 9"/>
          <p:cNvSpPr/>
          <p:nvPr/>
        </p:nvSpPr>
        <p:spPr>
          <a:xfrm>
            <a:off x="4945371" y="348278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10"/>
          <p:cNvSpPr/>
          <p:nvPr/>
        </p:nvSpPr>
        <p:spPr>
          <a:xfrm>
            <a:off x="923258" y="4063247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**优雅的状态组织：** Pinia 鼓励开发者按照模块化的方式组织状态，使得状态管理更加清晰和易于维护。</a:t>
            </a:r>
            <a:endParaRPr lang="en-US" sz="1178" dirty="0"/>
          </a:p>
        </p:txBody>
      </p:sp>
      <p:sp>
        <p:nvSpPr>
          <p:cNvPr id="18" name="Text 11"/>
          <p:cNvSpPr/>
          <p:nvPr/>
        </p:nvSpPr>
        <p:spPr>
          <a:xfrm>
            <a:off x="923258" y="486310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5534975"/>
            <a:ext cx="3656466" cy="126605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5534975"/>
            <a:ext cx="3656466" cy="126605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3789013"/>
            <a:ext cx="3656466" cy="151743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3789013"/>
            <a:ext cx="3656466" cy="1517433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2043051"/>
            <a:ext cx="3656466" cy="1517433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2043051"/>
            <a:ext cx="3656466" cy="1517433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406" y="548469"/>
            <a:ext cx="3656466" cy="1266052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295" y="548469"/>
            <a:ext cx="3656466" cy="1266052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365646" y="22852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1"/>
          <p:cNvSpPr/>
          <p:nvPr/>
        </p:nvSpPr>
        <p:spPr>
          <a:xfrm>
            <a:off x="365646" y="274234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2"/>
          <p:cNvSpPr/>
          <p:nvPr/>
        </p:nvSpPr>
        <p:spPr>
          <a:xfrm>
            <a:off x="923258" y="708438"/>
            <a:ext cx="3272537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**Add TypeScript? Yes/No**</a:t>
            </a:r>
            <a:endParaRPr lang="en-US" sz="1178" dirty="0"/>
          </a:p>
        </p:txBody>
      </p:sp>
      <p:sp>
        <p:nvSpPr>
          <p:cNvPr id="13" name="Text 3"/>
          <p:cNvSpPr/>
          <p:nvPr/>
        </p:nvSpPr>
        <p:spPr>
          <a:xfrm>
            <a:off x="923258" y="1005526"/>
            <a:ext cx="3272537" cy="617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是否要在项目中使用 TypeScript。TypeScript 是一个静态类型的超集，可以帮助 在开发过程中捕获类型错误并提供更好的开发体验。</a:t>
            </a:r>
            <a:endParaRPr lang="en-US" sz="997" dirty="0"/>
          </a:p>
        </p:txBody>
      </p:sp>
      <p:sp>
        <p:nvSpPr>
          <p:cNvPr id="14" name="Text 4"/>
          <p:cNvSpPr/>
          <p:nvPr/>
        </p:nvSpPr>
        <p:spPr>
          <a:xfrm>
            <a:off x="4945371" y="708438"/>
            <a:ext cx="3272537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**Add JSX Support? Yes/No**</a:t>
            </a:r>
            <a:endParaRPr lang="en-US" sz="1178" dirty="0"/>
          </a:p>
        </p:txBody>
      </p:sp>
      <p:sp>
        <p:nvSpPr>
          <p:cNvPr id="15" name="Text 5"/>
          <p:cNvSpPr/>
          <p:nvPr/>
        </p:nvSpPr>
        <p:spPr>
          <a:xfrm>
            <a:off x="4945371" y="1005526"/>
            <a:ext cx="3272537" cy="617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是否要添加对 JSX（JavaScript XML）的支持。JSX 是一种用于编写类似于 HTML 的代码的语法，通常与 React 一起使用。</a:t>
            </a:r>
            <a:endParaRPr lang="en-US" sz="997" dirty="0"/>
          </a:p>
        </p:txBody>
      </p:sp>
      <p:sp>
        <p:nvSpPr>
          <p:cNvPr id="16" name="Text 6"/>
          <p:cNvSpPr/>
          <p:nvPr/>
        </p:nvSpPr>
        <p:spPr>
          <a:xfrm>
            <a:off x="923258" y="2203020"/>
            <a:ext cx="3272537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**Add Vue Router for Single Page Application development? Yes/No**</a:t>
            </a:r>
            <a:endParaRPr lang="en-US" sz="1178" dirty="0"/>
          </a:p>
        </p:txBody>
      </p:sp>
      <p:sp>
        <p:nvSpPr>
          <p:cNvPr id="17" name="Text 7"/>
          <p:cNvSpPr/>
          <p:nvPr/>
        </p:nvSpPr>
        <p:spPr>
          <a:xfrm>
            <a:off x="923258" y="2751488"/>
            <a:ext cx="3272537" cy="617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是否要添加 Vue Router，用于单页面应用程序（SPA）开发。Vue Router 是 Vue.js 的官方路由库，用于管理应用程序的不同页面。</a:t>
            </a:r>
            <a:endParaRPr lang="en-US" sz="997" dirty="0"/>
          </a:p>
        </p:txBody>
      </p:sp>
      <p:sp>
        <p:nvSpPr>
          <p:cNvPr id="18" name="Text 8"/>
          <p:cNvSpPr/>
          <p:nvPr/>
        </p:nvSpPr>
        <p:spPr>
          <a:xfrm>
            <a:off x="4945371" y="2203020"/>
            <a:ext cx="3272537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**Add Pinia for state management? Yes/No**</a:t>
            </a:r>
            <a:endParaRPr lang="en-US" sz="1178" dirty="0"/>
          </a:p>
        </p:txBody>
      </p:sp>
      <p:sp>
        <p:nvSpPr>
          <p:cNvPr id="19" name="Text 9"/>
          <p:cNvSpPr/>
          <p:nvPr/>
        </p:nvSpPr>
        <p:spPr>
          <a:xfrm>
            <a:off x="4945371" y="2500108"/>
            <a:ext cx="3272537" cy="411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是否要添加 Pinia，用于状态管理。Pinia 是一个适用于 Vue 3 的状态管理库，用于在应用程序中管理和共享状态。</a:t>
            </a:r>
            <a:endParaRPr lang="en-US" sz="997" dirty="0"/>
          </a:p>
        </p:txBody>
      </p:sp>
      <p:sp>
        <p:nvSpPr>
          <p:cNvPr id="20" name="Text 10"/>
          <p:cNvSpPr/>
          <p:nvPr/>
        </p:nvSpPr>
        <p:spPr>
          <a:xfrm>
            <a:off x="923258" y="3948982"/>
            <a:ext cx="3272537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**Add Vitest for Unit Testing? Yes/No**</a:t>
            </a:r>
            <a:endParaRPr lang="en-US" sz="1178" dirty="0"/>
          </a:p>
        </p:txBody>
      </p:sp>
      <p:sp>
        <p:nvSpPr>
          <p:cNvPr id="21" name="Text 11"/>
          <p:cNvSpPr/>
          <p:nvPr/>
        </p:nvSpPr>
        <p:spPr>
          <a:xfrm>
            <a:off x="923258" y="4246070"/>
            <a:ext cx="3272537" cy="411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是否要添加 Vitest，用于单元测试。Vitest 是一个 Vue 3 的单元测试库，可以帮助 编写和运行单元测试。</a:t>
            </a:r>
            <a:endParaRPr lang="en-US" sz="997" dirty="0"/>
          </a:p>
        </p:txBody>
      </p:sp>
      <p:sp>
        <p:nvSpPr>
          <p:cNvPr id="22" name="Text 12"/>
          <p:cNvSpPr/>
          <p:nvPr/>
        </p:nvSpPr>
        <p:spPr>
          <a:xfrm>
            <a:off x="4945371" y="3948982"/>
            <a:ext cx="3272537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**Add an End-to-End Testing Solution? Cypress**</a:t>
            </a:r>
            <a:endParaRPr lang="en-US" sz="1178" dirty="0"/>
          </a:p>
        </p:txBody>
      </p:sp>
      <p:sp>
        <p:nvSpPr>
          <p:cNvPr id="23" name="Text 13"/>
          <p:cNvSpPr/>
          <p:nvPr/>
        </p:nvSpPr>
        <p:spPr>
          <a:xfrm>
            <a:off x="4945371" y="4497451"/>
            <a:ext cx="3272537" cy="617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是否要添加端到端（E2E）测试方案，以及 选择的测试工具。在这里， 选择了 Cypress，这是一个流行的 E2E 测试框架，用于测试应用程序的完整流程。</a:t>
            </a:r>
            <a:endParaRPr lang="en-US" sz="997" dirty="0"/>
          </a:p>
        </p:txBody>
      </p:sp>
      <p:sp>
        <p:nvSpPr>
          <p:cNvPr id="24" name="Text 14"/>
          <p:cNvSpPr/>
          <p:nvPr/>
        </p:nvSpPr>
        <p:spPr>
          <a:xfrm>
            <a:off x="923258" y="5694944"/>
            <a:ext cx="3272537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**Add ESLint for code quality? Yes/No**</a:t>
            </a:r>
            <a:endParaRPr lang="en-US" sz="1178" dirty="0"/>
          </a:p>
        </p:txBody>
      </p:sp>
      <p:sp>
        <p:nvSpPr>
          <p:cNvPr id="25" name="Text 15"/>
          <p:cNvSpPr/>
          <p:nvPr/>
        </p:nvSpPr>
        <p:spPr>
          <a:xfrm>
            <a:off x="923258" y="5992032"/>
            <a:ext cx="3272537" cy="617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是否要添加 ESLint，用于代码质量检查。ESLint 是一个代码静态分析工具，可以帮助 保持一致的代码风格，并捕获一些常见的代码问题。</a:t>
            </a:r>
            <a:endParaRPr lang="en-US" sz="997" dirty="0"/>
          </a:p>
        </p:txBody>
      </p:sp>
      <p:sp>
        <p:nvSpPr>
          <p:cNvPr id="26" name="Text 16"/>
          <p:cNvSpPr/>
          <p:nvPr/>
        </p:nvSpPr>
        <p:spPr>
          <a:xfrm>
            <a:off x="4945371" y="5694944"/>
            <a:ext cx="3272537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**Add Prettier for code formatting? Yes/No**</a:t>
            </a:r>
            <a:endParaRPr lang="en-US" sz="1178" dirty="0"/>
          </a:p>
        </p:txBody>
      </p:sp>
      <p:sp>
        <p:nvSpPr>
          <p:cNvPr id="27" name="Text 17"/>
          <p:cNvSpPr/>
          <p:nvPr/>
        </p:nvSpPr>
        <p:spPr>
          <a:xfrm>
            <a:off x="4945371" y="5992032"/>
            <a:ext cx="3272537" cy="617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是否要添加 Prettier，用于代码格式化。Prettier 是一个代码格式化工具，可以自动格式化代码，使其保持一致和可读性高。</a:t>
            </a:r>
            <a:endParaRPr lang="en-US" sz="997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0618" y="1234057"/>
            <a:ext cx="3459931" cy="33136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646" y="228531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/* eslint-env node */ 中配置 ESLint 规则时，可以按照以下方式设置 prettier/prettier 规则：</a:t>
            </a:r>
            <a:endParaRPr lang="en-US" sz="1631" dirty="0"/>
          </a:p>
        </p:txBody>
      </p:sp>
      <p:sp>
        <p:nvSpPr>
          <p:cNvPr id="4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2932030" y="1256911"/>
            <a:ext cx="3368518" cy="3267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rules: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'prettier/prettier': [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'warn',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singleQuote: true, // 使用单引号而不是双引号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trailingComma: 'es5', // 在多行对象和数组的最后一个元素后面添加逗号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semi: false, // 不使用分号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tabWidth: 2, // 设置缩进的空格数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printWidth: 80, // 设置每行代码的最大宽度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endOfLine: 'auto', // 使用平台默认的换行符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</a:t>
            </a:r>
            <a:endParaRPr lang="en-US" sz="1178" dirty="0"/>
          </a:p>
        </p:txBody>
      </p:sp>
      <p:sp>
        <p:nvSpPr>
          <p:cNvPr id="6" name="Text 3"/>
          <p:cNvSpPr/>
          <p:nvPr/>
        </p:nvSpPr>
        <p:spPr>
          <a:xfrm>
            <a:off x="2840618" y="4593436"/>
            <a:ext cx="345993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0618" y="936969"/>
            <a:ext cx="3459931" cy="43192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组件命名规范</a:t>
            </a:r>
            <a:endParaRPr lang="en-US" sz="1631" dirty="0"/>
          </a:p>
        </p:txBody>
      </p:sp>
      <p:sp>
        <p:nvSpPr>
          <p:cNvPr id="4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2932030" y="959823"/>
            <a:ext cx="3368518" cy="4273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/* eslint-env node */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module.exports =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rules: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'vue/multi-word-component-names': [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'warn',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ignores: ['index'],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],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... 其他规则和配置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我们将 `'index'` 添加到这个数组中，表示 Prettier 将会忽略组件名字为 `index` 的文件，不会执行与该规则相关的检查和警告。</a:t>
            </a:r>
            <a:endParaRPr lang="en-US" sz="1178" dirty="0"/>
          </a:p>
        </p:txBody>
      </p:sp>
      <p:sp>
        <p:nvSpPr>
          <p:cNvPr id="6" name="Text 3"/>
          <p:cNvSpPr/>
          <p:nvPr/>
        </p:nvSpPr>
        <p:spPr>
          <a:xfrm>
            <a:off x="2840618" y="5301874"/>
            <a:ext cx="345993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142646"/>
            <a:ext cx="3656466" cy="743633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142646"/>
            <a:ext cx="3656466" cy="743633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29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`vue-router` 是 Vue.js 官方提供的用于处理路由的库，它可以在单页面应用（SPA）中管理不同页面之间的导航和状态。`vue-router` 的最新版本是 4.x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86841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3258" y="1302617"/>
            <a:ext cx="3272537" cy="7038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createRouter, createWebHistory } from 'vue-router'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HomeView from '../views/HomeView.vue'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router = createRouter({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history: createWebHistory(import.meta.env.BASE_URL),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routes: [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path: '/',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name: 'home',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component: HomeView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path: '/about',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name: 'about',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// route level code-splitting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// this generates a separate chunk (About.[hash].js) for this route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// which is lazy-loaded when the route is visited.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component: () =&gt; import('../views/AboutView.vue')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]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router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838701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1302617"/>
            <a:ext cx="3272537" cy="57817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上述代码是一个使用 Vue 3 的 `vue-router` 的示例配置，它完成了以下操作：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导入了 `createRouter` 和 `createWebHistory` 函数，这些是从 `vue-router` 中导入的工具函数，用于创建路由实例和设置路由的历史模式。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导入了两个视图组件 `HomeView` 和 `AboutView`，这些是在路由中使用的页面组件。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使用 `createRouter` 函数创建了一个路由实例，并传入一个配置对象：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`history`：使用 `createWebHistory` 创建了一个 Web History 实例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`routes`：配置了路由的路径和对应的组件。每个路由对象包括 `path`（路径）、`name`（名称）和 `component`（对应的组件）等信息。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在 `routes` 数组中定义了两个路由：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`'/'` 路由指向 `HomeView` 组件，这是主页的路由。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`'/about'` 路由指向一个懒加载的 `AboutView` 组件，通过 `import` 函数来实现懒加载，只有在访问这个路由时才会加载对应的组件。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5. 使用 `createRouter` 函数创建了路由实例 `router`，然后将其导出，以便在应用的其他地方使用。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713010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142646"/>
            <a:ext cx="3656466" cy="693357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142646"/>
            <a:ext cx="3656466" cy="693357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29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Vue 3 中，可以在 `App.vue` 组件中定义跳转按钮，并通过路由进行页面间的导航。以下是一个示例，演示如何在 `App.vue` 中定义按钮，点击按钮后实现跳转：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3258" y="1302617"/>
            <a:ext cx="3272537" cy="6535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```vue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《h1&gt;Hello Vue 3 Router!《/h1&gt;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@click="goToHome"&gt;Go to Home《/button&gt;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@click="goToAbout"&gt;Go to About《/button&gt;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《router-view&gt;《/router-view&gt;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goToHome()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this.$router.push({ name: 'home' }); // 跳转到名为 'home' 的路由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goToAbout()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this.$router.push({ name: 'about' }); // 跳转到名为 'about' 的路由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788425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1302617"/>
            <a:ext cx="3272537" cy="3267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在上述代码中，我们在 `App.vue` 模板中添加了两个按钮，一个用于跳转到 Home 页面，另一个用于跳转到 About 页面。我们使用 `@click` 指令将点击事件绑定到按钮，然后在方法中调用 `this.$router.push()` 来实现路由的跳转。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在 `this.$router.push()` 方法中，我们使用了一个对象作为参数，其中 `name` 属性对应的是路由的名称。这样做的好处是，如果在路由配置中更改了路径，不需要在多处修改对应的路由跳转代码。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`《router-view&gt;《/router-view&gt;` 标签用于渲染当前路由对应的组件内容。在这里，我们在 `App.vue` 的模板中添加了这个标签，用于显示 Home 或 About 页面的内容。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461628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20192831"/>
            <a:ext cx="3656466" cy="266007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20192831"/>
            <a:ext cx="3656466" cy="266007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3030729"/>
            <a:ext cx="3656466" cy="6933572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3030729"/>
            <a:ext cx="3656466" cy="6933572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9136594"/>
            <a:ext cx="3656466" cy="3665607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9136594"/>
            <a:ext cx="3656466" cy="3665607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406" y="4991076"/>
            <a:ext cx="3656466" cy="3916989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295" y="4991076"/>
            <a:ext cx="3656466" cy="3916989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3406" y="845557"/>
            <a:ext cx="3656466" cy="3916989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295" y="845557"/>
            <a:ext cx="3656466" cy="3916989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365646" y="228529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假设要实现一个包含二级路由的 Vue 3 项目</a:t>
            </a:r>
            <a:endParaRPr lang="en-US" sz="1631" dirty="0"/>
          </a:p>
        </p:txBody>
      </p:sp>
      <p:sp>
        <p:nvSpPr>
          <p:cNvPr id="13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2"/>
          <p:cNvSpPr/>
          <p:nvPr/>
        </p:nvSpPr>
        <p:spPr>
          <a:xfrm>
            <a:off x="923258" y="1005528"/>
            <a:ext cx="3272537" cy="35193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文件结构：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src/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|-- views/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|   |-- HomeView.vue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|   |-- AboutView.vue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|   |-- User/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|       |-- UserProfile.vue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|       |-- UserSettings.vue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|-- router/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|   |-- index.ts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|-- App.vue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|-- main.ts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5" name="Text 3"/>
          <p:cNvSpPr/>
          <p:nvPr/>
        </p:nvSpPr>
        <p:spPr>
          <a:xfrm>
            <a:off x="923258" y="457058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4"/>
          <p:cNvSpPr/>
          <p:nvPr/>
        </p:nvSpPr>
        <p:spPr>
          <a:xfrm>
            <a:off x="4945371" y="1005528"/>
            <a:ext cx="3272537" cy="3267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`views` 文件夹中包含以下文件：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**HomeView.vue：**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```vue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《h2&gt;Home Page《/h2&gt;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《!-- ... 页面内容 ...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{};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7" name="Text 5"/>
          <p:cNvSpPr/>
          <p:nvPr/>
        </p:nvSpPr>
        <p:spPr>
          <a:xfrm>
            <a:off x="4945371" y="431920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6"/>
          <p:cNvSpPr/>
          <p:nvPr/>
        </p:nvSpPr>
        <p:spPr>
          <a:xfrm>
            <a:off x="923258" y="5151046"/>
            <a:ext cx="3272537" cy="30165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**AboutView.vue：**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```vue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《h2&gt;About Page《/h2&gt;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《!-- ... 页面内容 ...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{};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9" name="Text 7"/>
          <p:cNvSpPr/>
          <p:nvPr/>
        </p:nvSpPr>
        <p:spPr>
          <a:xfrm>
            <a:off x="923258" y="821333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8"/>
          <p:cNvSpPr/>
          <p:nvPr/>
        </p:nvSpPr>
        <p:spPr>
          <a:xfrm>
            <a:off x="4945371" y="5151046"/>
            <a:ext cx="3272537" cy="35193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**User 文件夹：**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`User` 文件夹包含用户相关的视图组件。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**UserProfile.vue：**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```vue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《template&gt;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《h2&gt;User Profile《/h2&gt;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《!-- ... 用户信息展示 ...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《/template&gt;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export default {};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21" name="Text 9"/>
          <p:cNvSpPr/>
          <p:nvPr/>
        </p:nvSpPr>
        <p:spPr>
          <a:xfrm>
            <a:off x="4945371" y="871610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2" name="Text 10"/>
          <p:cNvSpPr/>
          <p:nvPr/>
        </p:nvSpPr>
        <p:spPr>
          <a:xfrm>
            <a:off x="923258" y="9296564"/>
            <a:ext cx="3272537" cy="32679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**UserSettings.vue：**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```vue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《template&gt;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《h2&gt;User Settings《/h2&gt;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《!-- ... 用户设置选项 ...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《/template&gt;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export default {};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23" name="Text 11"/>
          <p:cNvSpPr/>
          <p:nvPr/>
        </p:nvSpPr>
        <p:spPr>
          <a:xfrm>
            <a:off x="923258" y="1261023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4" name="Text 12"/>
          <p:cNvSpPr/>
          <p:nvPr/>
        </p:nvSpPr>
        <p:spPr>
          <a:xfrm>
            <a:off x="4945371" y="9296564"/>
            <a:ext cx="3272537" cy="3016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App.vue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《h1&gt;Vue 3 Router Demo《/h1&gt;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《router-view&gt;《/router-view&gt; 《!-- 主路由的渲染位置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 setup&gt;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useRoute } from 'vue-router';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route = useRoute();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</p:txBody>
      </p:sp>
      <p:sp>
        <p:nvSpPr>
          <p:cNvPr id="25" name="Text 13"/>
          <p:cNvSpPr/>
          <p:nvPr/>
        </p:nvSpPr>
        <p:spPr>
          <a:xfrm>
            <a:off x="4945371" y="1235885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6" name="Text 14"/>
          <p:cNvSpPr/>
          <p:nvPr/>
        </p:nvSpPr>
        <p:spPr>
          <a:xfrm>
            <a:off x="923258" y="13190700"/>
            <a:ext cx="3272537" cy="2262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`router/index.ts` 文件代码：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createRouter, createWebHistory } from 'vue-router';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HomeView from '../views/HomeView.vue';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AboutView from '../views/AboutView.vue';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UserProfile from '../views/User/UserProfile.vue';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UserSettings from '../views/User/UserSettings.vue';</a:t>
            </a:r>
            <a:endParaRPr lang="en-US" sz="1178" dirty="0"/>
          </a:p>
        </p:txBody>
      </p:sp>
      <p:sp>
        <p:nvSpPr>
          <p:cNvPr id="27" name="Text 15"/>
          <p:cNvSpPr/>
          <p:nvPr/>
        </p:nvSpPr>
        <p:spPr>
          <a:xfrm>
            <a:off x="923258" y="1549884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8" name="Text 16"/>
          <p:cNvSpPr/>
          <p:nvPr/>
        </p:nvSpPr>
        <p:spPr>
          <a:xfrm>
            <a:off x="4945371" y="13190700"/>
            <a:ext cx="3272537" cy="6535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routes = [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path: '/',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name: 'home',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component: HomeView,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path: '/about',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name: 'about',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component: AboutView,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path: '/user',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component: UserProfile,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children: [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path: '', // 默认子路由路径为空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component: UserProfile,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path: 'settings', // /user/settings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component: UserSettings,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],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];</a:t>
            </a:r>
            <a:endParaRPr lang="en-US" sz="1178" dirty="0"/>
          </a:p>
        </p:txBody>
      </p:sp>
      <p:sp>
        <p:nvSpPr>
          <p:cNvPr id="29" name="Text 17"/>
          <p:cNvSpPr/>
          <p:nvPr/>
        </p:nvSpPr>
        <p:spPr>
          <a:xfrm>
            <a:off x="4945371" y="1977233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0" name="Text 18"/>
          <p:cNvSpPr/>
          <p:nvPr/>
        </p:nvSpPr>
        <p:spPr>
          <a:xfrm>
            <a:off x="923258" y="20352802"/>
            <a:ext cx="3272537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router = createRouter({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history: createWebHistory(import.meta.env.BASE_URL),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routes,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default router;</a:t>
            </a:r>
            <a:endParaRPr lang="en-US" sz="1178" dirty="0"/>
          </a:p>
        </p:txBody>
      </p:sp>
      <p:sp>
        <p:nvSpPr>
          <p:cNvPr id="31" name="Text 19"/>
          <p:cNvSpPr/>
          <p:nvPr/>
        </p:nvSpPr>
        <p:spPr>
          <a:xfrm>
            <a:off x="923258" y="2190679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2" name="Text 20"/>
          <p:cNvSpPr/>
          <p:nvPr/>
        </p:nvSpPr>
        <p:spPr>
          <a:xfrm>
            <a:off x="4945371" y="20352802"/>
            <a:ext cx="3272537" cy="2262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在这个示例中，我们实现了一个包含二级路由的 Vue 3 项目。`views` 文件夹包含了首页、关于页面和用户相关的子页面。`router` 文件夹中的 `index.ts` 文件配置了路由和二级路由。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二级路由在 `router/index.ts` 文件中使用 `children` 配置实现。在 `UserProfile` 组件中，我们设置了默认的子路由为空路径，这样在访问 `/user` 路由时会默认显示 `UserProfile` 组件。访问 `/user/settings` 路由时，会显示 `UserSettings` 组件。</a:t>
            </a:r>
            <a:endParaRPr lang="en-US" sz="1178" dirty="0"/>
          </a:p>
        </p:txBody>
      </p:sp>
      <p:sp>
        <p:nvSpPr>
          <p:cNvPr id="33" name="Text 21"/>
          <p:cNvSpPr/>
          <p:nvPr/>
        </p:nvSpPr>
        <p:spPr>
          <a:xfrm>
            <a:off x="4945371" y="2266094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4534019"/>
            <a:ext cx="3656466" cy="39764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142646"/>
            <a:ext cx="3656466" cy="316284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142646"/>
            <a:ext cx="3656466" cy="3162843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0"/>
            <a:ext cx="8409873" cy="594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Vue 3 中使用 `《script setup&gt;` 语法时，代码的编写方式略有不同。下面是相同功能的示例代码，使用 `《script setup&gt;` 语法来实现按钮点击跳转：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302617"/>
            <a:ext cx="3272537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```vue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《h1&gt;Hello Vue 3 Router!《/h1&gt;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@click="goToHome"&gt;Go to Home《/button&gt;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@click="goToAbout"&gt;Go to About《/button&gt;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《router-view&gt;《/router-view&gt;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《/template&gt;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411352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302617"/>
            <a:ext cx="3272537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 setup&gt;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useRouter } from 'vue-router';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router = useRouter();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goToHome = ()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router.push({ name: 'home'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goToAbout = ()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router.push({ name: 'about'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411352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469398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7"/>
          <p:cNvSpPr/>
          <p:nvPr/>
        </p:nvSpPr>
        <p:spPr>
          <a:xfrm>
            <a:off x="923258" y="473969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3025725"/>
            <a:ext cx="3656466" cy="140316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142646"/>
            <a:ext cx="3656466" cy="165455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142646"/>
            <a:ext cx="3656466" cy="1654551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29"/>
            <a:ext cx="8409873" cy="594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Vue Router 提供了两种主要的路由模式：历史模式（history mode）和哈希模式（hash mode）。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302616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**历史模式（History Mode）**：历史模式使用浏览器的 History API 来管理路由状态。在历史模式下，URL 中不会出现 `#` 符号。这样的 URL 更加干净和直观，但需要服务器配置支持，以确保在访问页面时正确地响应。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260523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302616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**哈希模式（Hash Mode）**：哈希模式使用 URL 的哈希部分（`#`）来管理路由状态。在哈希模式下，URL 中的哈希值会随着路由的切换而改变，但不会触发对服务器的请求，不需要特殊的服务器配置。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260523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3185696"/>
            <a:ext cx="3272537" cy="1005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每种模式都有其优势和适用场景。历史模式的 URL 更加友好，但需要服务器支持。哈希模式则更加简单，不需要服务器配置，但 URL 中会有 `#` 符号。你可以根据项目的需求来选择合适的路由模式。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423693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3455795"/>
            <a:ext cx="3656466" cy="140316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3455795"/>
            <a:ext cx="3656466" cy="140316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4785400"/>
            <a:ext cx="3656466" cy="8441865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4785400"/>
            <a:ext cx="3656466" cy="8441865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1142646"/>
            <a:ext cx="3656466" cy="3414225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1142646"/>
            <a:ext cx="3656466" cy="3414225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65646" y="228529"/>
            <a:ext cx="8409873" cy="594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Element Plus，它是一个基于 Vue 3 的 UI 组件库，提供了丰富的组件和样式，方便开发者构建漂亮的用户界面</a:t>
            </a:r>
            <a:endParaRPr lang="en-US" sz="1631" dirty="0"/>
          </a:p>
        </p:txBody>
      </p:sp>
      <p:sp>
        <p:nvSpPr>
          <p:cNvPr id="9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2"/>
          <p:cNvSpPr/>
          <p:nvPr/>
        </p:nvSpPr>
        <p:spPr>
          <a:xfrm>
            <a:off x="923258" y="1302616"/>
            <a:ext cx="3272537" cy="2262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当使用 Element Plus 开发前端应用时，一般的步骤如下：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**安装 Element Plus：** 首先需要安装 Element Plus 包。你可以使用 npm 或 yarn 进行安装：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```bash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npm install element-plus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# 或者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yarn add element-plus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1" name="Text 3"/>
          <p:cNvSpPr/>
          <p:nvPr/>
        </p:nvSpPr>
        <p:spPr>
          <a:xfrm>
            <a:off x="923258" y="361076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4"/>
          <p:cNvSpPr/>
          <p:nvPr/>
        </p:nvSpPr>
        <p:spPr>
          <a:xfrm>
            <a:off x="4945371" y="1302616"/>
            <a:ext cx="3272537" cy="30165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**引入 Element Plus：** 在项目的入口文件中（通常是 `main.js`）引入 Element Plus：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import { createApp } from 'vue';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import ElementPlus from 'element-plus';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import 'element-plus/theme-chalk/index.css'; // 引入 Element Plus 样式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import App from './App.vue';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app = createApp(App);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app.use(ElementPlus);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app.mount('#app');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3" name="Text 5"/>
          <p:cNvSpPr/>
          <p:nvPr/>
        </p:nvSpPr>
        <p:spPr>
          <a:xfrm>
            <a:off x="4945371" y="436490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6"/>
          <p:cNvSpPr/>
          <p:nvPr/>
        </p:nvSpPr>
        <p:spPr>
          <a:xfrm>
            <a:off x="923258" y="4945370"/>
            <a:ext cx="3272537" cy="8044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**使用 Element Plus 组件：** 在你的 Vue 组件中，你可以直接使用 Element Plus 的各种组件。例如，在一个登录组件中使用 Element Plus 的输入框和按钮：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```vue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《template&gt;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《el-input v-model="username" placeholder="Username"&gt;《/el-input&gt;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《el-input v-model="password" type="password" placeholder="Password"&gt;《/el-input&gt;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《el-button @click="login"&gt;Login《/el-button&gt;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《/template&gt;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export default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data()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return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username: '',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password: '',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login()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// 登录逻辑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5" name="Text 7"/>
          <p:cNvSpPr/>
          <p:nvPr/>
        </p:nvSpPr>
        <p:spPr>
          <a:xfrm>
            <a:off x="923258" y="1303530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8"/>
          <p:cNvSpPr/>
          <p:nvPr/>
        </p:nvSpPr>
        <p:spPr>
          <a:xfrm>
            <a:off x="4945371" y="4945370"/>
            <a:ext cx="3272537" cy="1005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**根据需要定制样式：** Element Plus 默认提供了一套默认的主题样式，但你可以根据项目需求进行样式定制。可以通过覆盖默认的样式类名或使用 Element Plus 提供的主题变量来自定义样式。</a:t>
            </a:r>
            <a:endParaRPr lang="en-US" sz="1178" dirty="0"/>
          </a:p>
        </p:txBody>
      </p:sp>
      <p:sp>
        <p:nvSpPr>
          <p:cNvPr id="17" name="Text 9"/>
          <p:cNvSpPr/>
          <p:nvPr/>
        </p:nvSpPr>
        <p:spPr>
          <a:xfrm>
            <a:off x="4945371" y="599660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10"/>
          <p:cNvSpPr/>
          <p:nvPr/>
        </p:nvSpPr>
        <p:spPr>
          <a:xfrm>
            <a:off x="923258" y="13615764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5. **继续使用其他组件：** Element Plus 提供了丰富的 UI 组件，你可以根据项目需求逐步引入和使用这些组件，如按钮、弹窗、表格、表单、选项卡等等。</a:t>
            </a:r>
            <a:endParaRPr lang="en-US" sz="1178" dirty="0"/>
          </a:p>
        </p:txBody>
      </p:sp>
      <p:sp>
        <p:nvSpPr>
          <p:cNvPr id="19" name="Text 11"/>
          <p:cNvSpPr/>
          <p:nvPr/>
        </p:nvSpPr>
        <p:spPr>
          <a:xfrm>
            <a:off x="923258" y="1466699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2"/>
          <p:cNvSpPr/>
          <p:nvPr/>
        </p:nvSpPr>
        <p:spPr>
          <a:xfrm>
            <a:off x="4945371" y="13615764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6. **参考文档和示例：** Element Plus 官方提供了详细的文档和示例，可以帮助你更深入地了解每个组件的用法和选项。你可以在 Element Plus 的官方文档中找到各种组件的示例、用法和 API。</a:t>
            </a:r>
            <a:endParaRPr lang="en-US" sz="1178" dirty="0"/>
          </a:p>
        </p:txBody>
      </p:sp>
      <p:sp>
        <p:nvSpPr>
          <p:cNvPr id="21" name="Text 13"/>
          <p:cNvSpPr/>
          <p:nvPr/>
        </p:nvSpPr>
        <p:spPr>
          <a:xfrm>
            <a:off x="4945371" y="1466699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9058893"/>
            <a:ext cx="3656466" cy="341422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142646"/>
            <a:ext cx="3656466" cy="768771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142646"/>
            <a:ext cx="3656466" cy="768771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29"/>
            <a:ext cx="8409873" cy="594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按需导入是一种在项目中只导入你实际需要使用的 Element Plus 组件的方法，以减小项目的体积。以下是按需导入 Element Plus 的步骤：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302616"/>
            <a:ext cx="3272537" cy="15082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首先，安装 Element Plus 和所需插件：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```bash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npm install element-plus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npm install -D unplugin-vue-components unplugin-auto-import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285661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302616"/>
            <a:ext cx="3272537" cy="7290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在你的构建工具配置文件中（如 `vite.config.ts` 或 `webpack.config.js`）进行插件配置。以下是在 Vite 中的配置示例：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// vite.config.ts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import { defineConfig } from 'vite'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import AutoImport from 'unplugin-auto-import/vite'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import Components from 'unplugin-vue-components/vite'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import { ElementPlusResolver } from 'unplugin-vue-components/resolvers'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export default defineConfig({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// ...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plugins: [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// ...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AutoImport({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resolvers: [ElementPlusResolver()],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}),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Components({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resolvers: [ElementPlusResolver()],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}),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],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})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在这个配置中，我们使用了 `unplugin-auto-import` 和 `unplugin-vue-components` 插件，同时配置了 `ElementPlusResolver` 来实现按需导入 Element Plus 组件。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863840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9218864"/>
            <a:ext cx="3272537" cy="30165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在你的代码中使用 Element Plus 组件时，无需手动导入组件，它们会自动被按需导入。例如：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```vue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《template&gt;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《el-button type="primary"&gt;Primary Button《/el-button&gt;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《/template&gt;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通过按需导入，只有你实际使用到的 Element Plus 组件会被导入，从而减小了项目的体积，提升了项目性能。这种方法能够让你更加高效地使用 Element Plus 来构建界面。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1228115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6842168"/>
            <a:ext cx="3656466" cy="165454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439738"/>
            <a:ext cx="3656466" cy="517389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439738"/>
            <a:ext cx="3656466" cy="517389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891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在使用 Pinia 时，首先需要创建一个状态仓库（store），然后在组件中使用 `useStore` 函数来获取该状态仓库的实例。通过状态仓库的实例，可以访问和修改状态，以及调用定义在仓库中的  actions。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116550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599707"/>
            <a:ext cx="3272537" cy="47762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以下是一个简单的使用 Pinia 的示例：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```bash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npm install pinia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store.js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defineStore } from 'pinia';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const useCounterStore = defineStore('counter',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state: () =&gt; 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count: 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actions: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this.count++;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642167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599707"/>
            <a:ext cx="3272537" cy="3770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《!-- Counter.vue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《p&gt;Count: {{ counter.count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@click="counter.increment()"&gt;Increment《/button&gt;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 setup&gt;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useCounterStore } from './store';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counter = useCounterStore();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541614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7002137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在上面的示例中，我们创建了一个名为 `counter` 的状态仓库，其中定义了 `count` 状态和 `increment` 动作。然后在组件中使用 `useCounterStore` 函数来获取 `counter` 的实例，并在模板中使用它来展示状态和调用动作。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830475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5646" y="228529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65646" y="27423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5646" y="228529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65646" y="27423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5646" y="228529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65646" y="274234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5646" y="228529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65646" y="274234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5646" y="22853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65646" y="274234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5646" y="228529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65646" y="274234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5646" y="22852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65646" y="27423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1229496"/>
            <a:ext cx="3656466" cy="291145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defineStore 的另一种写法，使用了传递一个函数的方式来定义状态仓库。这种写法更加灵活，可以在函数中使用响应式 API 来定义状态和操作，然后将它们作为一个对象返回。</a:t>
            </a:r>
            <a:endParaRPr lang="en-US" sz="1631" dirty="0"/>
          </a:p>
        </p:txBody>
      </p:sp>
      <p:sp>
        <p:nvSpPr>
          <p:cNvPr id="4" name="Text 1"/>
          <p:cNvSpPr/>
          <p:nvPr/>
        </p:nvSpPr>
        <p:spPr>
          <a:xfrm>
            <a:off x="365646" y="86841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923258" y="1389465"/>
            <a:ext cx="3272537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defineStore } from 'pinia';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ref } from 'vue';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const useCounterStore = defineStore('counter', ()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const count = ref(0);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const increment = ()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count.value++;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return { count, increment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</p:txBody>
      </p:sp>
      <p:sp>
        <p:nvSpPr>
          <p:cNvPr id="6" name="Text 3"/>
          <p:cNvSpPr/>
          <p:nvPr/>
        </p:nvSpPr>
        <p:spPr>
          <a:xfrm>
            <a:off x="923258" y="394898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439730"/>
            <a:ext cx="3656466" cy="668218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439730"/>
            <a:ext cx="3656466" cy="668218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22"/>
            <a:ext cx="8409873" cy="891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Pinia 中，可以使用 defineStore 函数来定义一个状态管理模块，该函数接受一个配置对象，用于定义状态、动作（actions）和获取器（getters）。下面是关于如何使用 defineStore 来定义这些部分的说明：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116550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3258" y="1599699"/>
            <a:ext cx="3272537" cy="6284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defineStore } from 'pinia';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const useCounterStore = defineStore('counter',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state: () =&gt; 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count: 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getters: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doubleCount: (state)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return state.count * 2;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actions: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this.count++;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decrement()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this.count--;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async fetchCount()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await new Promise((resolve) =&gt; setTimeout(resolve, 1000));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this.count = 100;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792995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1599699"/>
            <a:ext cx="3272537" cy="6284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《p&gt;Count: {{ counterStore.count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《p&gt;Double Count: {{ counterStore.doubleCount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@click="counterStore.increment"&gt;Increment《/button&gt;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@click="counterStore.decrement"&gt;Decrement《/button&gt;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@click="fetchCount"&gt;Fetch Count《/button&gt;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 setup&gt;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useCounterStore } from '../stores/counter.ts';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获取 useCounterStore 的实例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counterStore = useCounterStore();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异步操作，调用 fetchCount 方法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fetchCount = async ()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await counterStore.fetchCount();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792995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7925387"/>
            <a:ext cx="3656466" cy="467113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7925387"/>
            <a:ext cx="3656466" cy="467113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4031253"/>
            <a:ext cx="3656466" cy="3665604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4031253"/>
            <a:ext cx="3656466" cy="3665604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1142646"/>
            <a:ext cx="3656466" cy="2660079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1142646"/>
            <a:ext cx="3656466" cy="2660079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当涉及到处理 JavaScript 中的异步操作时，Promise 和 `await` 是非常有用的工具。它们可以帮助更清晰地编写和管理异步代码，使其更易于阅读和维护。</a:t>
            </a:r>
            <a:endParaRPr lang="en-US" sz="1631" dirty="0"/>
          </a:p>
        </p:txBody>
      </p:sp>
      <p:sp>
        <p:nvSpPr>
          <p:cNvPr id="9" name="Text 1"/>
          <p:cNvSpPr/>
          <p:nvPr/>
        </p:nvSpPr>
        <p:spPr>
          <a:xfrm>
            <a:off x="365646" y="86840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2"/>
          <p:cNvSpPr/>
          <p:nvPr/>
        </p:nvSpPr>
        <p:spPr>
          <a:xfrm>
            <a:off x="923258" y="1302615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**Promise:**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Promise 是一种表示异步操作最终完成或失败的对象。它有三种状态：待定（pending）、已完成（fulfilled）和已拒绝（rejected）。Promise 提供了一个结构，允许将异步操作的结果或错误传递给处理程序（回调函数）。</a:t>
            </a:r>
            <a:endParaRPr lang="en-US" sz="1178" dirty="0"/>
          </a:p>
        </p:txBody>
      </p:sp>
      <p:sp>
        <p:nvSpPr>
          <p:cNvPr id="11" name="Text 3"/>
          <p:cNvSpPr/>
          <p:nvPr/>
        </p:nvSpPr>
        <p:spPr>
          <a:xfrm>
            <a:off x="923258" y="285661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4"/>
          <p:cNvSpPr/>
          <p:nvPr/>
        </p:nvSpPr>
        <p:spPr>
          <a:xfrm>
            <a:off x="4945371" y="1302615"/>
            <a:ext cx="3272537" cy="22624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创建一个 Promise 的基本语法如下：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myPromise = new Promise((resolve, reject)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执行异步操作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如果成功，调用 resolve(value)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如果失败，调用 reject(error)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5"/>
          <p:cNvSpPr/>
          <p:nvPr/>
        </p:nvSpPr>
        <p:spPr>
          <a:xfrm>
            <a:off x="4945371" y="361076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6"/>
          <p:cNvSpPr/>
          <p:nvPr/>
        </p:nvSpPr>
        <p:spPr>
          <a:xfrm>
            <a:off x="923258" y="4191222"/>
            <a:ext cx="3272537" cy="3267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例如：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myPromise = new Promise((resolve, reject)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setTimeout(()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if (Math.random() &gt; 0.5)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resolve("Success!");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 else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reject("Failed!");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 1000);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5" name="Text 7"/>
          <p:cNvSpPr/>
          <p:nvPr/>
        </p:nvSpPr>
        <p:spPr>
          <a:xfrm>
            <a:off x="923258" y="750489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8"/>
          <p:cNvSpPr/>
          <p:nvPr/>
        </p:nvSpPr>
        <p:spPr>
          <a:xfrm>
            <a:off x="4945371" y="4191222"/>
            <a:ext cx="3272537" cy="22624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可以使用 `.then()` 和 `.catch()` 方法来处理 Promise 的结果或错误：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myPromise.then((result)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console.log(result); // 输出 "Success!"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}).catch((error)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console.error(error); // 输出 "Failed!"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7" name="Text 9"/>
          <p:cNvSpPr/>
          <p:nvPr/>
        </p:nvSpPr>
        <p:spPr>
          <a:xfrm>
            <a:off x="4945371" y="649936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10"/>
          <p:cNvSpPr/>
          <p:nvPr/>
        </p:nvSpPr>
        <p:spPr>
          <a:xfrm>
            <a:off x="923258" y="8085361"/>
            <a:ext cx="3272537" cy="1508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**async/await:**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`async` 和 `await` 是 JavaScript 中处理异步代码的一种更现代、更简洁的方式。`async` 关键字用于定义一个返回 Promise 的异步函数。`await` 关键字用于等待一个 Promise 解决，并在解决后获取其结果。</a:t>
            </a:r>
            <a:endParaRPr lang="en-US" sz="1178" dirty="0"/>
          </a:p>
        </p:txBody>
      </p:sp>
      <p:sp>
        <p:nvSpPr>
          <p:cNvPr id="19" name="Text 11"/>
          <p:cNvSpPr/>
          <p:nvPr/>
        </p:nvSpPr>
        <p:spPr>
          <a:xfrm>
            <a:off x="923258" y="963935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2"/>
          <p:cNvSpPr/>
          <p:nvPr/>
        </p:nvSpPr>
        <p:spPr>
          <a:xfrm>
            <a:off x="4945371" y="8085361"/>
            <a:ext cx="3272537" cy="42734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例如：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async function fetchData()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const response = await fetch('https://api.example.com/data');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const data = await response.json();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return data;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在上面的代码中，`fetchData` 是一个异步函数，使用 `await` 等待 `fetch` 请求的响应，并等待 `response.json()` 的解析。这使得异步代码看起来像同步代码，更易于理解和编写。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`await` 只能在使用 `async` 定义的异步函数内部使用。它会暂停函数的执行，直到 Promise 被解决，并返回解决的结果。如果 Promise 被拒绝，将会抛出一个异常，你可以使用 `try/catch` 来捕获异常。</a:t>
            </a:r>
            <a:endParaRPr lang="en-US" sz="1178" dirty="0"/>
          </a:p>
        </p:txBody>
      </p:sp>
      <p:sp>
        <p:nvSpPr>
          <p:cNvPr id="21" name="Text 13"/>
          <p:cNvSpPr/>
          <p:nvPr/>
        </p:nvSpPr>
        <p:spPr>
          <a:xfrm>
            <a:off x="4945371" y="1240455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5585253"/>
            <a:ext cx="3656466" cy="240869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439734"/>
            <a:ext cx="3656466" cy="391698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439734"/>
            <a:ext cx="3656466" cy="391698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891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`storeToRefs` 是 Pinia 中的一个辅助函数，用于将状态模块（store）的状态属性转换为 Vue 3 的响应式引用（ref）。这可以帮助你在组件中更方便地使用状态属性，以及在模板中进行双向绑定。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1165504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599703"/>
            <a:ext cx="3272537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考虑以下示例，我们有一个名为 `useCounterStore` 的状态模块，其中包含一个 `count` 状态属性：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defineStore } from 'pinia';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const useCounterStore = defineStore('counter',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state: () =&gt; 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count: 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415922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599703"/>
            <a:ext cx="3272537" cy="3519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《p&gt;Count: {{ 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@click="count++"&gt;Increment《/button&gt;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《/template&gt;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 setup&gt;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storeToRefs } from 'pinia';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useCounterStore } from '../stores/counter.ts';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counterStore = useCounterStore();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{ count } = storeToRefs(counterStore);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516476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5745222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在上面的代码中，`storeToRefs(counterStore)` 将 `counterStore` 的状态属性转换为 Vue 3 的响应式引用。然后，我们可以在组件的 `setup` 函数中返回这些引用，使其可以在模板中使用。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通过使用 `storeToRefs`，可以将状态属性与模板更方便地连接起来，实现双向绑定和响应式更新，而无需手动使用 `ref` 或 `computed` 来包装状态属性。这有助于简化代码并提高开发效率。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780198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5836633"/>
            <a:ext cx="3656466" cy="467113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5836633"/>
            <a:ext cx="3656466" cy="467113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439734"/>
            <a:ext cx="3656466" cy="416837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439734"/>
            <a:ext cx="3656466" cy="416837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7"/>
            <a:ext cx="8409873" cy="891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`pinia-plugin-persistedstate` 是一个专门为 Pinia 设计的持久化插件，用于将状态存储到持久化存储（如 `localStorage`、`sessionStorage`）中，以便在刷新页面或重新加载应用程序时仍然保留状态。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116550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599703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以下是如何使用 `pinia-plugin-persistedstate` 实现状态持久化的示例：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安装 `pinia` 和 `pinia-plugin-persistedstate`：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```bash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npm install pinia pinia-plugin-persistedstate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315370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599703"/>
            <a:ext cx="3272537" cy="3770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在应用程序的入口文件中设置插件：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main.js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createApp } from 'vue';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createPinia } from 'pinia';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App from './App.vue';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piniaPersistedstate from 'pinia-plugin-persistedstate';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createApp(App);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pinia = createPinia();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使用 pinia-plugin-persistedstate 插件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pinia.use(piniaPersistedstate);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app.use(pinia);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app.mount('#app');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541613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5996602"/>
            <a:ext cx="3272537" cy="4273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在状态模块中使用 `pinia-plugin-persistedstate` 插件：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useCounterStore.js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import { defineStore } from 'pinia';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export const useCounterStore =defineStore('counter',{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state:()=&gt;({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count:0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}),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actions:{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increment(){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this.count++;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persist: true, // 添加持久化配置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1031580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5996602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在上面的代码中，我们在 `main.js` 中引入了 `pinia-plugin-persistedstate` 插件，并使用 `.use()` 方法将其添加到 Pinia 实例中。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679645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4154659"/>
            <a:ext cx="3656466" cy="115178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4154659"/>
            <a:ext cx="3656466" cy="1151787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2774342"/>
            <a:ext cx="3656466" cy="1151787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2774342"/>
            <a:ext cx="3656466" cy="1151787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1142646"/>
            <a:ext cx="3656466" cy="1403168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1142646"/>
            <a:ext cx="3656466" cy="1403168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65646" y="228531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pnpm 是一种用于管理 Node.js 项目依赖的包管理工具，与 npm 和 Yarn 类似，但具有一些独特的特性。</a:t>
            </a:r>
            <a:endParaRPr lang="en-US" sz="1631" dirty="0"/>
          </a:p>
        </p:txBody>
      </p:sp>
      <p:sp>
        <p:nvSpPr>
          <p:cNvPr id="9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2"/>
          <p:cNvSpPr/>
          <p:nvPr/>
        </p:nvSpPr>
        <p:spPr>
          <a:xfrm>
            <a:off x="923258" y="1302615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**快速安装：** pnpm 使用硬链接和符号链接来共享依赖项，从而减少磁盘空间占用和安装时间。这使得依赖项的安装速度更快。</a:t>
            </a:r>
            <a:endParaRPr lang="en-US" sz="1178" dirty="0"/>
          </a:p>
        </p:txBody>
      </p:sp>
      <p:sp>
        <p:nvSpPr>
          <p:cNvPr id="11" name="Text 3"/>
          <p:cNvSpPr/>
          <p:nvPr/>
        </p:nvSpPr>
        <p:spPr>
          <a:xfrm>
            <a:off x="923258" y="210246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4"/>
          <p:cNvSpPr/>
          <p:nvPr/>
        </p:nvSpPr>
        <p:spPr>
          <a:xfrm>
            <a:off x="4945371" y="1302615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**共享依赖项：** 不同于 npm 和 Yarn，pnpm 使用一个共享的存储位置来保存所有项目的依赖项，而不是在每个项目中都创建一个副本。这可以节省磁盘空间，并减少网络下载。</a:t>
            </a:r>
            <a:endParaRPr lang="en-US" sz="1178" dirty="0"/>
          </a:p>
        </p:txBody>
      </p:sp>
      <p:sp>
        <p:nvSpPr>
          <p:cNvPr id="13" name="Text 5"/>
          <p:cNvSpPr/>
          <p:nvPr/>
        </p:nvSpPr>
        <p:spPr>
          <a:xfrm>
            <a:off x="4945371" y="235385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6"/>
          <p:cNvSpPr/>
          <p:nvPr/>
        </p:nvSpPr>
        <p:spPr>
          <a:xfrm>
            <a:off x="923258" y="2934311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**版本冲突解决：** pnpm 使用类似于 Yarn 的版本解决算法，能够解决依赖项之间的版本冲突，以及在项目中使用不同版本的依赖项。</a:t>
            </a:r>
            <a:endParaRPr lang="en-US" sz="1178" dirty="0"/>
          </a:p>
        </p:txBody>
      </p:sp>
      <p:sp>
        <p:nvSpPr>
          <p:cNvPr id="15" name="Text 7"/>
          <p:cNvSpPr/>
          <p:nvPr/>
        </p:nvSpPr>
        <p:spPr>
          <a:xfrm>
            <a:off x="923258" y="373416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8"/>
          <p:cNvSpPr/>
          <p:nvPr/>
        </p:nvSpPr>
        <p:spPr>
          <a:xfrm>
            <a:off x="4945371" y="2934311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**节省空间：** 由于 pnpm 共享依赖项，它可以显著减少磁盘空间的占用，尤其在拥有多个项目时。</a:t>
            </a:r>
            <a:endParaRPr lang="en-US" sz="1178" dirty="0"/>
          </a:p>
        </p:txBody>
      </p:sp>
      <p:sp>
        <p:nvSpPr>
          <p:cNvPr id="17" name="Text 9"/>
          <p:cNvSpPr/>
          <p:nvPr/>
        </p:nvSpPr>
        <p:spPr>
          <a:xfrm>
            <a:off x="4945371" y="373416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10"/>
          <p:cNvSpPr/>
          <p:nvPr/>
        </p:nvSpPr>
        <p:spPr>
          <a:xfrm>
            <a:off x="923258" y="4314628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5. **命令行工具：** pnpm 提供了与 npm 和 Yarn 类似的命令行工具，使得迁移到 pnpm 或在新项目中使用 pnpm 更加容易。</a:t>
            </a:r>
            <a:endParaRPr lang="en-US" sz="1178" dirty="0"/>
          </a:p>
        </p:txBody>
      </p:sp>
      <p:sp>
        <p:nvSpPr>
          <p:cNvPr id="19" name="Text 11"/>
          <p:cNvSpPr/>
          <p:nvPr/>
        </p:nvSpPr>
        <p:spPr>
          <a:xfrm>
            <a:off x="923258" y="511448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2"/>
          <p:cNvSpPr/>
          <p:nvPr/>
        </p:nvSpPr>
        <p:spPr>
          <a:xfrm>
            <a:off x="4945371" y="4314628"/>
            <a:ext cx="3272537" cy="5027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6. **兼容性：** pnpm 支持大多数常见的 Node.js 工具和生态系统，可以与现有项目集成使用。</a:t>
            </a:r>
            <a:endParaRPr lang="en-US" sz="1178" dirty="0"/>
          </a:p>
        </p:txBody>
      </p:sp>
      <p:sp>
        <p:nvSpPr>
          <p:cNvPr id="21" name="Text 13"/>
          <p:cNvSpPr/>
          <p:nvPr/>
        </p:nvSpPr>
        <p:spPr>
          <a:xfrm>
            <a:off x="4945371" y="486310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4360340"/>
            <a:ext cx="3656466" cy="19059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2728639"/>
            <a:ext cx="3656466" cy="140316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2728639"/>
            <a:ext cx="3656466" cy="1403168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845557"/>
            <a:ext cx="3656466" cy="1654553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845557"/>
            <a:ext cx="3656466" cy="1654553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使用pnpm更快构建环境</a:t>
            </a:r>
            <a:endParaRPr lang="en-US" sz="1631" dirty="0"/>
          </a:p>
        </p:txBody>
      </p:sp>
      <p:sp>
        <p:nvSpPr>
          <p:cNvPr id="8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923258" y="1005530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**安装 pnpm：** 如果你还没有安装 pnpm，可以在终端中运行以下命令来全局安装 pnpm：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```bash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npm install -g pnpm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0" name="Text 3"/>
          <p:cNvSpPr/>
          <p:nvPr/>
        </p:nvSpPr>
        <p:spPr>
          <a:xfrm>
            <a:off x="923258" y="230814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4"/>
          <p:cNvSpPr/>
          <p:nvPr/>
        </p:nvSpPr>
        <p:spPr>
          <a:xfrm>
            <a:off x="4945371" y="1005530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**创建 Vue 3 项目：**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```bash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pnpm create vue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4945371" y="205676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6"/>
          <p:cNvSpPr/>
          <p:nvPr/>
        </p:nvSpPr>
        <p:spPr>
          <a:xfrm>
            <a:off x="923258" y="2888608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**进入项目目录：** 进入新创建的项目目录。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```bash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cd my-vue3-project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923258" y="393984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8"/>
          <p:cNvSpPr/>
          <p:nvPr/>
        </p:nvSpPr>
        <p:spPr>
          <a:xfrm>
            <a:off x="4945371" y="2888608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**安装依赖：** 使用 pnpm 安装项目的依赖项。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```bash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pnpm install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6" name="Text 9"/>
          <p:cNvSpPr/>
          <p:nvPr/>
        </p:nvSpPr>
        <p:spPr>
          <a:xfrm>
            <a:off x="4945371" y="393984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10"/>
          <p:cNvSpPr/>
          <p:nvPr/>
        </p:nvSpPr>
        <p:spPr>
          <a:xfrm>
            <a:off x="923258" y="4520309"/>
            <a:ext cx="3272537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5. **开发和构建：** 使用 pnpm 运行开发服务器或构建项目。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```bash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pnpm format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pnpm dev    # 运行开发服务器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8" name="Text 11"/>
          <p:cNvSpPr/>
          <p:nvPr/>
        </p:nvSpPr>
        <p:spPr>
          <a:xfrm>
            <a:off x="923258" y="607430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2023-08-10T08:57:17Z</dcterms:created>
  <dcterms:modified xsi:type="dcterms:W3CDTF">2023-08-10T08:57:17Z</dcterms:modified>
</cp:coreProperties>
</file>