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image" Target="../media/image-11-8.png"/><Relationship Id="rId9" Type="http://schemas.openxmlformats.org/officeDocument/2006/relationships/image" Target="../media/image-11-9.png"/><Relationship Id="rId10" Type="http://schemas.openxmlformats.org/officeDocument/2006/relationships/image" Target="../media/image-1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image" Target="../media/image-13-8.png"/><Relationship Id="rId9" Type="http://schemas.openxmlformats.org/officeDocument/2006/relationships/image" Target="../media/image-13-9.png"/><Relationship Id="rId10" Type="http://schemas.openxmlformats.org/officeDocument/2006/relationships/image" Target="../media/image-13-10.png"/><Relationship Id="rId11" Type="http://schemas.openxmlformats.org/officeDocument/2006/relationships/image" Target="../media/image-13-11.png"/><Relationship Id="rId12" Type="http://schemas.openxmlformats.org/officeDocument/2006/relationships/image" Target="../media/image-13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image" Target="../media/image-1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6513513"/>
            <a:ext cx="3656466" cy="39764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3624905"/>
            <a:ext cx="3656466" cy="26600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3624905"/>
            <a:ext cx="3656466" cy="266007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0484916"/>
            <a:ext cx="3656466" cy="2911461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0484916"/>
            <a:ext cx="3656466" cy="291146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5836633"/>
            <a:ext cx="3656466" cy="441975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5836633"/>
            <a:ext cx="3656466" cy="4419753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3406" y="1439734"/>
            <a:ext cx="3656466" cy="4168371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95" y="1439734"/>
            <a:ext cx="3656466" cy="4168371"/>
          </a:xfrm>
          <a:prstGeom prst="rect">
            <a:avLst/>
          </a:prstGeom>
        </p:spPr>
      </p:pic>
      <p:sp>
        <p:nvSpPr>
          <p:cNvPr id="11" name="Text 0"/>
          <p:cNvSpPr/>
          <p:nvPr/>
        </p:nvSpPr>
        <p:spPr>
          <a:xfrm>
            <a:off x="365646" y="228529"/>
            <a:ext cx="8409873" cy="891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`v-model`是Vue.js中用于双向数据绑定的指令，它可以在表单元素和组件中实现数据的双向绑定，即将数据属性绑定到表单元素或组件的输入值，并且在用户输入时，将输入的值自动同步回数据属性。</a:t>
            </a:r>
            <a:endParaRPr lang="en-US" sz="1631" dirty="0"/>
          </a:p>
        </p:txBody>
      </p:sp>
      <p:sp>
        <p:nvSpPr>
          <p:cNvPr id="12" name="Text 1"/>
          <p:cNvSpPr/>
          <p:nvPr/>
        </p:nvSpPr>
        <p:spPr>
          <a:xfrm>
            <a:off x="365646" y="116549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2"/>
          <p:cNvSpPr/>
          <p:nvPr/>
        </p:nvSpPr>
        <p:spPr>
          <a:xfrm>
            <a:off x="923258" y="1599704"/>
            <a:ext cx="3272537" cy="3016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让我们通过几个例子来介绍`v-model`的用法：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**1. 在输入框中使用v-model：**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《title&gt;v-model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14" name="Text 3"/>
          <p:cNvSpPr/>
          <p:nvPr/>
        </p:nvSpPr>
        <p:spPr>
          <a:xfrm>
            <a:off x="923258" y="466199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4"/>
          <p:cNvSpPr/>
          <p:nvPr/>
        </p:nvSpPr>
        <p:spPr>
          <a:xfrm>
            <a:off x="4945371" y="1599704"/>
            <a:ext cx="3272537" cy="377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《input v-model="message" type="text"&gt;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《p&gt;{{ message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message: '',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6" name="Text 5"/>
          <p:cNvSpPr/>
          <p:nvPr/>
        </p:nvSpPr>
        <p:spPr>
          <a:xfrm>
            <a:off x="4945371" y="541614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6"/>
          <p:cNvSpPr/>
          <p:nvPr/>
        </p:nvSpPr>
        <p:spPr>
          <a:xfrm>
            <a:off x="923258" y="5996604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在一个输入框中使用了`v-model="message"`，这样输入框的值会与Vue实例中的`message`数据属性进行双向绑定。当你在输入框中输入文字时，`message`的值会自动更新，并且在下方的`《p&gt;`元素中实时显示出来。</a:t>
            </a:r>
            <a:endParaRPr lang="en-US" sz="1178" dirty="0"/>
          </a:p>
        </p:txBody>
      </p:sp>
      <p:sp>
        <p:nvSpPr>
          <p:cNvPr id="18" name="Text 7"/>
          <p:cNvSpPr/>
          <p:nvPr/>
        </p:nvSpPr>
        <p:spPr>
          <a:xfrm>
            <a:off x="923258" y="729922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8"/>
          <p:cNvSpPr/>
          <p:nvPr/>
        </p:nvSpPr>
        <p:spPr>
          <a:xfrm>
            <a:off x="4945371" y="5996604"/>
            <a:ext cx="3272537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**2. 在复选框中使用v-model：**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《input type="checkbox" v-model="isChecked"&gt;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《label&gt;{{ isChecked ? 'Checked' : 'Not Checked' }}《/label&gt;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isChecked: false,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0" name="Text 9"/>
          <p:cNvSpPr/>
          <p:nvPr/>
        </p:nvSpPr>
        <p:spPr>
          <a:xfrm>
            <a:off x="4945371" y="1006442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0"/>
          <p:cNvSpPr/>
          <p:nvPr/>
        </p:nvSpPr>
        <p:spPr>
          <a:xfrm>
            <a:off x="923258" y="1064488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在一个复选框中使用了`v-model="isChecked"`，这样复选框的选中状态会与Vue实例中的`isChecked`数据属性进行双向绑定。当你勾选或取消勾选复选框时，`isChecked`的值会自动更新，并且在`《label&gt;`中实时显示出来。</a:t>
            </a:r>
            <a:endParaRPr lang="en-US" sz="1178" dirty="0"/>
          </a:p>
        </p:txBody>
      </p:sp>
      <p:sp>
        <p:nvSpPr>
          <p:cNvPr id="22" name="Text 11"/>
          <p:cNvSpPr/>
          <p:nvPr/>
        </p:nvSpPr>
        <p:spPr>
          <a:xfrm>
            <a:off x="923258" y="1194750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2"/>
          <p:cNvSpPr/>
          <p:nvPr/>
        </p:nvSpPr>
        <p:spPr>
          <a:xfrm>
            <a:off x="4945371" y="10644885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**3. 在下拉菜单中使用v-model：**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《select v-model="selectedOption"&gt;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《option value="option1"&gt;Option 1《/option&gt;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《option value="option2"&gt;Option 2《/option&gt;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《option value="option3"&gt;Option 3《/option&gt;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《/select&gt;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《p&gt;Selected option: {{ selectedOption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24" name="Text 13"/>
          <p:cNvSpPr/>
          <p:nvPr/>
        </p:nvSpPr>
        <p:spPr>
          <a:xfrm>
            <a:off x="4945371" y="1320441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5" name="Text 14"/>
          <p:cNvSpPr/>
          <p:nvPr/>
        </p:nvSpPr>
        <p:spPr>
          <a:xfrm>
            <a:off x="923258" y="13784876"/>
            <a:ext cx="3272537" cy="2262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selectedOption: 'option1',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6" name="Text 15"/>
          <p:cNvSpPr/>
          <p:nvPr/>
        </p:nvSpPr>
        <p:spPr>
          <a:xfrm>
            <a:off x="923258" y="1609301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7" name="Text 16"/>
          <p:cNvSpPr/>
          <p:nvPr/>
        </p:nvSpPr>
        <p:spPr>
          <a:xfrm>
            <a:off x="4945371" y="13784876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在一个下拉菜单中使用了`v-model="selectedOption"`，这样下拉菜单的选中项会与Vue实例中的`selectedOption`数据属性进行双向绑定。当你选择不同的选项时，`selectedOption`的值会自动更新，并且在下方的`《p&gt;`元素中实时显示出来。</a:t>
            </a:r>
            <a:endParaRPr lang="en-US" sz="1178" dirty="0"/>
          </a:p>
        </p:txBody>
      </p:sp>
      <p:sp>
        <p:nvSpPr>
          <p:cNvPr id="28" name="Text 17"/>
          <p:cNvSpPr/>
          <p:nvPr/>
        </p:nvSpPr>
        <p:spPr>
          <a:xfrm>
            <a:off x="4945371" y="153388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9" name="Text 18"/>
          <p:cNvSpPr/>
          <p:nvPr/>
        </p:nvSpPr>
        <p:spPr>
          <a:xfrm>
            <a:off x="923258" y="166734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0" name="Text 19"/>
          <p:cNvSpPr/>
          <p:nvPr/>
        </p:nvSpPr>
        <p:spPr>
          <a:xfrm>
            <a:off x="923258" y="1671919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236930"/>
            <a:ext cx="3656466" cy="467113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236930"/>
            <a:ext cx="3656466" cy="467113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7"/>
            <a:ext cx="3656466" cy="316284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7"/>
            <a:ext cx="3656466" cy="316284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7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下面是一个简单的例子，演示了一个简单的计算属性，它用于计算数据`count`的平方值。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26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《title&gt;Simple Computed Property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8164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26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《p&gt;Count: {{ count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《p&gt;Count Squared: {{ countSquared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205676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396899"/>
            <a:ext cx="3272537" cy="4273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count: 5,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简单的计算属性，计算count的平方值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countSquared()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this.count * this.count;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87161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39689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在上面的例子中，我们定义了一个数据属性`count`，初始值为5。然后，我们使用计算属性`countSquared`来计算`count`的平方值，即`count`的值乘以自身。在模板中，我们分别显示了`count`和`countSquared`的值。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569951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6262137"/>
            <a:ext cx="3656466" cy="492251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6262137"/>
            <a:ext cx="3656466" cy="492251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0608322"/>
            <a:ext cx="3656466" cy="542528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0608322"/>
            <a:ext cx="3656466" cy="542528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7971099"/>
            <a:ext cx="3656466" cy="2408694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7971099"/>
            <a:ext cx="3656466" cy="2408694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5333868"/>
            <a:ext cx="3656466" cy="2408701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5333868"/>
            <a:ext cx="3656466" cy="2408701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406" y="1439734"/>
            <a:ext cx="3656466" cy="3665604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95" y="1439734"/>
            <a:ext cx="3656466" cy="3665604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365646" y="228531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 Vue 中，指令修饰符是用来扩展指令行为的特殊标记。它们以点号 `.` 开头，添加在指令名称后面，用于在指令被应用时对其进行修改或扩展。指令修饰符可以用来实现一些特定的功能，让指令更加灵活和适应不同的使用场景。</a:t>
            </a:r>
            <a:endParaRPr lang="en-US" sz="1631" dirty="0"/>
          </a:p>
        </p:txBody>
      </p:sp>
      <p:sp>
        <p:nvSpPr>
          <p:cNvPr id="13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2"/>
          <p:cNvSpPr/>
          <p:nvPr/>
        </p:nvSpPr>
        <p:spPr>
          <a:xfrm>
            <a:off x="923258" y="1599703"/>
            <a:ext cx="3272537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Vue 内置了一些常用的指令修饰符，以下是一些常见的指令修饰符及其作用：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`.prevent`: 阻止默认事件。用于阻止表单提交、链接跳转等默认行为。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阻止默认提交表单行为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《form @submit.prevent="submitForm"&gt;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《!-- 表单内容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《/form&gt;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阻止默认点击链接跳转行为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《a href="https://example.com" @click.prevent&gt;点击我《/a&gt;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5" name="Text 3"/>
          <p:cNvSpPr/>
          <p:nvPr/>
        </p:nvSpPr>
        <p:spPr>
          <a:xfrm>
            <a:off x="923258" y="491337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4"/>
          <p:cNvSpPr/>
          <p:nvPr/>
        </p:nvSpPr>
        <p:spPr>
          <a:xfrm>
            <a:off x="4945371" y="1599703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2. `.stop`: 阻止事件冒泡。用于阻止事件向上传播至父元素。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阻止点击事件向上冒泡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@click.stop&gt;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《!-- 内容区域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7" name="Text 5"/>
          <p:cNvSpPr/>
          <p:nvPr/>
        </p:nvSpPr>
        <p:spPr>
          <a:xfrm>
            <a:off x="4945371" y="36564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6"/>
          <p:cNvSpPr/>
          <p:nvPr/>
        </p:nvSpPr>
        <p:spPr>
          <a:xfrm>
            <a:off x="923258" y="5493837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3. `.once`: 指令只绑定一次，即只会触发一次。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只有第一次点击按钮会触发点击事件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《button @click.once="handleClick"&gt;点击我《/button&gt;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9" name="Text 7"/>
          <p:cNvSpPr/>
          <p:nvPr/>
        </p:nvSpPr>
        <p:spPr>
          <a:xfrm>
            <a:off x="923258" y="70478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8"/>
          <p:cNvSpPr/>
          <p:nvPr/>
        </p:nvSpPr>
        <p:spPr>
          <a:xfrm>
            <a:off x="4945371" y="5493837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4. `.capture`: 指令以捕获模式添加事件监听器。即从外层元素向内层元素进行事件捕获。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在捕获阶段触发点击事件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@click.capture="handleClick"&gt;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《!-- 内容区域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1" name="Text 9"/>
          <p:cNvSpPr/>
          <p:nvPr/>
        </p:nvSpPr>
        <p:spPr>
          <a:xfrm>
            <a:off x="4945371" y="755060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10"/>
          <p:cNvSpPr/>
          <p:nvPr/>
        </p:nvSpPr>
        <p:spPr>
          <a:xfrm>
            <a:off x="923258" y="8131068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5. `.self`: 限制指令只会在触发元素自身时触发，而不是从内部元素冒泡触发。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只有点击 div 自身时才触发点击事件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@click.self="handleClick"&gt;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《!-- 内容区域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3" name="Text 11"/>
          <p:cNvSpPr/>
          <p:nvPr/>
        </p:nvSpPr>
        <p:spPr>
          <a:xfrm>
            <a:off x="923258" y="101878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2"/>
          <p:cNvSpPr/>
          <p:nvPr/>
        </p:nvSpPr>
        <p:spPr>
          <a:xfrm>
            <a:off x="4945371" y="8131068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7. `.passive`: 提升滚动性能，表示滚动事件的默认行为不会被阻止。</a:t>
            </a:r>
            <a:endParaRPr lang="en-US" sz="1178" dirty="0"/>
          </a:p>
        </p:txBody>
      </p:sp>
      <p:sp>
        <p:nvSpPr>
          <p:cNvPr id="25" name="Text 13"/>
          <p:cNvSpPr/>
          <p:nvPr/>
        </p:nvSpPr>
        <p:spPr>
          <a:xfrm>
            <a:off x="4945371" y="86795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4"/>
          <p:cNvSpPr/>
          <p:nvPr/>
        </p:nvSpPr>
        <p:spPr>
          <a:xfrm>
            <a:off x="923258" y="10768291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《!-- 提升滚动性能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@scroll.passive="handleScroll"&gt;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《!-- 内容区域 --&gt;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7" name="Text 15"/>
          <p:cNvSpPr/>
          <p:nvPr/>
        </p:nvSpPr>
        <p:spPr>
          <a:xfrm>
            <a:off x="923258" y="1232229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8" name="Text 16"/>
          <p:cNvSpPr/>
          <p:nvPr/>
        </p:nvSpPr>
        <p:spPr>
          <a:xfrm>
            <a:off x="4945371" y="10768291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`.enter`：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`.enter` 修饰符用于处理输入框的回车事件。通常用在监听输入框的 `@keyup` 或 `@keydown` 事件中。当用户在输入框中按下回车键时，相应的方法会被触发。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《input type="text" v-on:keyup.enter="onEnterKey"&gt;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onEnterKey()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处理回车键事件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console.log('回车键被按下！');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9" name="Text 17"/>
          <p:cNvSpPr/>
          <p:nvPr/>
        </p:nvSpPr>
        <p:spPr>
          <a:xfrm>
            <a:off x="4945371" y="1584164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0" name="Text 18"/>
          <p:cNvSpPr/>
          <p:nvPr/>
        </p:nvSpPr>
        <p:spPr>
          <a:xfrm>
            <a:off x="923258" y="16422106"/>
            <a:ext cx="3272537" cy="4022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2. `.trim`：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`.trim` 修饰符用于去除输入框值的首尾空格。当用户输入内容时，首尾的空格会被自动去除，以确保输入的内容不包含多余的空格。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《input type="text" v-model.trim="username"&gt;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return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username: '',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31" name="Text 19"/>
          <p:cNvSpPr/>
          <p:nvPr/>
        </p:nvSpPr>
        <p:spPr>
          <a:xfrm>
            <a:off x="923258" y="2048992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2" name="Text 20"/>
          <p:cNvSpPr/>
          <p:nvPr/>
        </p:nvSpPr>
        <p:spPr>
          <a:xfrm>
            <a:off x="4945371" y="16422106"/>
            <a:ext cx="3272537" cy="4524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3. `.number`：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`.number` 修饰符用于将输入框的值转换为数值类型。它通常用在 `v-model` 指令中，当用户在输入框中输入一个数字时，该值会被自动转换为数值类型。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《input type="number" v-model.number="age"&gt;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```js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return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age: 0, // 注意：这里的 age 是数值类型，而不是字符串类型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33" name="Text 21"/>
          <p:cNvSpPr/>
          <p:nvPr/>
        </p:nvSpPr>
        <p:spPr>
          <a:xfrm>
            <a:off x="4945371" y="2099268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288160"/>
            <a:ext cx="3656466" cy="668219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288160"/>
            <a:ext cx="3656466" cy="668219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645407"/>
            <a:ext cx="3656466" cy="341422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645407"/>
            <a:ext cx="3656466" cy="341422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7"/>
            <a:ext cx="8409873" cy="594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用vue写一个任务清单，一个input输入任务，一个添加任务按钮button,ul&gt;li表示各个任务，最下方显示任务总数。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868411"/>
            <a:ext cx="8409873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我们给每个任务后面添加了一个删除按钮（x），点击该按钮可以删除对应的任务。同时，我们还添加了一个“删除全部任务”按钮，点击该按钮可以删除所有任务。在methods中分别实现了deleteTask和deleteAllTasks方法，用于删除单个任务和删除全部任务。</a:t>
            </a:r>
            <a:endParaRPr lang="en-US" sz="1178" dirty="0"/>
          </a:p>
        </p:txBody>
      </p:sp>
      <p:sp>
        <p:nvSpPr>
          <p:cNvPr id="8" name="Text 2"/>
          <p:cNvSpPr/>
          <p:nvPr/>
        </p:nvSpPr>
        <p:spPr>
          <a:xfrm>
            <a:off x="923258" y="1805376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《title&gt;任务清单《/title&gt;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《link href="https://cdn.jsdelivr.net/npm/bootstrap@5.3.0/dist/css/bootstrap.min.css" rel="stylesheet"&gt;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461628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805376"/>
            <a:ext cx="3272537" cy="3016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 class="container mt-5"&gt;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《h1 class="mb-4"&gt;任务清单《/h1&gt;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class="input-group mb-3"&gt;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《input v-model="newTask" @keyup.enter="addTask" type="text" class="form-control" placeholder="输入任务"&gt;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《button @click="addTask" class="btn btn-primary"&gt;添加任务《/button&gt;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《button @click="deleteAllTasks" class="btn btn-danger"&gt;删除全部任务《/button&gt;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486767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5448129"/>
            <a:ext cx="3272537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《ul class="list-group"&gt;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《li v-for="(task, index) in tasks" :key="index" class="list-group-item d-flex justify-content-between"&gt;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{{ task }}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《button @click="deleteTask(index)" class="btn btn-sm btn-danger"&gt;x《/button&gt;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《p class="mt-3"&gt;任务总数：{{ tasks.length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876180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5448129"/>
            <a:ext cx="3272537" cy="6284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newTask: '',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tasks: []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addTask()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if (this.newTask.trim() !== '')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this.tasks.push(this.newTask);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this.newTask = '';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deleteTask(index)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this.tasks.splice(index, 1);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deleteAllTasks()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this.tasks = [];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1177838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8622" y="8341315"/>
            <a:ext cx="639881" cy="63988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02" y="8341315"/>
            <a:ext cx="639881" cy="63988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82" y="8341315"/>
            <a:ext cx="639881" cy="63988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62" y="8341315"/>
            <a:ext cx="639881" cy="63988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622" y="4136379"/>
            <a:ext cx="639881" cy="63987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302" y="4136379"/>
            <a:ext cx="639881" cy="639876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7982" y="4136379"/>
            <a:ext cx="639881" cy="639876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662" y="4136379"/>
            <a:ext cx="639881" cy="639876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622" y="936973"/>
            <a:ext cx="639881" cy="639876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302" y="936973"/>
            <a:ext cx="639881" cy="639876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7982" y="936973"/>
            <a:ext cx="639881" cy="639876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2662" y="936973"/>
            <a:ext cx="639881" cy="639876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在上面的代码中，添加了以下Bootstrap类：</a:t>
            </a:r>
            <a:endParaRPr lang="en-US" sz="1631" dirty="0"/>
          </a:p>
        </p:txBody>
      </p:sp>
      <p:sp>
        <p:nvSpPr>
          <p:cNvPr id="1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2"/>
          <p:cNvSpPr/>
          <p:nvPr/>
        </p:nvSpPr>
        <p:spPr>
          <a:xfrm>
            <a:off x="502765" y="1668265"/>
            <a:ext cx="1759674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`container`: 这是Bootstrap提供的一个类，用于创建一个响应式的容器，使内容在不同屏幕大小下自动居中并保持一定的最大宽度。</a:t>
            </a:r>
            <a:endParaRPr lang="en-US" sz="1178" dirty="0"/>
          </a:p>
        </p:txBody>
      </p:sp>
      <p:sp>
        <p:nvSpPr>
          <p:cNvPr id="17" name="Text 3"/>
          <p:cNvSpPr/>
          <p:nvPr/>
        </p:nvSpPr>
        <p:spPr>
          <a:xfrm>
            <a:off x="502765" y="3267968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4"/>
          <p:cNvSpPr/>
          <p:nvPr/>
        </p:nvSpPr>
        <p:spPr>
          <a:xfrm>
            <a:off x="2628086" y="1668265"/>
            <a:ext cx="1759674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`mt-5`: 这是Bootstrap提供的一个类，用于添加上外边距（margin-top）给元素，它在这里被应用于`《div id="app"&gt;`元素，使其在顶部有一定的间距。</a:t>
            </a:r>
            <a:endParaRPr lang="en-US" sz="1178" dirty="0"/>
          </a:p>
        </p:txBody>
      </p:sp>
      <p:sp>
        <p:nvSpPr>
          <p:cNvPr id="19" name="Text 5"/>
          <p:cNvSpPr/>
          <p:nvPr/>
        </p:nvSpPr>
        <p:spPr>
          <a:xfrm>
            <a:off x="2628086" y="3267968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6"/>
          <p:cNvSpPr/>
          <p:nvPr/>
        </p:nvSpPr>
        <p:spPr>
          <a:xfrm>
            <a:off x="4753406" y="1668265"/>
            <a:ext cx="1759674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`mb-3`: 这是Bootstrap提供的一个类，用于添加下外边距（margin-bottom）给元素，它在这里被应用于输入框和按钮的包裹容器`《div class="input-group"&gt;`，使其在下方有一定的间距。</a:t>
            </a:r>
            <a:endParaRPr lang="en-US" sz="1178" dirty="0"/>
          </a:p>
        </p:txBody>
      </p:sp>
      <p:sp>
        <p:nvSpPr>
          <p:cNvPr id="21" name="Text 7"/>
          <p:cNvSpPr/>
          <p:nvPr/>
        </p:nvSpPr>
        <p:spPr>
          <a:xfrm>
            <a:off x="4753406" y="3770729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8"/>
          <p:cNvSpPr/>
          <p:nvPr/>
        </p:nvSpPr>
        <p:spPr>
          <a:xfrm>
            <a:off x="6878726" y="1668265"/>
            <a:ext cx="1759674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`form-control`: 这是Bootstrap提供的一个类，用于美化表单元素（如输入框），它在这里被应用于输入框`《input&gt;`，使其样式更加美观。</a:t>
            </a:r>
            <a:endParaRPr lang="en-US" sz="1178" dirty="0"/>
          </a:p>
        </p:txBody>
      </p:sp>
      <p:sp>
        <p:nvSpPr>
          <p:cNvPr id="23" name="Text 9"/>
          <p:cNvSpPr/>
          <p:nvPr/>
        </p:nvSpPr>
        <p:spPr>
          <a:xfrm>
            <a:off x="6878726" y="3267968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0"/>
          <p:cNvSpPr/>
          <p:nvPr/>
        </p:nvSpPr>
        <p:spPr>
          <a:xfrm>
            <a:off x="502765" y="4867671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5. `btn`: 这是Bootstrap提供的一个类，用于美化按钮，它在这里被应用于按钮`《button&gt;`，使其样式更加美观。</a:t>
            </a:r>
            <a:endParaRPr lang="en-US" sz="1178" dirty="0"/>
          </a:p>
        </p:txBody>
      </p:sp>
      <p:sp>
        <p:nvSpPr>
          <p:cNvPr id="25" name="Text 11"/>
          <p:cNvSpPr/>
          <p:nvPr/>
        </p:nvSpPr>
        <p:spPr>
          <a:xfrm>
            <a:off x="502765" y="621599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2"/>
          <p:cNvSpPr/>
          <p:nvPr/>
        </p:nvSpPr>
        <p:spPr>
          <a:xfrm>
            <a:off x="2628086" y="4867671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6. `btn-primary`: 这是Bootstrap提供的一个类，用于添加主题颜色（蓝色）给按钮，使其样式更加醒目。</a:t>
            </a:r>
            <a:endParaRPr lang="en-US" sz="1178" dirty="0"/>
          </a:p>
        </p:txBody>
      </p:sp>
      <p:sp>
        <p:nvSpPr>
          <p:cNvPr id="27" name="Text 13"/>
          <p:cNvSpPr/>
          <p:nvPr/>
        </p:nvSpPr>
        <p:spPr>
          <a:xfrm>
            <a:off x="2628086" y="621599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8" name="Text 14"/>
          <p:cNvSpPr/>
          <p:nvPr/>
        </p:nvSpPr>
        <p:spPr>
          <a:xfrm>
            <a:off x="4753406" y="4867671"/>
            <a:ext cx="1759674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7. `btn-danger`: 这是Bootstrap提供的一个类，用于添加危险颜色（红色）给按钮，用于表示删除或者危险操作。</a:t>
            </a:r>
            <a:endParaRPr lang="en-US" sz="1178" dirty="0"/>
          </a:p>
        </p:txBody>
      </p:sp>
      <p:sp>
        <p:nvSpPr>
          <p:cNvPr id="29" name="Text 15"/>
          <p:cNvSpPr/>
          <p:nvPr/>
        </p:nvSpPr>
        <p:spPr>
          <a:xfrm>
            <a:off x="4753406" y="6215993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0" name="Text 16"/>
          <p:cNvSpPr/>
          <p:nvPr/>
        </p:nvSpPr>
        <p:spPr>
          <a:xfrm>
            <a:off x="6878726" y="4867671"/>
            <a:ext cx="1759674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input-group 是 Bootstrap 提供的一个类，用于创建一个输入组，通常用于将输入框和按钮等元素组合在一起，形成一个输入表单组件。在这个例子中，input-group 类被应用于输入框和按钮的包裹容器 &lt;div class="input-group"&gt;，使得输入框和按钮能够在水平方向上并排显示，并且有一定的间距。</a:t>
            </a:r>
            <a:endParaRPr lang="en-US" sz="1178" dirty="0"/>
          </a:p>
        </p:txBody>
      </p:sp>
      <p:sp>
        <p:nvSpPr>
          <p:cNvPr id="31" name="Text 17"/>
          <p:cNvSpPr/>
          <p:nvPr/>
        </p:nvSpPr>
        <p:spPr>
          <a:xfrm>
            <a:off x="6878726" y="7975661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2" name="Text 18"/>
          <p:cNvSpPr/>
          <p:nvPr/>
        </p:nvSpPr>
        <p:spPr>
          <a:xfrm>
            <a:off x="502765" y="9072607"/>
            <a:ext cx="1759674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8. `list-group`: 这是Bootstrap提供的一个类，用于创建一个列表组，它在这里被应用于`《ul&gt;`元素，使得任务列表呈现成一个分组的样式。</a:t>
            </a:r>
            <a:endParaRPr lang="en-US" sz="1178" dirty="0"/>
          </a:p>
        </p:txBody>
      </p:sp>
      <p:sp>
        <p:nvSpPr>
          <p:cNvPr id="33" name="Text 19"/>
          <p:cNvSpPr/>
          <p:nvPr/>
        </p:nvSpPr>
        <p:spPr>
          <a:xfrm>
            <a:off x="502765" y="1067230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4" name="Text 20"/>
          <p:cNvSpPr/>
          <p:nvPr/>
        </p:nvSpPr>
        <p:spPr>
          <a:xfrm>
            <a:off x="2628086" y="9072607"/>
            <a:ext cx="1759674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9. `list-group-item`: 这是Bootstrap提供的一个类，用于创建列表组中的每一项，它在这里被应用于`《li&gt;`元素，使得每个任务项有一定的样式。</a:t>
            </a:r>
            <a:endParaRPr lang="en-US" sz="1178" dirty="0"/>
          </a:p>
        </p:txBody>
      </p:sp>
      <p:sp>
        <p:nvSpPr>
          <p:cNvPr id="35" name="Text 21"/>
          <p:cNvSpPr/>
          <p:nvPr/>
        </p:nvSpPr>
        <p:spPr>
          <a:xfrm>
            <a:off x="2628086" y="10672306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6" name="Text 22"/>
          <p:cNvSpPr/>
          <p:nvPr/>
        </p:nvSpPr>
        <p:spPr>
          <a:xfrm>
            <a:off x="4753406" y="9072607"/>
            <a:ext cx="1759674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10. `d-flex`: 这是Bootstrap提供的一个类，用于创建弹性容器，使元素能够通过Flex布局进行排列，它在这里被应用于任务项`《li&gt;`元素的包裹容器，使得任务文字和删除按钮能够在水平方向上弹性排列。</a:t>
            </a:r>
            <a:endParaRPr lang="en-US" sz="1178" dirty="0"/>
          </a:p>
        </p:txBody>
      </p:sp>
      <p:sp>
        <p:nvSpPr>
          <p:cNvPr id="37" name="Text 23"/>
          <p:cNvSpPr/>
          <p:nvPr/>
        </p:nvSpPr>
        <p:spPr>
          <a:xfrm>
            <a:off x="4753406" y="11175075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8" name="Text 24"/>
          <p:cNvSpPr/>
          <p:nvPr/>
        </p:nvSpPr>
        <p:spPr>
          <a:xfrm>
            <a:off x="6878726" y="9072607"/>
            <a:ext cx="1759674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11. `justify-content-between`: 这是Bootstrap提供的一个类，用于将弹性容器内的元素平均分布在主轴上，它在这里被应用于任务项`《li&gt;`元素的包裹容器，使得任务文字和删除按钮能够在水平方向上平均分布。</a:t>
            </a:r>
            <a:endParaRPr lang="en-US" sz="1178" dirty="0"/>
          </a:p>
        </p:txBody>
      </p:sp>
      <p:sp>
        <p:nvSpPr>
          <p:cNvPr id="39" name="Text 25"/>
          <p:cNvSpPr/>
          <p:nvPr/>
        </p:nvSpPr>
        <p:spPr>
          <a:xfrm>
            <a:off x="6878726" y="11426460"/>
            <a:ext cx="1759674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5795927"/>
            <a:ext cx="3656466" cy="492252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0393497"/>
            <a:ext cx="3656466" cy="517389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0393497"/>
            <a:ext cx="3656466" cy="517389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4236922"/>
            <a:ext cx="3656466" cy="592804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4236922"/>
            <a:ext cx="3656466" cy="592804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06" y="845553"/>
            <a:ext cx="3656466" cy="3162841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95" y="845553"/>
            <a:ext cx="3656466" cy="3162841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录入成绩案例</a:t>
            </a:r>
            <a:endParaRPr lang="en-US" sz="1631" dirty="0"/>
          </a:p>
        </p:txBody>
      </p:sp>
      <p:sp>
        <p:nvSpPr>
          <p:cNvPr id="10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2"/>
          <p:cNvSpPr/>
          <p:nvPr/>
        </p:nvSpPr>
        <p:spPr>
          <a:xfrm>
            <a:off x="923258" y="1005522"/>
            <a:ext cx="3272537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《title&gt;成绩表《/title&gt;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《link href="https://cdn.jsdelivr.net/npm/bootstrap@5.3.0/dist/css/bootstrap.min.css" rel="stylesheet"&gt;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</p:txBody>
      </p:sp>
      <p:sp>
        <p:nvSpPr>
          <p:cNvPr id="12" name="Text 3"/>
          <p:cNvSpPr/>
          <p:nvPr/>
        </p:nvSpPr>
        <p:spPr>
          <a:xfrm>
            <a:off x="923258" y="38164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4"/>
          <p:cNvSpPr/>
          <p:nvPr/>
        </p:nvSpPr>
        <p:spPr>
          <a:xfrm>
            <a:off x="4945371" y="1005522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id="app" class="container mt-5"&gt;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《h1 class="mb-4"&gt;成绩表《/h1&gt;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《form @submit.prevent="addScore" class="mb-3"&gt;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 class="row"&gt;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《div class="col"&gt;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《input v-model="subject" type="text" class="form-control" placeholder="学科"&gt;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</a:t>
            </a:r>
            <a:endParaRPr lang="en-US" sz="1178" dirty="0"/>
          </a:p>
        </p:txBody>
      </p:sp>
      <p:sp>
        <p:nvSpPr>
          <p:cNvPr id="14" name="Text 5"/>
          <p:cNvSpPr/>
          <p:nvPr/>
        </p:nvSpPr>
        <p:spPr>
          <a:xfrm>
            <a:off x="4945371" y="356505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6"/>
          <p:cNvSpPr/>
          <p:nvPr/>
        </p:nvSpPr>
        <p:spPr>
          <a:xfrm>
            <a:off x="923258" y="4396899"/>
            <a:ext cx="3272537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《div class="col"&gt;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《input v-model.number="score" type="number" class="form-control" placeholder="成绩"&gt;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《div class="col"&gt;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《button type="submit" class="btn btn-primary"&gt;提交《/button&gt;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《/form&gt;</a:t>
            </a:r>
            <a:endParaRPr lang="en-US" sz="1178" dirty="0"/>
          </a:p>
        </p:txBody>
      </p:sp>
      <p:sp>
        <p:nvSpPr>
          <p:cNvPr id="16" name="Text 7"/>
          <p:cNvSpPr/>
          <p:nvPr/>
        </p:nvSpPr>
        <p:spPr>
          <a:xfrm>
            <a:off x="923258" y="745919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8"/>
          <p:cNvSpPr/>
          <p:nvPr/>
        </p:nvSpPr>
        <p:spPr>
          <a:xfrm>
            <a:off x="4945371" y="4396899"/>
            <a:ext cx="3272537" cy="5530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《table class="table"&gt;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《thead&gt;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《th&gt;ID《/th&gt;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《th&gt;学科《/th&gt;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《th&gt;成绩《/th&gt;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《th&gt;删除《/th&gt;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《/thead&gt;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《tbody&gt;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《tr v-for="(item, index) in scores" :key="index"&gt;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《td&gt;{{ index + 1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《td&gt;{{ item.subject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《td&gt;{{ item.score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《button @click="deleteScore(index)" class="btn btn-sm btn-danger"&gt;x《/button&gt;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《/tr&gt;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《/tbody&gt;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</a:t>
            </a:r>
            <a:endParaRPr lang="en-US" sz="1178" dirty="0"/>
          </a:p>
        </p:txBody>
      </p:sp>
      <p:sp>
        <p:nvSpPr>
          <p:cNvPr id="18" name="Text 9"/>
          <p:cNvSpPr/>
          <p:nvPr/>
        </p:nvSpPr>
        <p:spPr>
          <a:xfrm>
            <a:off x="4945371" y="997301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0"/>
          <p:cNvSpPr/>
          <p:nvPr/>
        </p:nvSpPr>
        <p:spPr>
          <a:xfrm>
            <a:off x="923258" y="10553466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《/table&gt;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《footer&gt;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《p&gt;总成绩：{{ totalScore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《p&gt;平均分：{{ averageScore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《/footer&gt;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20" name="Text 11"/>
          <p:cNvSpPr/>
          <p:nvPr/>
        </p:nvSpPr>
        <p:spPr>
          <a:xfrm>
            <a:off x="923258" y="121074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2"/>
          <p:cNvSpPr/>
          <p:nvPr/>
        </p:nvSpPr>
        <p:spPr>
          <a:xfrm>
            <a:off x="4945371" y="10553466"/>
            <a:ext cx="3272537" cy="47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subject: '',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score: null,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scores: []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totalScore()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return this.scores.reduce((sum, item) =&gt; sum + item.score, 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averageScore()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if (this.scores.length === 0) return 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return (this.totalScore / this.scores.length).toFixed(2);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</p:txBody>
      </p:sp>
      <p:sp>
        <p:nvSpPr>
          <p:cNvPr id="22" name="Text 13"/>
          <p:cNvSpPr/>
          <p:nvPr/>
        </p:nvSpPr>
        <p:spPr>
          <a:xfrm>
            <a:off x="4945371" y="153754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14"/>
          <p:cNvSpPr/>
          <p:nvPr/>
        </p:nvSpPr>
        <p:spPr>
          <a:xfrm>
            <a:off x="923258" y="15955904"/>
            <a:ext cx="3272537" cy="45248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addScore()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if (this.subject.trim() !== '' &amp;&amp; this.score !== null)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this.scores.push({ subject: this.subject, score: this.score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this.subject = '';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  this.score = null;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deleteScore(index)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this.scores.splice(index, 1);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</p:txBody>
      </p:sp>
      <p:sp>
        <p:nvSpPr>
          <p:cNvPr id="24" name="Text 15"/>
          <p:cNvSpPr/>
          <p:nvPr/>
        </p:nvSpPr>
        <p:spPr>
          <a:xfrm>
            <a:off x="923258" y="2052648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3076437"/>
            <a:ext cx="3656466" cy="316284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3076437"/>
            <a:ext cx="3656466" cy="316284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9685063"/>
            <a:ext cx="3656466" cy="316284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9685063"/>
            <a:ext cx="3656466" cy="316284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6293692"/>
            <a:ext cx="3656466" cy="3162842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6293692"/>
            <a:ext cx="3656466" cy="3162842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1142646"/>
            <a:ext cx="3656466" cy="4922517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1142646"/>
            <a:ext cx="3656466" cy="4922517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65646" y="228529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当使用`v-model`在单选框和文本域中时，可以实现双向数据绑定，让用户输入的值自动更新到Vue实例中的数据属性，并且数据属性的变化也会反映在单选框和文本域上。</a:t>
            </a:r>
            <a:endParaRPr lang="en-US" sz="1631" dirty="0"/>
          </a:p>
        </p:txBody>
      </p:sp>
      <p:sp>
        <p:nvSpPr>
          <p:cNvPr id="11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2"/>
          <p:cNvSpPr/>
          <p:nvPr/>
        </p:nvSpPr>
        <p:spPr>
          <a:xfrm>
            <a:off x="923258" y="1302617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**1. 在单选框中使用v-model：**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《title&gt;v-model with Radio Buttons《/title&gt;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13" name="Text 3"/>
          <p:cNvSpPr/>
          <p:nvPr/>
        </p:nvSpPr>
        <p:spPr>
          <a:xfrm>
            <a:off x="923258" y="411352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4"/>
          <p:cNvSpPr/>
          <p:nvPr/>
        </p:nvSpPr>
        <p:spPr>
          <a:xfrm>
            <a:off x="4945371" y="1302617"/>
            <a:ext cx="3272537" cy="4524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《input type="radio" v-model="selectedOption" value="option1"&gt;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Option 1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《input type="radio" v-model="selectedOption" value="option2"&gt;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Option 2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《input type="radio" v-model="selectedOption" value="option3"&gt;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Option 3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《p&gt;Selected option: {{ selectedOption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5" name="Text 5"/>
          <p:cNvSpPr/>
          <p:nvPr/>
        </p:nvSpPr>
        <p:spPr>
          <a:xfrm>
            <a:off x="4945371" y="587319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6"/>
          <p:cNvSpPr/>
          <p:nvPr/>
        </p:nvSpPr>
        <p:spPr>
          <a:xfrm>
            <a:off x="923258" y="6453662"/>
            <a:ext cx="3272537" cy="2765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selectedOption: 'option1',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7" name="Text 7"/>
          <p:cNvSpPr/>
          <p:nvPr/>
        </p:nvSpPr>
        <p:spPr>
          <a:xfrm>
            <a:off x="923258" y="926457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8"/>
          <p:cNvSpPr/>
          <p:nvPr/>
        </p:nvSpPr>
        <p:spPr>
          <a:xfrm>
            <a:off x="4945371" y="6453662"/>
            <a:ext cx="3272537" cy="1256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`v-model`在单选框中绑定了`selectedOption`数据属性，使得单选框的选中状态与该数据属性进行双向绑定。当用户选择不同的选项时，`selectedOption`的值会自动更新，并且在下方的`《p&gt;`元素中实时显示出来。</a:t>
            </a:r>
            <a:endParaRPr lang="en-US" sz="1178" dirty="0"/>
          </a:p>
        </p:txBody>
      </p:sp>
      <p:sp>
        <p:nvSpPr>
          <p:cNvPr id="19" name="Text 9"/>
          <p:cNvSpPr/>
          <p:nvPr/>
        </p:nvSpPr>
        <p:spPr>
          <a:xfrm>
            <a:off x="4945371" y="775627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0"/>
          <p:cNvSpPr/>
          <p:nvPr/>
        </p:nvSpPr>
        <p:spPr>
          <a:xfrm>
            <a:off x="923258" y="9845035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**2. 在文本域中使用v-model：**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《title&gt;v-model with Textarea《/title&gt;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21" name="Text 11"/>
          <p:cNvSpPr/>
          <p:nvPr/>
        </p:nvSpPr>
        <p:spPr>
          <a:xfrm>
            <a:off x="923258" y="1265594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12"/>
          <p:cNvSpPr/>
          <p:nvPr/>
        </p:nvSpPr>
        <p:spPr>
          <a:xfrm>
            <a:off x="4945371" y="9845035"/>
            <a:ext cx="3272537" cy="1256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《textarea v-model="message" rows="4" cols="50"&gt;《/textarea&gt;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《p&gt;Text content: {{ message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23" name="Text 13"/>
          <p:cNvSpPr/>
          <p:nvPr/>
        </p:nvSpPr>
        <p:spPr>
          <a:xfrm>
            <a:off x="4945371" y="1114765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4"/>
          <p:cNvSpPr/>
          <p:nvPr/>
        </p:nvSpPr>
        <p:spPr>
          <a:xfrm>
            <a:off x="923258" y="13236406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message: '',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25" name="Text 15"/>
          <p:cNvSpPr/>
          <p:nvPr/>
        </p:nvSpPr>
        <p:spPr>
          <a:xfrm>
            <a:off x="923258" y="160473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6"/>
          <p:cNvSpPr/>
          <p:nvPr/>
        </p:nvSpPr>
        <p:spPr>
          <a:xfrm>
            <a:off x="4945371" y="13236406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`v-model`在文本域中绑定了`message`数据属性，实现了文本域和数据属性之间的双向绑定。当用户在文本域中输入内容时，`message`的值会自动更新，并且在下方的`《p&gt;`元素中实时显示出来。</a:t>
            </a:r>
            <a:endParaRPr lang="en-US" sz="1178" dirty="0"/>
          </a:p>
        </p:txBody>
      </p:sp>
      <p:sp>
        <p:nvSpPr>
          <p:cNvPr id="27" name="Text 17"/>
          <p:cNvSpPr/>
          <p:nvPr/>
        </p:nvSpPr>
        <p:spPr>
          <a:xfrm>
            <a:off x="4945371" y="1453902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2701647"/>
            <a:ext cx="3656466" cy="51739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2701647"/>
            <a:ext cx="3656466" cy="5173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6042309"/>
            <a:ext cx="3656466" cy="6430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6042309"/>
            <a:ext cx="3656466" cy="6430809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42646"/>
            <a:ext cx="3656466" cy="4671135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42646"/>
            <a:ext cx="3656466" cy="467113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65646" y="228530"/>
            <a:ext cx="8409873" cy="594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`v-for`是Vue.js中用于循环渲染列表数据的指令，它可以根据数据源动态生成DOM元素或组件，并且可以实现不同的循环用法。以下是`v-for`的几种不同用法，并附上相应的例子说明：</a:t>
            </a:r>
            <a:endParaRPr lang="en-US" sz="1631" dirty="0"/>
          </a:p>
        </p:txBody>
      </p:sp>
      <p:sp>
        <p:nvSpPr>
          <p:cNvPr id="9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2"/>
          <p:cNvSpPr/>
          <p:nvPr/>
        </p:nvSpPr>
        <p:spPr>
          <a:xfrm>
            <a:off x="923258" y="1302617"/>
            <a:ext cx="3272537" cy="35193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**1. 数组循环：**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可以使用`v-for`循环渲染数组中的每个元素，语法是 `(item, index) in array`，其中`item`是数组中的每个元素，`index`是元素在数组中的索引。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《title&gt;v-for with Array《/title&gt;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11" name="Text 3"/>
          <p:cNvSpPr/>
          <p:nvPr/>
        </p:nvSpPr>
        <p:spPr>
          <a:xfrm>
            <a:off x="923258" y="486767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4"/>
          <p:cNvSpPr/>
          <p:nvPr/>
        </p:nvSpPr>
        <p:spPr>
          <a:xfrm>
            <a:off x="4945371" y="1302617"/>
            <a:ext cx="3272537" cy="4273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 v-for="(item, index) in fruits" :key="index"&gt;{{ item }}《/li&gt;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fruits: ['Apple', 'Banana', 'Orange', 'Mango'],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5"/>
          <p:cNvSpPr/>
          <p:nvPr/>
        </p:nvSpPr>
        <p:spPr>
          <a:xfrm>
            <a:off x="4945371" y="562181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6"/>
          <p:cNvSpPr/>
          <p:nvPr/>
        </p:nvSpPr>
        <p:spPr>
          <a:xfrm>
            <a:off x="923258" y="6202280"/>
            <a:ext cx="3272537" cy="60331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在上面的例子中，我们使用`v-for`循环渲染`fruits`数组中的每个水果，并将它们显示在一个无序列表中。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**2. 对象循环：**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可以使用`v-for`循环渲染对象的属性值，语法是 `(value, key, index) in object`，其中`value`是属性值，`key`是属性名，`index`是在对象中的索引（在对象循环中，`index`是从1开始的整数）。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《title&gt;v-for with Object《/title&gt;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 v-for="(value, key, index) in person" :key="index"&gt;{{ key }}: {{ value }}《/li&gt;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5" name="Text 7"/>
          <p:cNvSpPr/>
          <p:nvPr/>
        </p:nvSpPr>
        <p:spPr>
          <a:xfrm>
            <a:off x="923258" y="1228115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8"/>
          <p:cNvSpPr/>
          <p:nvPr/>
        </p:nvSpPr>
        <p:spPr>
          <a:xfrm>
            <a:off x="4945371" y="6202280"/>
            <a:ext cx="3272537" cy="4524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person: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name: 'John',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age: 30,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occupation: 'Engineer',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在上面的例子中，我们使用`v-for`循环渲染`person`对象的属性值，并将每个属性名和属性值显示在一个无序列表中。</a:t>
            </a:r>
            <a:endParaRPr lang="en-US" sz="1178" dirty="0"/>
          </a:p>
        </p:txBody>
      </p:sp>
      <p:sp>
        <p:nvSpPr>
          <p:cNvPr id="17" name="Text 9"/>
          <p:cNvSpPr/>
          <p:nvPr/>
        </p:nvSpPr>
        <p:spPr>
          <a:xfrm>
            <a:off x="4945371" y="1077286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923258" y="12861619"/>
            <a:ext cx="3272537" cy="4776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**3. 循环整数：**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可以使用`v-for`循环渲染一个整数范围，语法是 `n in count`，其中`n`是每次迭代的整数值，`count`是循环的次数。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《title&gt;v-for with Integer Range《/title&gt;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 v-for="n in 5" :key="n"&gt;{{ n }}《/li&gt;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9" name="Text 11"/>
          <p:cNvSpPr/>
          <p:nvPr/>
        </p:nvSpPr>
        <p:spPr>
          <a:xfrm>
            <a:off x="923258" y="1768358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2"/>
          <p:cNvSpPr/>
          <p:nvPr/>
        </p:nvSpPr>
        <p:spPr>
          <a:xfrm>
            <a:off x="4945371" y="12861619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在上面的例子中，我们使用`v-for`循环渲染一个整数范围从1到5，并将每个整数显示在一个无序列表中。</a:t>
            </a:r>
            <a:endParaRPr lang="en-US" sz="1178" dirty="0"/>
          </a:p>
        </p:txBody>
      </p:sp>
      <p:sp>
        <p:nvSpPr>
          <p:cNvPr id="21" name="Text 13"/>
          <p:cNvSpPr/>
          <p:nvPr/>
        </p:nvSpPr>
        <p:spPr>
          <a:xfrm>
            <a:off x="4945371" y="1567252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7390630"/>
            <a:ext cx="3656466" cy="567666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390630"/>
            <a:ext cx="3656466" cy="567666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736820"/>
            <a:ext cx="3656466" cy="542528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736820"/>
            <a:ext cx="3656466" cy="542528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1188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Vue.js的`v-for`循环中，`key`是一个特殊的属性，它用于帮助Vue识别每个DOM元素或组件的唯一性，以便在数据更新时进行高效的重用和更新。在使用`v-for`循环渲染列表数据时，如果不指定`key`，Vue会使用默认的方式来进行元素的追踪和重用，但在某些情况下可能会导致出现错误或性能问题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462586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896791"/>
            <a:ext cx="3272537" cy="2011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指定`key`的好处包括：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更高效的DOM更新：通过`key`，Vue可以更准确地追踪每个元素的变化，从而在数据更新时，只对真正发生变化的元素进行更新，提高了DOM更新的效率。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避免错误：在某些情况下，如果不指定`key`，可能会导致元素的混乱排序或错误的更新，通过设置`key`，可以避免这些问题。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395355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896791"/>
            <a:ext cx="3272537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下面是一个使用`v-for`和`key`的可删除例子：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《title&gt;v-for with key - Deletable List《/title&gt;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《li v-for="item in items" :key="item.id"&gt;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{{ item.name }}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《button @click="deleteItem(item.id)"&gt;Delete《/button&gt;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《/li&gt;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《/ul&gt;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69701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7550601"/>
            <a:ext cx="3272537" cy="5279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items: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id: 1, name: 'Item 1'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id: 2, name: 'Item 2'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id: 3, name: 'Item 3'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deleteItem(id)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this.items = this.items.filter(item =&gt; item.id !== id);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287532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7550601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使用`v-for`循环渲染`items`数组中的每个项目，并为每个项目指定了唯一的`key`，即`item.id`。当点击"Delete"按钮时，我们通过`deleteItem`方法删除对应的项目。由于每个项目都有唯一的`key`，Vue会准确地追踪每个项目的变化，并在数据更新时进行高效的重用和更新，从而实现了一个可删除的列表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需要注意的是，`key`的值应该是唯一且稳定的，最好使用一个唯一的标识符（比如数据库中的ID）作为`key`，避免在`v-for`循环中使用索引作为`key`，因为使用索引可能会导致一些意想不到的问题。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1036150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3574196"/>
            <a:ext cx="3656466" cy="16545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1439734"/>
            <a:ext cx="3656466" cy="190593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1439734"/>
            <a:ext cx="3656466" cy="190593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在Vue.js的`v-for`循环中，如果不指定`key`，Vue会采用默认的行为，即原地复用。这意味着当数组发生变化时，Vue会尝试尽可能地复用已经渲染的DOM元素，而不是直接删除和重新创建元素。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923258" y="1599705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然而，原地复用也有一些潜在的问题：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**可能导致意外的行为：** 在某些情况下，原地复用可能导致意外的行为。如果数组中的元素顺序发生了变化，但没有修改元素的唯一标识`key`，则可能导致DOM元素的顺序和数组中元素的顺序不一致，从而导致错误的显示。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923258" y="315370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945371" y="1599705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**可能引发BUG：** 如果没有正确设置`key`，可能导致一些BUG，例如删除元素后，Vue可能会错误地复用之前已删除的元素，导致数据和DOM不同步。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4945371" y="26509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923258" y="3734167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因此，在使用`v-for`时，如果数据中的元素有唯一的标识符，最好设置`key`，以确保正确的DOM更新和避免潜在的问题。一般情况下，使用唯一的标识符（例如数据库中的ID）作为`key`是一个很好的选择。。</a:t>
            </a:r>
            <a:endParaRPr lang="en-US" sz="1178" dirty="0"/>
          </a:p>
        </p:txBody>
      </p:sp>
      <p:sp>
        <p:nvSpPr>
          <p:cNvPr id="12" name="Text 7"/>
          <p:cNvSpPr/>
          <p:nvPr/>
        </p:nvSpPr>
        <p:spPr>
          <a:xfrm>
            <a:off x="923258" y="50367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4831105"/>
            <a:ext cx="3656466" cy="718495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4831105"/>
            <a:ext cx="3656466" cy="718495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439736"/>
            <a:ext cx="3656466" cy="31628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439736"/>
            <a:ext cx="3656466" cy="316284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可以通过定义上一页（Previous）和下一页（Next）按钮以及一个图片元素，并在Vue实例中维护一个`currentIndex`数据属性来实现图片切换功能。当点击上一页或下一页按钮时，你可以通过改变`currentIndex`的值来切换图片的`src`属性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49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599705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下面是一个示例代码：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《title&gt;Image Slider《/title&gt;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441061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599705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@click="prevImage"&gt;Previous《/button&gt;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《img :src="images[currentIndex]" alt="Image"&gt;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《button @click="nextImage"&gt;Next《/button&gt;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315370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4991074"/>
            <a:ext cx="3272537" cy="6787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images: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'image1.jpg',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'image2.jpg',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'image3.jpg',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Add more image URLs here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currentIndex: 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prevImage()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this.currentIndex = (this.currentIndex - 1 + this.images.length) % this.images.length;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nextImage()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this.currentIndex = (this.currentIndex + 1) % this.images.length;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182409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4991074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在上面的例子中，我们创建了一个Vue实例，其中`images`数组包含图片的URL列表，`currentIndex`用于追踪当前显示的图片索引。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579092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7344927"/>
            <a:ext cx="3656466" cy="869324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344927"/>
            <a:ext cx="3656466" cy="869324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439734"/>
            <a:ext cx="3656466" cy="567666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439734"/>
            <a:ext cx="3656466" cy="567666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使用计算属性（computed）可以方便地实现动态计算产品表格的总价，而不需要在模板中编写复杂的计算逻辑。计算属性会根据其依赖的数据动态地计算，并且在依赖数据发生变化时自动更新。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1165497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599705"/>
            <a:ext cx="3272537" cy="3267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举例说明：假设我们有一个产品表格，其中包含多个产品，每个产品有名称、单价和数量。我们希望根据每个产品的单价和数量动态计算出总价。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《title&gt;Product Table with Total Price《/title&gt;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491337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599705"/>
            <a:ext cx="3272537" cy="5279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《table&gt;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《thead&gt;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《th&gt;Product Name《/th&gt;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《th&gt;Unit Price《/th&gt;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《th&gt;Quantity《/th&gt;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《th&gt;Total Price《/th&gt;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《/thead&gt;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《tbody&gt;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《tr v-for="(product, index) in products" :key="index"&gt;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《td&gt;{{ product.name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《td&gt;{{ product.unitPrice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《td&gt;{{ product.quantity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《td&gt;{{ totalPrice(index) }}《/td&gt;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《/tr&gt;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《/tbody&gt;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《/table&gt;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692443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7504896"/>
            <a:ext cx="3272537" cy="8295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products: [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name: 'Product A', unitPrice: 10, quantity: 2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name: 'Product B', unitPrice: 15, quantity: 3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{ name: 'Product C', unitPrice: 5, quantity: 4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],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methods: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totalPrice(index)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this.products[index].unitPrice * this.products[index].quantity;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计算总价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totalAmount()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this.products.reduce((total, product) =&gt;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return total + (product.unitPrice * product.quantity);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 0);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584620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7504896"/>
            <a:ext cx="3272537" cy="2011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定义了一个`products`数组，包含多个产品对象，每个产品对象有`name`（产品名称）、`unitPrice`（单价）和`quantity`（数量）属性。在表格中使用`v-for`循环渲染每个产品的信息，并在表格的最后一列中使用`totalPrice`方法计算每个产品的总价。在计算属性`totalAmount`中，我们使用`reduce`方法动态计算所有产品的总价，并在模板中显示出来。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956165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080945"/>
            <a:ext cx="3656466" cy="291146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080945"/>
            <a:ext cx="3656466" cy="29114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computed和methods的区别</a:t>
            </a:r>
            <a:endParaRPr lang="en-US" sz="1631" dirty="0"/>
          </a:p>
        </p:txBody>
      </p:sp>
      <p:sp>
        <p:nvSpPr>
          <p:cNvPr id="5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1240914"/>
            <a:ext cx="3272537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computed 是一个计算属性，它是基于响应式数据的派生属性。它会根据依赖的响应式数据进行缓存，只有当依赖的响应式数据发生改变时，才会重新计算。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computed 适用于那些需要根据响应式数据进行计算的场景，比如对数据进行过滤、计算总数、格式化等操作。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computed 的结果会被缓存，多次访问同一个 computed 属性时，那么计算结果会直接从缓存中读取，不会多次计算。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380044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1240914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methods：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methods 是一个用于定义方法的选项，它不会进行缓存，每次访问方法时都会执行一次函数体内的代码。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methods 适用于那些每次调用都需要重新执行的操作，比如触发事件、处理用户交互等。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279490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11741828"/>
            <a:ext cx="3656466" cy="341423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5082487"/>
            <a:ext cx="3656466" cy="643080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5082487"/>
            <a:ext cx="3656466" cy="6430809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439738"/>
            <a:ext cx="3656466" cy="3414223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439738"/>
            <a:ext cx="3656466" cy="3414223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31"/>
            <a:ext cx="8409873" cy="8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在Vue.js中，简单的计算属性（Getter-Only Computed Properties）是只读的，它们只能根据依赖的数据进行计算，并返回计算结果，不能直接修改原始的依赖数据。这是因为Vue.js通过依赖追踪来确保计算属性的缓存和自动更新，直接修改计算属性可能会导致依赖追踪失效。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116550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599707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然而，Vue.js也提供了完整版的计算属性（Full Computed Properties），它们不仅可以进行读取操作，还可以进行写入操作，即可以通过计算属性设置依赖数据的值。这样，我们可以利用计算属性实现双向绑定，将计算属性看作是一个结合了`get`和`set`方法的特殊属性。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315370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599707"/>
            <a:ext cx="3272537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**举例说明：**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```html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《title&gt;Full Computed Property Example《/title&gt;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 src="https://cdn.jsdelivr.net/npm/vue@2.6.14/dist/vue.js"&gt;《/script&gt;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466199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5242461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《div id="app"&gt;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《p&gt;Original Value: {{ originalValue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《p&gt;Computed Value: {{ computedValue }}《/p&gt;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《input v-model="computedValue" type="text"&gt;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《/div&gt;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679645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5242461"/>
            <a:ext cx="3272537" cy="6033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app = new Vue({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el: '#app',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data: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originalValue: 10,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computed: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完整版计算属性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computedValue: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get()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console.log('Computed Get Executed');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return this.originalValue;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set(newValue)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console.log('Computed Set Executed');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this.originalValue = newValue;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},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```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1132133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11901797"/>
            <a:ext cx="3272537" cy="3016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在上面的例子中，我们定义了一个完整版的计算属性`computedValue`，其中使用了`get`和`set`方法。在模板中使用`v-model`将`computedValue`绑定到输入框，这样我们可以在输入框中修改计算属性的值。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当你在输入框中输入新的值时，会发现以下情况：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每次输入框的值发生变化时，`computedValue`的`get`方法会被调用，并返回`originalValue`的值，将输入框的值与`originalValue`保持同步。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- 每次输入框的值发生变化时，`computedValue`的`set`方法会被调用，并将输入框的新值赋给`originalValue`，实现了双向绑定。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1496408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2023-08-09T07:19:38Z</dcterms:created>
  <dcterms:modified xsi:type="dcterms:W3CDTF">2023-08-09T07:19:38Z</dcterms:modified>
</cp:coreProperties>
</file>