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image" Target="../media/image-13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image" Target="../media/image-14-2.png"/><Relationship Id="rId3" Type="http://schemas.openxmlformats.org/officeDocument/2006/relationships/image" Target="../media/image-14-3.png"/><Relationship Id="rId4" Type="http://schemas.openxmlformats.org/officeDocument/2006/relationships/image" Target="../media/image-14-4.png"/><Relationship Id="rId5" Type="http://schemas.openxmlformats.org/officeDocument/2006/relationships/image" Target="../media/image-14-5.png"/><Relationship Id="rId6" Type="http://schemas.openxmlformats.org/officeDocument/2006/relationships/image" Target="../media/image-14-6.png"/><Relationship Id="rId7" Type="http://schemas.openxmlformats.org/officeDocument/2006/relationships/image" Target="../media/image-14-7.png"/><Relationship Id="rId8" Type="http://schemas.openxmlformats.org/officeDocument/2006/relationships/image" Target="../media/image-14-8.png"/><Relationship Id="rId9" Type="http://schemas.openxmlformats.org/officeDocument/2006/relationships/image" Target="../media/image-14-9.png"/><Relationship Id="rId10" Type="http://schemas.openxmlformats.org/officeDocument/2006/relationships/slideLayout" Target="../slideLayouts/slideLayout1.xml"/><Relationship Id="rId11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image" Target="../media/image-5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image" Target="../media/image-9-4.png"/><Relationship Id="rId5" Type="http://schemas.openxmlformats.org/officeDocument/2006/relationships/image" Target="../media/image-9-5.png"/><Relationship Id="rId6" Type="http://schemas.openxmlformats.org/officeDocument/2006/relationships/image" Target="../media/image-9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3406" y="7550601"/>
            <a:ext cx="3656466" cy="4922517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7550601"/>
            <a:ext cx="3656466" cy="4922517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406" y="1142646"/>
            <a:ext cx="3656466" cy="6179427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95" y="1142646"/>
            <a:ext cx="3656466" cy="6179427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365646" y="228529"/>
            <a:ext cx="8409873" cy="5941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Mutations 是 Vuex 中用于修改 state 的唯一途径。通过 Mutations，我们可以显式地更改 Vuex store 中的状态，这样所有的状态修改都可以被跟踪，便于调试和维护。</a:t>
            </a:r>
            <a:endParaRPr lang="en-US" sz="1631" dirty="0"/>
          </a:p>
        </p:txBody>
      </p:sp>
      <p:sp>
        <p:nvSpPr>
          <p:cNvPr id="7" name="Text 1"/>
          <p:cNvSpPr/>
          <p:nvPr/>
        </p:nvSpPr>
        <p:spPr>
          <a:xfrm>
            <a:off x="365646" y="868411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8" name="Text 2"/>
          <p:cNvSpPr/>
          <p:nvPr/>
        </p:nvSpPr>
        <p:spPr>
          <a:xfrm>
            <a:off x="923258" y="1302616"/>
            <a:ext cx="3272537" cy="20110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**Mutations（变更）**：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 Vuex 中，Mutations 是用于修改 state 的函数。Mutations 中的每个函数都有一个事件类型（type）和一个回调函数（handler）。当需要更改 Vuex store 中的状态时，我们会通过提交(commit)一个 Mutation 来触发对应的回调函数，从而完成状态的变更。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以下是 Mutations 的基本用法：</a:t>
            </a:r>
            <a:endParaRPr lang="en-US" sz="1178" dirty="0"/>
          </a:p>
        </p:txBody>
      </p:sp>
      <p:sp>
        <p:nvSpPr>
          <p:cNvPr id="9" name="Text 3"/>
          <p:cNvSpPr/>
          <p:nvPr/>
        </p:nvSpPr>
        <p:spPr>
          <a:xfrm>
            <a:off x="923258" y="3359378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0" name="Text 4"/>
          <p:cNvSpPr/>
          <p:nvPr/>
        </p:nvSpPr>
        <p:spPr>
          <a:xfrm>
            <a:off x="4945371" y="1302616"/>
            <a:ext cx="3272537" cy="57817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1. **在 Vuex Store 中定义 Mutations**：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// store/index.js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export default new Vuex.Store({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state: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count: 0, // 一个示例的 state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mutations: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// 定义 Mutation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increment(state)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state.count++;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decrement(state)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state.count--;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// 可以有其他 Mutations...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在上面的示例中，我们在 Vuex store 中定义了两个 Mutations：`increment` 和 `decrement`。每个 Mutation 都是一个函数，用于修改 state 中的 `count`。</a:t>
            </a:r>
            <a:endParaRPr lang="en-US" sz="1178" dirty="0"/>
          </a:p>
        </p:txBody>
      </p:sp>
      <p:sp>
        <p:nvSpPr>
          <p:cNvPr id="11" name="Text 5"/>
          <p:cNvSpPr/>
          <p:nvPr/>
        </p:nvSpPr>
        <p:spPr>
          <a:xfrm>
            <a:off x="4945371" y="7130108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2" name="Text 6"/>
          <p:cNvSpPr/>
          <p:nvPr/>
        </p:nvSpPr>
        <p:spPr>
          <a:xfrm>
            <a:off x="923258" y="7710573"/>
            <a:ext cx="3272537" cy="35193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2. **在组件中提交 Mutations**：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现在，我们来修改一个组件，来提交 Vuex store 中的 Mutations。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```html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《!-- CounterComponent.vue --&gt;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《template&gt;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《p&gt;Count: {{ count }}《/p&gt;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《button @click="increment"&gt;Increment《/button&gt;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《button @click="decrement"&gt;Decrement《/button&gt;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《/div&gt;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《/template&gt;</a:t>
            </a:r>
            <a:endParaRPr lang="en-US" sz="1178" dirty="0"/>
          </a:p>
        </p:txBody>
      </p:sp>
      <p:sp>
        <p:nvSpPr>
          <p:cNvPr id="13" name="Text 7"/>
          <p:cNvSpPr/>
          <p:nvPr/>
        </p:nvSpPr>
        <p:spPr>
          <a:xfrm>
            <a:off x="923258" y="11275625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4" name="Text 8"/>
          <p:cNvSpPr/>
          <p:nvPr/>
        </p:nvSpPr>
        <p:spPr>
          <a:xfrm>
            <a:off x="4945371" y="7710573"/>
            <a:ext cx="3272537" cy="45248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《script&gt;import { mapState, mapMutations } from 'vuex';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export default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computed: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...mapState(['count']),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methods: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...mapMutations(['increment', 'decrement']),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在上面的示例中，我们使用 `mapState` 辅助函数将 `count` state 映射为组件的计算属性，使得在模板中可以直接使用 `{{ count }}` 来获取状态值。同时，我们使用 `mapMutations` 辅助函数将 `increment` 和 `decrement` Mutations 映射为组件的方法，从而可以在模板中调用这些方法。</a:t>
            </a:r>
            <a:endParaRPr lang="en-US" sz="1178" dirty="0"/>
          </a:p>
        </p:txBody>
      </p:sp>
      <p:sp>
        <p:nvSpPr>
          <p:cNvPr id="15" name="Text 9"/>
          <p:cNvSpPr/>
          <p:nvPr/>
        </p:nvSpPr>
        <p:spPr>
          <a:xfrm>
            <a:off x="4945371" y="12281154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75963" y="1885364"/>
            <a:ext cx="639879" cy="639883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321" y="1885364"/>
            <a:ext cx="639881" cy="639883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365646" y="228527"/>
            <a:ext cx="8409873" cy="8912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当在 Vuex 中使用 Modules 时，可以通过设置 namespaced: true 来指定模块的命名空间。命名空间允许我们在不同的模块中定义相同的 state、getters、mutations 和 actions，而不会发生命名冲突。</a:t>
            </a:r>
            <a:endParaRPr lang="en-US" sz="1631" dirty="0"/>
          </a:p>
        </p:txBody>
      </p:sp>
      <p:sp>
        <p:nvSpPr>
          <p:cNvPr id="5" name="Text 1"/>
          <p:cNvSpPr/>
          <p:nvPr/>
        </p:nvSpPr>
        <p:spPr>
          <a:xfrm>
            <a:off x="365646" y="1165495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6" name="Text 2"/>
          <p:cNvSpPr/>
          <p:nvPr/>
        </p:nvSpPr>
        <p:spPr>
          <a:xfrm>
            <a:off x="927830" y="2616656"/>
            <a:ext cx="3034866" cy="1256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默认情况下，如果不设置 namespaced: true，那么所有的模块都将共享同一个命名空间，意味着它们的 state、getters、mutations 和 actions 都位于全局命名空间下，这可能会导致命名冲突和不可预料的问题。</a:t>
            </a:r>
            <a:endParaRPr lang="en-US" sz="1178" dirty="0"/>
          </a:p>
        </p:txBody>
      </p:sp>
      <p:sp>
        <p:nvSpPr>
          <p:cNvPr id="7" name="Text 3"/>
          <p:cNvSpPr/>
          <p:nvPr/>
        </p:nvSpPr>
        <p:spPr>
          <a:xfrm>
            <a:off x="927830" y="3964979"/>
            <a:ext cx="3034866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8" name="Text 4"/>
          <p:cNvSpPr/>
          <p:nvPr/>
        </p:nvSpPr>
        <p:spPr>
          <a:xfrm>
            <a:off x="5178470" y="2616656"/>
            <a:ext cx="3034866" cy="7541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通过在模块定义中添加 namespaced: true，我们可以将模块的命名空间限定在模块自身内部，从而避免与其他模块发生冲突。</a:t>
            </a:r>
            <a:endParaRPr lang="en-US" sz="1178" dirty="0"/>
          </a:p>
        </p:txBody>
      </p:sp>
      <p:sp>
        <p:nvSpPr>
          <p:cNvPr id="9" name="Text 5"/>
          <p:cNvSpPr/>
          <p:nvPr/>
        </p:nvSpPr>
        <p:spPr>
          <a:xfrm>
            <a:off x="5178470" y="3462218"/>
            <a:ext cx="3034866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1165" cy="514190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65646" y="228531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4" name="Text 1"/>
          <p:cNvSpPr/>
          <p:nvPr/>
        </p:nvSpPr>
        <p:spPr>
          <a:xfrm>
            <a:off x="365646" y="274234"/>
            <a:ext cx="8409873" cy="2513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0" spc="-35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分为 `mapState` 和 `mapMutations` 定义的变量提供别名：</a:t>
            </a:r>
            <a:endParaRPr lang="en-US" sz="1178" dirty="0"/>
          </a:p>
        </p:txBody>
      </p:sp>
      <p:sp>
        <p:nvSpPr>
          <p:cNvPr id="5" name="Text 2"/>
          <p:cNvSpPr/>
          <p:nvPr/>
        </p:nvSpPr>
        <p:spPr>
          <a:xfrm>
            <a:off x="365646" y="799854"/>
            <a:ext cx="8409873" cy="30165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// store/modules/moduleA.js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export default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namespaced: true,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state: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count: 0,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mutations: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increment(state)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state.count++;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};</a:t>
            </a:r>
            <a:endParaRPr lang="en-US" sz="1178" dirty="0"/>
          </a:p>
        </p:txBody>
      </p:sp>
      <p:sp>
        <p:nvSpPr>
          <p:cNvPr id="6" name="Text 3"/>
          <p:cNvSpPr/>
          <p:nvPr/>
        </p:nvSpPr>
        <p:spPr>
          <a:xfrm>
            <a:off x="365646" y="3816437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7" name="Text 4"/>
          <p:cNvSpPr/>
          <p:nvPr/>
        </p:nvSpPr>
        <p:spPr>
          <a:xfrm>
            <a:off x="365646" y="4044963"/>
            <a:ext cx="8409873" cy="30165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// store/modules/moduleB.js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export default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namespaced: true,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state: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count: 100,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mutations: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increment(state)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state.count += 10;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};</a:t>
            </a:r>
            <a:endParaRPr lang="en-US" sz="1178" dirty="0"/>
          </a:p>
        </p:txBody>
      </p:sp>
      <p:sp>
        <p:nvSpPr>
          <p:cNvPr id="8" name="Text 5"/>
          <p:cNvSpPr/>
          <p:nvPr/>
        </p:nvSpPr>
        <p:spPr>
          <a:xfrm>
            <a:off x="365646" y="7061546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9" name="Text 6"/>
          <p:cNvSpPr/>
          <p:nvPr/>
        </p:nvSpPr>
        <p:spPr>
          <a:xfrm>
            <a:off x="365646" y="7290077"/>
            <a:ext cx="8409873" cy="75414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《!-- ComponentA.vue --&gt;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《template&gt;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《p&gt;Module A Count: {{ moduleACount }}《/p&gt;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《button @click="incrementModuleA"&gt;Increment (Module A)《/button&gt;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《p&gt;Module B Count: {{ moduleBCount }}《/p&gt;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《button @click="incrementModuleB"&gt;Increment (Module B)《/button&gt;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《/div&gt;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《/template&gt;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import { mapState, mapMutations } from 'vuex'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export default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computed: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...mapState('moduleA',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moduleACount: 'count' // 为 count 提供别名 moduleACount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}),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...mapState('moduleB',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moduleBCount: 'count' // 为 count 提供别名 moduleBCount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})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methods: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...mapMutations('moduleA',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incrementModuleA: 'increment' // 为 increment 提供别名 incrementModuleA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}),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...mapMutations('moduleB',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incrementModuleB: 'increment' // 为 increment 提供别名 incrementModuleB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})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《/script&gt;</a:t>
            </a:r>
            <a:endParaRPr lang="en-US" sz="1178" dirty="0"/>
          </a:p>
        </p:txBody>
      </p:sp>
      <p:sp>
        <p:nvSpPr>
          <p:cNvPr id="10" name="Text 7"/>
          <p:cNvSpPr/>
          <p:nvPr/>
        </p:nvSpPr>
        <p:spPr>
          <a:xfrm>
            <a:off x="365646" y="14831538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1165" cy="514190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65646" y="228527"/>
            <a:ext cx="8409873" cy="8912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如果想在组件中使用 `$store` 对象而不使用 `mapState` 和 `mapMutations` 辅助函数来访问 Vuex store 的状态和提交 mutations，可以直接使用 `$store.state` 来访问状态，以及使用 `$store.commit` 来提交 mutations。</a:t>
            </a:r>
            <a:endParaRPr lang="en-US" sz="1631" dirty="0"/>
          </a:p>
        </p:txBody>
      </p:sp>
      <p:sp>
        <p:nvSpPr>
          <p:cNvPr id="4" name="Text 1"/>
          <p:cNvSpPr/>
          <p:nvPr/>
        </p:nvSpPr>
        <p:spPr>
          <a:xfrm>
            <a:off x="365646" y="1165500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5" name="Text 2"/>
          <p:cNvSpPr/>
          <p:nvPr/>
        </p:nvSpPr>
        <p:spPr>
          <a:xfrm>
            <a:off x="365646" y="1439734"/>
            <a:ext cx="8409873" cy="2765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以下是将代码改为使用 `$store` 的示例：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```html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《!-- ComponentA.vue --&gt;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《template&gt;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《p&gt;Module A Count: {{ moduleACount }}《/p&gt;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《button @click="incrementModuleA"&gt;Increment (Module A)《/button&gt;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《p&gt;Module B Count: {{ moduleBCount }}《/p&gt;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《button @click="incrementModuleB"&gt;Increment (Module B)《/button&gt;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《/div&gt;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《/template&gt;</a:t>
            </a:r>
            <a:endParaRPr lang="en-US" sz="1178" dirty="0"/>
          </a:p>
        </p:txBody>
      </p:sp>
      <p:sp>
        <p:nvSpPr>
          <p:cNvPr id="6" name="Text 3"/>
          <p:cNvSpPr/>
          <p:nvPr/>
        </p:nvSpPr>
        <p:spPr>
          <a:xfrm>
            <a:off x="365646" y="4204932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7" name="Text 4"/>
          <p:cNvSpPr/>
          <p:nvPr/>
        </p:nvSpPr>
        <p:spPr>
          <a:xfrm>
            <a:off x="365646" y="4433459"/>
            <a:ext cx="8409873" cy="5279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export default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computed: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moduleACount()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return this.$store.state.moduleA.count; // 使用 $store.state 来访问模块 A 的状态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moduleBCount()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return this.$store.state.moduleB.count; // 使用 $store.state 来访问模块 B 的状态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methods: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incrementModuleA()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this.$store.commit('moduleA/increment'); // 使用 $store.commit 来提交模块 A 的 increment Mutation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incrementModuleB()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this.$store.commit('moduleB/increment'); // 使用 $store.commit 来提交模块 B 的 increment Mutation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8" name="Text 5"/>
          <p:cNvSpPr/>
          <p:nvPr/>
        </p:nvSpPr>
        <p:spPr>
          <a:xfrm>
            <a:off x="365646" y="9712487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9" name="Text 6"/>
          <p:cNvSpPr/>
          <p:nvPr/>
        </p:nvSpPr>
        <p:spPr>
          <a:xfrm>
            <a:off x="365646" y="9941014"/>
            <a:ext cx="8409873" cy="7541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在这个示例中，我们在组件中使用 `$store.state` 来访问 Vuex store 的状态，并使用 `$store.commit` 来提交 mutations。为了区分不同模块的状态和 mutations，我们使用了命名空间，如 `'moduleA/increment'` 和 `'moduleB/increment'` 来表示不同模块的 increment Mutation。</a:t>
            </a:r>
            <a:endParaRPr lang="en-US" sz="1178" dirty="0"/>
          </a:p>
        </p:txBody>
      </p:sp>
      <p:sp>
        <p:nvSpPr>
          <p:cNvPr id="10" name="Text 7"/>
          <p:cNvSpPr/>
          <p:nvPr/>
        </p:nvSpPr>
        <p:spPr>
          <a:xfrm>
            <a:off x="365646" y="10695160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1" name="Text 8"/>
          <p:cNvSpPr/>
          <p:nvPr/>
        </p:nvSpPr>
        <p:spPr>
          <a:xfrm>
            <a:off x="365646" y="10923690"/>
            <a:ext cx="8409873" cy="5027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通过这种方式，你可以直接使用 `$store` 对象来访问 Vuex store 的状态和提交 mutations，而不需要使用 `mapState` 和 `mapMutations` 辅助函数。</a:t>
            </a:r>
            <a:endParaRPr lang="en-US" sz="1178" dirty="0"/>
          </a:p>
        </p:txBody>
      </p:sp>
      <p:sp>
        <p:nvSpPr>
          <p:cNvPr id="12" name="Text 9"/>
          <p:cNvSpPr/>
          <p:nvPr/>
        </p:nvSpPr>
        <p:spPr>
          <a:xfrm>
            <a:off x="365646" y="11426451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3406" y="2330995"/>
            <a:ext cx="3656466" cy="15480565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2330995"/>
            <a:ext cx="3656466" cy="1548056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365646" y="228531"/>
            <a:ext cx="8409873" cy="17825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对于使用 $store 对象访问 Vuex store 的 getters 和 actions，实现类似的例子与之前的 mutations 非常相似。要访问不同模块的 getters 和 actions，我们使用了命名空间来表示不同的模块，如 'moduleA/doubleCount' 表示模块 A 的 doubleCount getter，'moduleB/doubleCount' 表示模块 B 的 doubleCount getter，'moduleA/incrementAsync' 表示模块 A 的 incrementAsync action，'moduleB/incrementAsync' 表示模块 B 的 incrementAsync action。</a:t>
            </a:r>
            <a:endParaRPr lang="en-US" sz="1631" dirty="0"/>
          </a:p>
        </p:txBody>
      </p:sp>
      <p:sp>
        <p:nvSpPr>
          <p:cNvPr id="5" name="Text 1"/>
          <p:cNvSpPr/>
          <p:nvPr/>
        </p:nvSpPr>
        <p:spPr>
          <a:xfrm>
            <a:off x="365646" y="2056760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6" name="Text 2"/>
          <p:cNvSpPr/>
          <p:nvPr/>
        </p:nvSpPr>
        <p:spPr>
          <a:xfrm>
            <a:off x="923258" y="2490964"/>
            <a:ext cx="3272537" cy="80442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/moduleA.js moduleB.js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export default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namespaced: true,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state: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count: 10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getters: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doubleCount (state)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return state.count * 2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mutations: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increment (state)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state.count++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decrement (state)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state.count--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actions: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incrementAsync (context)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setTimeout(() =&gt;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context.commit('increment')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}, 1000)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decrementAsync (context)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setTimeout(() =&gt;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context.commit('decrement')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}, 1000)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</a:t>
            </a:r>
            <a:endParaRPr lang="en-US" sz="1178" dirty="0"/>
          </a:p>
        </p:txBody>
      </p:sp>
      <p:sp>
        <p:nvSpPr>
          <p:cNvPr id="7" name="Text 3"/>
          <p:cNvSpPr/>
          <p:nvPr/>
        </p:nvSpPr>
        <p:spPr>
          <a:xfrm>
            <a:off x="923258" y="10580898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8" name="Text 4"/>
          <p:cNvSpPr/>
          <p:nvPr/>
        </p:nvSpPr>
        <p:spPr>
          <a:xfrm>
            <a:off x="4945371" y="2490964"/>
            <a:ext cx="3272537" cy="150829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//CounterComponent.vue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《!-- ComponentA.vue --&gt;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《template&gt;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《p&gt;Module A Count: {{ moduleACount }}《/p&gt;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《p&gt;Module A Double Count: {{ moduleADoubleCount }}《/p&gt;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《button @click="incrementModuleA"&gt;Increment (Module A)《/button&gt;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《p&gt;Module B Count: {{ moduleBCount }}《/p&gt;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《p&gt;Module B Double Count: {{ moduleBDoubleCount }}《/p&gt;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《button @click="incrementModuleB"&gt;Increment (Module B)《/button&gt;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《/div&gt;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《/template&gt;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export default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computed: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moduleACount()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return this.$store.state.moduleA.count; // 使用 $store.state 来访问模块 A 的状态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moduleADoubleCount()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return this.$store.getters['moduleA/doubleCount']; // 使用 $store.getters 来访问模块 A 的 doubleCount getter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moduleBCount()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return this.$store.state.moduleB.count; // 使用 $store.state 来访问模块 B 的状态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moduleBDoubleCount()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return this.$store.getters['moduleB/doubleCount']; // 使用 $store.getters 来访问模块 B 的 doubleCount getter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methods: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incrementModuleA()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this.$store.dispatch('moduleA/incrementAsync'); // 使用 $store.dispatch 来触发模块 A 的 incrementAsync action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incrementModuleB()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this.$store.dispatch('moduleB/incrementAsync'); // 使用 $store.dispatch 来触发模块 B 的 incrementAsync action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《/script&gt;</a:t>
            </a:r>
            <a:endParaRPr lang="en-US" sz="1178" dirty="0"/>
          </a:p>
        </p:txBody>
      </p:sp>
      <p:sp>
        <p:nvSpPr>
          <p:cNvPr id="9" name="Text 5"/>
          <p:cNvSpPr/>
          <p:nvPr/>
        </p:nvSpPr>
        <p:spPr>
          <a:xfrm>
            <a:off x="4945371" y="17619595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295" y="7669433"/>
            <a:ext cx="3656466" cy="1654553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406" y="6289125"/>
            <a:ext cx="3656466" cy="1151784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95" y="6289125"/>
            <a:ext cx="3656466" cy="1151784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406" y="4908800"/>
            <a:ext cx="3656466" cy="1151791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295" y="4908800"/>
            <a:ext cx="3656466" cy="1151791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3406" y="3277108"/>
            <a:ext cx="3656466" cy="1403168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295" y="3277108"/>
            <a:ext cx="3656466" cy="1403168"/>
          </a:xfrm>
          <a:prstGeom prst="rect">
            <a:avLst/>
          </a:prstGeom>
        </p:spPr>
      </p:pic>
      <p:pic>
        <p:nvPicPr>
          <p:cNvPr id="9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53406" y="1142646"/>
            <a:ext cx="3656466" cy="1905931"/>
          </a:xfrm>
          <a:prstGeom prst="rect">
            <a:avLst/>
          </a:prstGeom>
        </p:spPr>
      </p:pic>
      <p:pic>
        <p:nvPicPr>
          <p:cNvPr id="10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1295" y="1142646"/>
            <a:ext cx="3656466" cy="1905931"/>
          </a:xfrm>
          <a:prstGeom prst="rect">
            <a:avLst/>
          </a:prstGeom>
        </p:spPr>
      </p:pic>
      <p:sp>
        <p:nvSpPr>
          <p:cNvPr id="11" name="Text 0"/>
          <p:cNvSpPr/>
          <p:nvPr/>
        </p:nvSpPr>
        <p:spPr>
          <a:xfrm>
            <a:off x="365646" y="228531"/>
            <a:ext cx="8409873" cy="5941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Vue 3 是 Vue.js 框架的最新版本，相较于 Vue 2，它引入了许多新的特性和改进，提升了性能、开发体验和开发效率。下面我会简要介绍 Vue 3 的一些重要特性：</a:t>
            </a:r>
            <a:endParaRPr lang="en-US" sz="1631" dirty="0"/>
          </a:p>
        </p:txBody>
      </p:sp>
      <p:sp>
        <p:nvSpPr>
          <p:cNvPr id="12" name="Text 1"/>
          <p:cNvSpPr/>
          <p:nvPr/>
        </p:nvSpPr>
        <p:spPr>
          <a:xfrm>
            <a:off x="365646" y="868407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3" name="Text 2"/>
          <p:cNvSpPr/>
          <p:nvPr/>
        </p:nvSpPr>
        <p:spPr>
          <a:xfrm>
            <a:off x="923258" y="1302615"/>
            <a:ext cx="3272537" cy="15082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1. Composition API: Composition API 是 Vue 3 引入的一项重要特性，它使得组件的逻辑可以更好地组织和复用。通过 Composition API，可以将相关逻辑组合在一起，而不是按照选项的方式分散在不同的部分。这样，可以更好地组织代码，提高代码的可读性和可维护性。</a:t>
            </a:r>
            <a:endParaRPr lang="en-US" sz="1178" dirty="0"/>
          </a:p>
        </p:txBody>
      </p:sp>
      <p:sp>
        <p:nvSpPr>
          <p:cNvPr id="14" name="Text 3"/>
          <p:cNvSpPr/>
          <p:nvPr/>
        </p:nvSpPr>
        <p:spPr>
          <a:xfrm>
            <a:off x="923258" y="2856614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5" name="Text 4"/>
          <p:cNvSpPr/>
          <p:nvPr/>
        </p:nvSpPr>
        <p:spPr>
          <a:xfrm>
            <a:off x="4945371" y="1302615"/>
            <a:ext cx="3272537" cy="10055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2. 更好的性能：Vue 3 对渲染性能进行了优化，通过重写了虚拟 DOM 的实现，提高了渲染速度。Vue 3 还使用了静态提升技术，减少了生成的渲染函数的体积，进一步提高了性能。</a:t>
            </a:r>
            <a:endParaRPr lang="en-US" sz="1178" dirty="0"/>
          </a:p>
        </p:txBody>
      </p:sp>
      <p:sp>
        <p:nvSpPr>
          <p:cNvPr id="16" name="Text 5"/>
          <p:cNvSpPr/>
          <p:nvPr/>
        </p:nvSpPr>
        <p:spPr>
          <a:xfrm>
            <a:off x="4945371" y="2353853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7" name="Text 6"/>
          <p:cNvSpPr/>
          <p:nvPr/>
        </p:nvSpPr>
        <p:spPr>
          <a:xfrm>
            <a:off x="923258" y="3437077"/>
            <a:ext cx="3272537" cy="7541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3. 更小的包体积：Vue 3 在包体积方面也进行了优化，通过 Tree-Shaking 技术和按需引入，可以减少不需要的代码，从而使打包后的包体积更小。</a:t>
            </a:r>
            <a:endParaRPr lang="en-US" sz="1178" dirty="0"/>
          </a:p>
        </p:txBody>
      </p:sp>
      <p:sp>
        <p:nvSpPr>
          <p:cNvPr id="18" name="Text 7"/>
          <p:cNvSpPr/>
          <p:nvPr/>
        </p:nvSpPr>
        <p:spPr>
          <a:xfrm>
            <a:off x="923258" y="4236922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9" name="Text 8"/>
          <p:cNvSpPr/>
          <p:nvPr/>
        </p:nvSpPr>
        <p:spPr>
          <a:xfrm>
            <a:off x="4945371" y="3437077"/>
            <a:ext cx="3272537" cy="10055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4. TypeScript 支持：Vue 3 提供了更好的 TypeScript 支持，可以更方便地使用 TypeScript 来开发 Vue 应用，提高了代码的类型安全性和开发效率。</a:t>
            </a:r>
            <a:endParaRPr lang="en-US" sz="1178" dirty="0"/>
          </a:p>
        </p:txBody>
      </p:sp>
      <p:sp>
        <p:nvSpPr>
          <p:cNvPr id="20" name="Text 9"/>
          <p:cNvSpPr/>
          <p:nvPr/>
        </p:nvSpPr>
        <p:spPr>
          <a:xfrm>
            <a:off x="4945371" y="4488306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1" name="Text 10"/>
          <p:cNvSpPr/>
          <p:nvPr/>
        </p:nvSpPr>
        <p:spPr>
          <a:xfrm>
            <a:off x="923258" y="5068769"/>
            <a:ext cx="3272537" cy="7541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5. 更强大的组件系统：Vue 3 的组件系统进行了一些改进，支持 Fragment 和 Teleport 等新的特性，使得组件的开发更加灵活和强大。</a:t>
            </a:r>
            <a:endParaRPr lang="en-US" sz="1178" dirty="0"/>
          </a:p>
        </p:txBody>
      </p:sp>
      <p:sp>
        <p:nvSpPr>
          <p:cNvPr id="22" name="Text 11"/>
          <p:cNvSpPr/>
          <p:nvPr/>
        </p:nvSpPr>
        <p:spPr>
          <a:xfrm>
            <a:off x="923258" y="5868623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3" name="Text 12"/>
          <p:cNvSpPr/>
          <p:nvPr/>
        </p:nvSpPr>
        <p:spPr>
          <a:xfrm>
            <a:off x="4945371" y="5068769"/>
            <a:ext cx="3272537" cy="7541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6. 更好的响应式系统：Vue 3 重新设计了响应式系统，使用 Proxy 替代了 Object.defineProperty，提高了响应式数据的性能和稳定性。</a:t>
            </a:r>
            <a:endParaRPr lang="en-US" sz="1178" dirty="0"/>
          </a:p>
        </p:txBody>
      </p:sp>
      <p:sp>
        <p:nvSpPr>
          <p:cNvPr id="24" name="Text 13"/>
          <p:cNvSpPr/>
          <p:nvPr/>
        </p:nvSpPr>
        <p:spPr>
          <a:xfrm>
            <a:off x="4945371" y="5868623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5" name="Text 14"/>
          <p:cNvSpPr/>
          <p:nvPr/>
        </p:nvSpPr>
        <p:spPr>
          <a:xfrm>
            <a:off x="923258" y="6449094"/>
            <a:ext cx="3272537" cy="7541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7. 更多的编译时优化：Vue 3 在编译时进行了更多的优化，如标记静态节点和提升静态节点，减少了运行时的开销。</a:t>
            </a:r>
            <a:endParaRPr lang="en-US" sz="1178" dirty="0"/>
          </a:p>
        </p:txBody>
      </p:sp>
      <p:sp>
        <p:nvSpPr>
          <p:cNvPr id="26" name="Text 15"/>
          <p:cNvSpPr/>
          <p:nvPr/>
        </p:nvSpPr>
        <p:spPr>
          <a:xfrm>
            <a:off x="923258" y="7248939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7" name="Text 16"/>
          <p:cNvSpPr/>
          <p:nvPr/>
        </p:nvSpPr>
        <p:spPr>
          <a:xfrm>
            <a:off x="4945371" y="6449094"/>
            <a:ext cx="3272537" cy="5027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8. Suspense 和异步组件：Vue 3 引入了 Suspense 特性，可以更方便地处理异步组件的加载状态。</a:t>
            </a:r>
            <a:endParaRPr lang="en-US" sz="1178" dirty="0"/>
          </a:p>
        </p:txBody>
      </p:sp>
      <p:sp>
        <p:nvSpPr>
          <p:cNvPr id="28" name="Text 17"/>
          <p:cNvSpPr/>
          <p:nvPr/>
        </p:nvSpPr>
        <p:spPr>
          <a:xfrm>
            <a:off x="4945371" y="6997554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9" name="Text 18"/>
          <p:cNvSpPr/>
          <p:nvPr/>
        </p:nvSpPr>
        <p:spPr>
          <a:xfrm>
            <a:off x="923258" y="7829402"/>
            <a:ext cx="3272537" cy="1256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总体来说，Vue 3 是一个更加现代、高性能、可维护和强大的前端框架，它为开发者提供了更好的开发体验和开发效率。如果你已经熟悉 Vue 2，学习 Vue 3 将会是一个很好的选择，它带来了许多新的功能和改进，使得你的 Vue 应用更加优秀。</a:t>
            </a:r>
            <a:endParaRPr lang="en-US" sz="1178" dirty="0"/>
          </a:p>
        </p:txBody>
      </p:sp>
      <p:sp>
        <p:nvSpPr>
          <p:cNvPr id="30" name="Text 19"/>
          <p:cNvSpPr/>
          <p:nvPr/>
        </p:nvSpPr>
        <p:spPr>
          <a:xfrm>
            <a:off x="923258" y="9132016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295" y="6842161"/>
            <a:ext cx="3656466" cy="3665607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406" y="1439733"/>
            <a:ext cx="3656466" cy="5173899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95" y="1439733"/>
            <a:ext cx="3656466" cy="5173899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365646" y="228529"/>
            <a:ext cx="8409873" cy="8912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当在组件中调用 `this.$store.commit('mutationName')`，实际上是在触发 Vuex store 中的对应 Mutation 方法。通过 `commit` 方法可以提交一个 Mutation，从而修改 Vuex store 中的状态（state）。</a:t>
            </a:r>
            <a:endParaRPr lang="en-US" sz="1631" dirty="0"/>
          </a:p>
        </p:txBody>
      </p:sp>
      <p:sp>
        <p:nvSpPr>
          <p:cNvPr id="6" name="Text 1"/>
          <p:cNvSpPr/>
          <p:nvPr/>
        </p:nvSpPr>
        <p:spPr>
          <a:xfrm>
            <a:off x="365646" y="1165499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7" name="Text 2"/>
          <p:cNvSpPr/>
          <p:nvPr/>
        </p:nvSpPr>
        <p:spPr>
          <a:xfrm>
            <a:off x="923258" y="1599704"/>
            <a:ext cx="3272537" cy="32679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让我们在之前的示例基础上继续使用 `this.$store.commit()` 来调用 Mutations：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```html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《!-- CounterComponent.vue --&gt;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《template&gt;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《p&gt;Count: {{ count }}《/p&gt;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《button @click="increment"&gt;Increment《/button&gt;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《button @click="decrement"&gt;Decrement《/button&gt;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《/div&gt;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《/template&gt;</a:t>
            </a:r>
            <a:endParaRPr lang="en-US" sz="1178" dirty="0"/>
          </a:p>
        </p:txBody>
      </p:sp>
      <p:sp>
        <p:nvSpPr>
          <p:cNvPr id="8" name="Text 3"/>
          <p:cNvSpPr/>
          <p:nvPr/>
        </p:nvSpPr>
        <p:spPr>
          <a:xfrm>
            <a:off x="923258" y="4913376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9" name="Text 4"/>
          <p:cNvSpPr/>
          <p:nvPr/>
        </p:nvSpPr>
        <p:spPr>
          <a:xfrm>
            <a:off x="4945371" y="1599704"/>
            <a:ext cx="3272537" cy="47762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import { mapState } from 'vuex';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export default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computed: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...mapState(['counter']),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methods: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increment()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this.$store.commit('increment'); // 使用 this.$store.commit() 调用 Mutations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decrement()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this.$store.commit('decrement'); // 使用 this.$store.commit() 调用 Mutations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10" name="Text 5"/>
          <p:cNvSpPr/>
          <p:nvPr/>
        </p:nvSpPr>
        <p:spPr>
          <a:xfrm>
            <a:off x="4945371" y="6421667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1" name="Text 6"/>
          <p:cNvSpPr/>
          <p:nvPr/>
        </p:nvSpPr>
        <p:spPr>
          <a:xfrm>
            <a:off x="923258" y="7002132"/>
            <a:ext cx="3272537" cy="32679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在上面的示例中，我们使用了 `this.$store.commit('mutationName')` 来调用 Vuex store 中的 Mutations。具体来说：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1. `this.$store.commit('increment')`：这里通过调用 `this.$store.commit('increment')` 触发了 Vuex store 中名为 `increment` 的 Mutation。这将导致 `increment` Mutation 的回调函数执行，从而使 `counter` state 增加。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2. `this.$store.commit('decrement')`：同样地，通过调用 `this.$store.commit('decrement')` 触发了 Vuex store 中名为 `decrement` 的 Mutation。这将导致 `decrement` Mutation 的回调函数执行，从而使 `counter` state 减少。</a:t>
            </a:r>
            <a:endParaRPr lang="en-US" sz="1178" dirty="0"/>
          </a:p>
        </p:txBody>
      </p:sp>
      <p:sp>
        <p:nvSpPr>
          <p:cNvPr id="12" name="Text 7"/>
          <p:cNvSpPr/>
          <p:nvPr/>
        </p:nvSpPr>
        <p:spPr>
          <a:xfrm>
            <a:off x="923258" y="10315804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3406" y="1142646"/>
            <a:ext cx="3656466" cy="8693248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1142646"/>
            <a:ext cx="3656466" cy="8693248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365646" y="228530"/>
            <a:ext cx="8409873" cy="5941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Mutations 函数是支持带参数的写法的。在 Vuex 中，可以定义带有参数的 Mutations，以便在修改 state 时传递额外的数据。</a:t>
            </a:r>
            <a:endParaRPr lang="en-US" sz="1631" dirty="0"/>
          </a:p>
        </p:txBody>
      </p:sp>
      <p:sp>
        <p:nvSpPr>
          <p:cNvPr id="5" name="Text 1"/>
          <p:cNvSpPr/>
          <p:nvPr/>
        </p:nvSpPr>
        <p:spPr>
          <a:xfrm>
            <a:off x="365646" y="868411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6" name="Text 2"/>
          <p:cNvSpPr/>
          <p:nvPr/>
        </p:nvSpPr>
        <p:spPr>
          <a:xfrm>
            <a:off x="923258" y="1302617"/>
            <a:ext cx="3272537" cy="6284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让我们通过示例来演示如何定义带参数的 Mutations，并在组件中使用 `commit` 方法来调用这些 Mutations。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假设我们的 Vuex store 需要处理一个 `incrementBy` 操作，可以增加 `counter` state 的值，但不仅仅是递增1。这时，我们可以定义一个带有参数的 Mutation 来实现这个功能。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// store/index.js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export default new Vuex.Store({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state: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counter: 0,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mutations: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increment(state, payload)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state.counter += payload; // 使用传递的参数 payload 来增加 counter 的值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在上面的例子中，我们定义了一个名为 `increment` 的 Mutation，该 Mutation 接收一个参数 `payload`。这个 `payload` 参数将用于增加 `counter` 的值。</a:t>
            </a:r>
            <a:endParaRPr lang="en-US" sz="1178" dirty="0"/>
          </a:p>
        </p:txBody>
      </p:sp>
      <p:sp>
        <p:nvSpPr>
          <p:cNvPr id="7" name="Text 3"/>
          <p:cNvSpPr/>
          <p:nvPr/>
        </p:nvSpPr>
        <p:spPr>
          <a:xfrm>
            <a:off x="923258" y="7632874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8" name="Text 4"/>
          <p:cNvSpPr/>
          <p:nvPr/>
        </p:nvSpPr>
        <p:spPr>
          <a:xfrm>
            <a:off x="4945371" y="1302617"/>
            <a:ext cx="3272537" cy="82956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现在，我们来修改组件 `CounterComponent` 来使用带参数的 Mutation：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```html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《!-- CounterComponent.vue --&gt;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《template&gt;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《p&gt;Count: {{ count }}《/p&gt;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《button @click="incrementByTwo"&gt;Increment by 2《/button&gt;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《button @click="incrementByFive"&gt;Increment by 5《/button&gt;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《/div&gt;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《/template&gt;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import { mapState, mapMutations } from 'vuex';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export default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computed: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...mapState(['counter']),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methods: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...mapMutations(['increment']),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incrementByTwo()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this.$store.commit('increment', 2); // 调用带参数的 Mutation，增加 2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incrementByFive()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this.$store.commit('increment', 5); // 调用带参数的 Mutation，增加 5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9" name="Text 5"/>
          <p:cNvSpPr/>
          <p:nvPr/>
        </p:nvSpPr>
        <p:spPr>
          <a:xfrm>
            <a:off x="4945371" y="9643929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3406" y="8510422"/>
            <a:ext cx="3656466" cy="6430809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8510422"/>
            <a:ext cx="3656466" cy="6430809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406" y="845557"/>
            <a:ext cx="3656466" cy="7436336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95" y="845557"/>
            <a:ext cx="3656466" cy="7436336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365646" y="228529"/>
            <a:ext cx="8409873" cy="2970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**Actions（动作）**：</a:t>
            </a:r>
            <a:endParaRPr lang="en-US" sz="1631" dirty="0"/>
          </a:p>
        </p:txBody>
      </p:sp>
      <p:sp>
        <p:nvSpPr>
          <p:cNvPr id="7" name="Text 1"/>
          <p:cNvSpPr/>
          <p:nvPr/>
        </p:nvSpPr>
        <p:spPr>
          <a:xfrm>
            <a:off x="365646" y="571323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8" name="Text 2"/>
          <p:cNvSpPr/>
          <p:nvPr/>
        </p:nvSpPr>
        <p:spPr>
          <a:xfrm>
            <a:off x="923258" y="1005528"/>
            <a:ext cx="3272537" cy="42734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 Vuex 中，Actions 主要用于处理异步操作或者批量的 Mutations 触发。当我们需要在 Vuex 中执行异步任务（例如发送网络请求）或者需要在一个 Action 中触发多个 Mutations，就可以使用 Actions 来管理这些复杂的操作。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Actions 是通过 `dispatch` 方法来触发的，而不是像 Mutations 那样通过 `commit` 方法。Actions 中可以包含任意的异步逻辑，并且可以在适当的时候通过 `commit` 方法来触发 Mutations 来修改 state。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**定义 Actions**：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 Vuex store 中，我们可以通过定义 Actions 对象来创建 Actions。每个 Action 都是一个函数，它接收一个参数 `context`，它是一个包含了 state、getters、commit、dispatch 等属性和方法的对象，通过它我们可以访问到 Vuex store 中的各个部分。</a:t>
            </a:r>
            <a:endParaRPr lang="en-US" sz="1178" dirty="0"/>
          </a:p>
        </p:txBody>
      </p:sp>
      <p:sp>
        <p:nvSpPr>
          <p:cNvPr id="9" name="Text 3"/>
          <p:cNvSpPr/>
          <p:nvPr/>
        </p:nvSpPr>
        <p:spPr>
          <a:xfrm>
            <a:off x="923258" y="5324728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0" name="Text 4"/>
          <p:cNvSpPr/>
          <p:nvPr/>
        </p:nvSpPr>
        <p:spPr>
          <a:xfrm>
            <a:off x="4945371" y="1005528"/>
            <a:ext cx="3272537" cy="70386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让我们来看一个简单的例子来定义和使用 Actions：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// store/index.js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export default new Vuex.Store({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state: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count: 0,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mutations: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increment(state)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state.count++;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actions: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// 定义一个 Action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incrementAsync(context)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setTimeout(() =&gt;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context.commit('increment'); // 在 Action 中触发 Mutation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}, 1000);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在上面的例子中，我们在 Vuex store 中定义了一个 Action `incrementAsync`，该 Action 在异步操作中延迟 1 秒后触发 Mutations 中的 `increment` 方法。</a:t>
            </a:r>
            <a:endParaRPr lang="en-US" sz="1178" dirty="0"/>
          </a:p>
        </p:txBody>
      </p:sp>
      <p:sp>
        <p:nvSpPr>
          <p:cNvPr id="11" name="Text 5"/>
          <p:cNvSpPr/>
          <p:nvPr/>
        </p:nvSpPr>
        <p:spPr>
          <a:xfrm>
            <a:off x="4945371" y="8089930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2" name="Text 6"/>
          <p:cNvSpPr/>
          <p:nvPr/>
        </p:nvSpPr>
        <p:spPr>
          <a:xfrm>
            <a:off x="923258" y="8670393"/>
            <a:ext cx="3272537" cy="60331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**调用 Actions**：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在组件中，我们可以通过 `dispatch` 方法来调用 Actions。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```html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《!-- CounterComponent.vue --&gt;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《template&gt;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《p&gt;Count: {{ count }}《/p&gt;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《button @click="incrementAsync"&gt;Increment (Async)《/button&gt;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《/div&gt;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《/template&gt;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import { mapState, mapActions } from 'vuex';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export default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computed: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...mapState(['count']),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methods: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...mapActions(['incrementAsync']),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13" name="Text 7"/>
          <p:cNvSpPr/>
          <p:nvPr/>
        </p:nvSpPr>
        <p:spPr>
          <a:xfrm>
            <a:off x="923258" y="14749265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4" name="Text 8"/>
          <p:cNvSpPr/>
          <p:nvPr/>
        </p:nvSpPr>
        <p:spPr>
          <a:xfrm>
            <a:off x="4945371" y="8670393"/>
            <a:ext cx="3272537" cy="22624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在上面的示例中，我们使用 `mapActions` 辅助函数将 `incrementAsync` Action 映射为组件的方法，然后在组件模板中调用 `incrementAsync` 方法来触发 Action。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调用 `incrementAsync` Action 将会在异步操作后增加 `count` state 的值。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这样，我们就可以通过 Actions 来处理异步任务，并在需要的时候通过 `commit` 方法来触发 Mutations，从而修改 Vuex store 中的 state。</a:t>
            </a:r>
            <a:endParaRPr lang="en-US" sz="1178" dirty="0"/>
          </a:p>
        </p:txBody>
      </p:sp>
      <p:sp>
        <p:nvSpPr>
          <p:cNvPr id="15" name="Text 9"/>
          <p:cNvSpPr/>
          <p:nvPr/>
        </p:nvSpPr>
        <p:spPr>
          <a:xfrm>
            <a:off x="4945371" y="10978538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3406" y="3903278"/>
            <a:ext cx="3656466" cy="2157313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3903278"/>
            <a:ext cx="3656466" cy="2157313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406" y="2522962"/>
            <a:ext cx="3656466" cy="1151787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95" y="2522962"/>
            <a:ext cx="3656466" cy="1151787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3406" y="1142646"/>
            <a:ext cx="3656466" cy="1151787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295" y="1142646"/>
            <a:ext cx="3656466" cy="1151787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365646" y="228531"/>
            <a:ext cx="8409873" cy="5941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 Vuex 中，`context` 是一个包含了 state、getters、commit、dispatch 等属性和方法的上下文对象。它是 Actions 的第一个参数，在定义 Action 函数时会被传递进来。</a:t>
            </a:r>
            <a:endParaRPr lang="en-US" sz="1631" dirty="0"/>
          </a:p>
        </p:txBody>
      </p:sp>
      <p:sp>
        <p:nvSpPr>
          <p:cNvPr id="9" name="Text 1"/>
          <p:cNvSpPr/>
          <p:nvPr/>
        </p:nvSpPr>
        <p:spPr>
          <a:xfrm>
            <a:off x="365646" y="868411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0" name="Text 2"/>
          <p:cNvSpPr/>
          <p:nvPr/>
        </p:nvSpPr>
        <p:spPr>
          <a:xfrm>
            <a:off x="923258" y="1302617"/>
            <a:ext cx="3272537" cy="2513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具体来说，`context` 对象包含以下属性和方法：</a:t>
            </a:r>
            <a:endParaRPr lang="en-US" sz="1178" dirty="0"/>
          </a:p>
        </p:txBody>
      </p:sp>
      <p:sp>
        <p:nvSpPr>
          <p:cNvPr id="11" name="Text 3"/>
          <p:cNvSpPr/>
          <p:nvPr/>
        </p:nvSpPr>
        <p:spPr>
          <a:xfrm>
            <a:off x="923258" y="1599705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2" name="Text 4"/>
          <p:cNvSpPr/>
          <p:nvPr/>
        </p:nvSpPr>
        <p:spPr>
          <a:xfrm>
            <a:off x="4945371" y="1302617"/>
            <a:ext cx="3272537" cy="7541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1. `context.state`: 当前的 Vuex store 的 state，可以通过 `context.state` 来访问 store 中的状态数据。</a:t>
            </a:r>
            <a:endParaRPr lang="en-US" sz="1178" dirty="0"/>
          </a:p>
        </p:txBody>
      </p:sp>
      <p:sp>
        <p:nvSpPr>
          <p:cNvPr id="13" name="Text 5"/>
          <p:cNvSpPr/>
          <p:nvPr/>
        </p:nvSpPr>
        <p:spPr>
          <a:xfrm>
            <a:off x="4945371" y="2102468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4" name="Text 6"/>
          <p:cNvSpPr/>
          <p:nvPr/>
        </p:nvSpPr>
        <p:spPr>
          <a:xfrm>
            <a:off x="923258" y="2682931"/>
            <a:ext cx="3272537" cy="7541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2. `context.getters`: 当前的 Vuex store 的 getters，可以通过 `context.getters` 来访问 store 中的计算属性（getters）。</a:t>
            </a:r>
            <a:endParaRPr lang="en-US" sz="1178" dirty="0"/>
          </a:p>
        </p:txBody>
      </p:sp>
      <p:sp>
        <p:nvSpPr>
          <p:cNvPr id="15" name="Text 7"/>
          <p:cNvSpPr/>
          <p:nvPr/>
        </p:nvSpPr>
        <p:spPr>
          <a:xfrm>
            <a:off x="923258" y="3482784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6" name="Text 8"/>
          <p:cNvSpPr/>
          <p:nvPr/>
        </p:nvSpPr>
        <p:spPr>
          <a:xfrm>
            <a:off x="4945371" y="2682931"/>
            <a:ext cx="3272537" cy="7541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3. `context.commit`: 调用 Mutations 的方法。可以通过 `context.commit('mutationName')` 来触发指定的 Mutation。</a:t>
            </a:r>
            <a:endParaRPr lang="en-US" sz="1178" dirty="0"/>
          </a:p>
        </p:txBody>
      </p:sp>
      <p:sp>
        <p:nvSpPr>
          <p:cNvPr id="17" name="Text 9"/>
          <p:cNvSpPr/>
          <p:nvPr/>
        </p:nvSpPr>
        <p:spPr>
          <a:xfrm>
            <a:off x="4945371" y="3482784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8" name="Text 10"/>
          <p:cNvSpPr/>
          <p:nvPr/>
        </p:nvSpPr>
        <p:spPr>
          <a:xfrm>
            <a:off x="923258" y="4063247"/>
            <a:ext cx="3272537" cy="7541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4. `context.dispatch`: 调用 Actions 的方法。可以通过 `context.dispatch('actionName')` 来触发指定的 Action。</a:t>
            </a:r>
            <a:endParaRPr lang="en-US" sz="1178" dirty="0"/>
          </a:p>
        </p:txBody>
      </p:sp>
      <p:sp>
        <p:nvSpPr>
          <p:cNvPr id="19" name="Text 11"/>
          <p:cNvSpPr/>
          <p:nvPr/>
        </p:nvSpPr>
        <p:spPr>
          <a:xfrm>
            <a:off x="923258" y="4863101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0" name="Text 12"/>
          <p:cNvSpPr/>
          <p:nvPr/>
        </p:nvSpPr>
        <p:spPr>
          <a:xfrm>
            <a:off x="4945371" y="4063247"/>
            <a:ext cx="3272537" cy="17596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1 使用 `context` 对象，Actions 可以访问和操作 Vuex store 中的各个部分。在上面的例子中，我们在 `incrementAsync` Action 中使用 `context.commit('increment')` 来触发 `increment` Mutation，从而增加 `count` state 的值。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使用 `context` 可以让 Actions 更加灵活，可以在异步操作中触发 Mutations 或者调用其他 Actions。</a:t>
            </a:r>
            <a:endParaRPr lang="en-US" sz="1178" dirty="0"/>
          </a:p>
        </p:txBody>
      </p:sp>
      <p:sp>
        <p:nvSpPr>
          <p:cNvPr id="21" name="Text 13"/>
          <p:cNvSpPr/>
          <p:nvPr/>
        </p:nvSpPr>
        <p:spPr>
          <a:xfrm>
            <a:off x="4945371" y="5868629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3406" y="845557"/>
            <a:ext cx="3656466" cy="5928046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845557"/>
            <a:ext cx="3656466" cy="5928046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365646" y="228529"/>
            <a:ext cx="8409873" cy="2970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dispatch</a:t>
            </a:r>
            <a:endParaRPr lang="en-US" sz="1631" dirty="0"/>
          </a:p>
        </p:txBody>
      </p:sp>
      <p:sp>
        <p:nvSpPr>
          <p:cNvPr id="5" name="Text 1"/>
          <p:cNvSpPr/>
          <p:nvPr/>
        </p:nvSpPr>
        <p:spPr>
          <a:xfrm>
            <a:off x="365646" y="571323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6" name="Text 2"/>
          <p:cNvSpPr/>
          <p:nvPr/>
        </p:nvSpPr>
        <p:spPr>
          <a:xfrm>
            <a:off x="923258" y="1005528"/>
            <a:ext cx="3272537" cy="5530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《!-- CounterComponent.vue --&gt;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《template&gt;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《p&gt;Count:{{ count  }}《/p&gt;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《button @click="incrementAsync"&gt;异步增加《/button&gt;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《/div&gt;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《/template&gt;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import { mapState } from 'vuex'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export default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computed: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...mapState(['count'])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methods: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incrementAsync 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this.$store.dispatch('incrementAsync') // 使用 dispatch 方法调用 Action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《/script&gt;</a:t>
            </a:r>
            <a:endParaRPr lang="en-US" sz="1178" dirty="0"/>
          </a:p>
        </p:txBody>
      </p:sp>
      <p:sp>
        <p:nvSpPr>
          <p:cNvPr id="7" name="Text 3"/>
          <p:cNvSpPr/>
          <p:nvPr/>
        </p:nvSpPr>
        <p:spPr>
          <a:xfrm>
            <a:off x="923258" y="6581641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8" name="Text 4"/>
          <p:cNvSpPr/>
          <p:nvPr/>
        </p:nvSpPr>
        <p:spPr>
          <a:xfrm>
            <a:off x="4945371" y="1005528"/>
            <a:ext cx="3272537" cy="22624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实际上，在 Vuex 中，dispatch 方法用于调用 Actions,我们可以使用 dispatch 方法来触发 Actions，从而实现异步操作或者批量的 Mutations 触发。这样，当点击按钮时，incrementAsync Action 将在异步操作后增加 count state 的值，实现了和之前使用 commit 方法调用 Actions 相同的效果。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在使用 dispatch 方法时，也可以传递额外的参数，这些参数将会传递给 Action 函数。</a:t>
            </a:r>
            <a:endParaRPr lang="en-US" sz="1178" dirty="0"/>
          </a:p>
        </p:txBody>
      </p:sp>
      <p:sp>
        <p:nvSpPr>
          <p:cNvPr id="9" name="Text 5"/>
          <p:cNvSpPr/>
          <p:nvPr/>
        </p:nvSpPr>
        <p:spPr>
          <a:xfrm>
            <a:off x="4945371" y="3313673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3406" y="6247985"/>
            <a:ext cx="3656466" cy="6179428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6247985"/>
            <a:ext cx="3656466" cy="6179428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406" y="845557"/>
            <a:ext cx="3656466" cy="5173899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95" y="845557"/>
            <a:ext cx="3656466" cy="5173899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365646" y="228529"/>
            <a:ext cx="8409873" cy="2970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总结一下 Vuex 中的四种 `map` 方法的用法：</a:t>
            </a:r>
            <a:endParaRPr lang="en-US" sz="1631" dirty="0"/>
          </a:p>
        </p:txBody>
      </p:sp>
      <p:sp>
        <p:nvSpPr>
          <p:cNvPr id="7" name="Text 1"/>
          <p:cNvSpPr/>
          <p:nvPr/>
        </p:nvSpPr>
        <p:spPr>
          <a:xfrm>
            <a:off x="365646" y="571323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8" name="Text 2"/>
          <p:cNvSpPr/>
          <p:nvPr/>
        </p:nvSpPr>
        <p:spPr>
          <a:xfrm>
            <a:off x="923258" y="1005528"/>
            <a:ext cx="3272537" cy="45248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1. **mapState**：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- 用法：`mapState(['stateName'])` 或 `mapState({ aliasName: 'stateName' })`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- 作用：将 Vuex store 中的 state 映射为组件的计算属性，使得组件可以直接通过计算属性访问 Vuex 中的状态数据。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- 示例：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// 在组件中使用 mapState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import { mapState } from 'vuex';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export default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computed: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...mapState(['count']),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// 或者使用别名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...mapState({ totalCount: 'count' }),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};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```</a:t>
            </a:r>
            <a:endParaRPr lang="en-US" sz="1178" dirty="0"/>
          </a:p>
        </p:txBody>
      </p:sp>
      <p:sp>
        <p:nvSpPr>
          <p:cNvPr id="9" name="Text 3"/>
          <p:cNvSpPr/>
          <p:nvPr/>
        </p:nvSpPr>
        <p:spPr>
          <a:xfrm>
            <a:off x="923258" y="5576111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0" name="Text 4"/>
          <p:cNvSpPr/>
          <p:nvPr/>
        </p:nvSpPr>
        <p:spPr>
          <a:xfrm>
            <a:off x="4945371" y="1005528"/>
            <a:ext cx="3272537" cy="47762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2. **mapGetters**：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- 用法：`mapGetters(['getterName'])` 或 `mapGetters({ aliasName: 'getterName' })`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- 作用：将 Vuex store 中的 getters 映射为组件的计算属性，使得组件可以直接通过计算属性访问 Vuex 中的计算属性。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- 示例：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// 在组件中使用 mapGetters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import { mapGetters } from 'vuex';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export default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computed: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...mapGetters(['completedTodos']),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// 或者使用别名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...mapGetters({ completedCount: 'completedTodos' }),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};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```</a:t>
            </a:r>
            <a:endParaRPr lang="en-US" sz="1178" dirty="0"/>
          </a:p>
        </p:txBody>
      </p:sp>
      <p:sp>
        <p:nvSpPr>
          <p:cNvPr id="11" name="Text 5"/>
          <p:cNvSpPr/>
          <p:nvPr/>
        </p:nvSpPr>
        <p:spPr>
          <a:xfrm>
            <a:off x="4945371" y="5827491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2" name="Text 6"/>
          <p:cNvSpPr/>
          <p:nvPr/>
        </p:nvSpPr>
        <p:spPr>
          <a:xfrm>
            <a:off x="923258" y="6407958"/>
            <a:ext cx="3272537" cy="50276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3. **mapMutations**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- 用法：`mapMutations(['mutationName'])` 或 `mapMutations({ aliasName: 'mutationName' })`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- 作用：将 Vuex store 中的 mutations 映射为组件的方法，使得组件可以直接通过方法调用触发 Vuex 中的 mutations。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- 示例：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// 在组件中使用 mapMutations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import { mapMutations } from 'vuex';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export default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methods: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...mapMutations(['increment', 'decrement']),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// 或者使用别名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...mapMutations({ add: 'increment', subtract: 'decrement' }),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};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```</a:t>
            </a:r>
            <a:endParaRPr lang="en-US" sz="1178" dirty="0"/>
          </a:p>
        </p:txBody>
      </p:sp>
      <p:sp>
        <p:nvSpPr>
          <p:cNvPr id="13" name="Text 7"/>
          <p:cNvSpPr/>
          <p:nvPr/>
        </p:nvSpPr>
        <p:spPr>
          <a:xfrm>
            <a:off x="923258" y="11481301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4" name="Text 8"/>
          <p:cNvSpPr/>
          <p:nvPr/>
        </p:nvSpPr>
        <p:spPr>
          <a:xfrm>
            <a:off x="4945371" y="6407958"/>
            <a:ext cx="3272537" cy="57817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4. **mapActions**：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- 用法：`mapActions(['actionName'])` 或 `mapActions({ aliasName: 'actionName' })`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- 作用：将 Vuex store 中的 actions 映射为组件的方法，使得组件可以直接通过方法调用触发 Vuex 中的 actions。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- 示例：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// 在组件中使用 mapActions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import { mapActions } from 'vuex';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export default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methods: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...mapActions(['incrementAsync', 'decrementAsync']),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// 或者使用别名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...mapActions({ addAsync: 'incrementAsync', subtractAsync: 'decrementAsync' }),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};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```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以上四种 `map` 方法可以大大简化组件和 Vuex store 之间的数据和方法的映射，使得代码更加简洁和易于维护。</a:t>
            </a:r>
            <a:endParaRPr lang="en-US" sz="1178" dirty="0"/>
          </a:p>
        </p:txBody>
      </p:sp>
      <p:sp>
        <p:nvSpPr>
          <p:cNvPr id="15" name="Text 9"/>
          <p:cNvSpPr/>
          <p:nvPr/>
        </p:nvSpPr>
        <p:spPr>
          <a:xfrm>
            <a:off x="4945371" y="12235451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295" y="11321334"/>
            <a:ext cx="3656466" cy="1905931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406" y="1142646"/>
            <a:ext cx="3656466" cy="9950158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95" y="1142646"/>
            <a:ext cx="3656466" cy="9950158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365646" y="228531"/>
            <a:ext cx="8409873" cy="5941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当调用 Vuex store 中的 Actions 时，我们可以通过 `dispatch` 方法传递额外的参数给 Actions。这些额外的参数可以在 Action 函数中接收并使用。</a:t>
            </a:r>
            <a:endParaRPr lang="en-US" sz="1631" dirty="0"/>
          </a:p>
        </p:txBody>
      </p:sp>
      <p:sp>
        <p:nvSpPr>
          <p:cNvPr id="6" name="Text 1"/>
          <p:cNvSpPr/>
          <p:nvPr/>
        </p:nvSpPr>
        <p:spPr>
          <a:xfrm>
            <a:off x="365646" y="868411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7" name="Text 2"/>
          <p:cNvSpPr/>
          <p:nvPr/>
        </p:nvSpPr>
        <p:spPr>
          <a:xfrm>
            <a:off x="923258" y="1302615"/>
            <a:ext cx="3272537" cy="62845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让我们通过一个简单的例子来说明如何使用 `dispatch` 方法传递额外的参数：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// store/index.js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export default new Vuex.Store({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state: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count: 0,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mutations: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increment(state, amount)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state.count += amount; // 使用传递的参数 amount 来增加 counter 的值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actions: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// 定义一个带参数的 Action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incrementByAmount(context, payload)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setTimeout(() =&gt;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context.commit('increment', payload); // 在 Action 中传递额外的参数给 Mutation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}, 1000);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8" name="Text 3"/>
          <p:cNvSpPr/>
          <p:nvPr/>
        </p:nvSpPr>
        <p:spPr>
          <a:xfrm>
            <a:off x="923258" y="7632873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9" name="Text 4"/>
          <p:cNvSpPr/>
          <p:nvPr/>
        </p:nvSpPr>
        <p:spPr>
          <a:xfrm>
            <a:off x="4945371" y="1302615"/>
            <a:ext cx="3272537" cy="95525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在上面的例子中，我们在 Vuex store 中定义了一个带参数的 Action `incrementByAmount`，该 Action 在异步操作中延迟 1 秒后触发 Mutations 中的 `increment` 方法，并通过 `payload` 参数传递额外的数值。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接下来，我们来修改组件 `CounterComponent` 来使用带参数的 Action：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```html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《!-- CounterComponent.vue --&gt;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《template&gt;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《p&gt;Count: {{ count }}《/p&gt;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《button @click="incrementByTwo"&gt;Increment by 2《/button&gt;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《button @click="incrementByFive"&gt;Increment by 5《/button&gt;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《/div&gt;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《/template&gt;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import { mapState, mapActions } from 'vuex';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export default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computed: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...mapState(['count']),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methods: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...mapActions(['incrementByAmount']),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incrementByTwo()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this.$store.dispatch('incrementByAmount', 2); // 使用 dispatch 方法传递额外的参数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incrementByFive()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this.$store.dispatch('incrementByAmount', 5); // 使用 dispatch 方法传递额外的参数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10" name="Text 5"/>
          <p:cNvSpPr/>
          <p:nvPr/>
        </p:nvSpPr>
        <p:spPr>
          <a:xfrm>
            <a:off x="4945371" y="10900837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1" name="Text 6"/>
          <p:cNvSpPr/>
          <p:nvPr/>
        </p:nvSpPr>
        <p:spPr>
          <a:xfrm>
            <a:off x="923258" y="11481303"/>
            <a:ext cx="3272537" cy="15082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在上面的例子中，我们定义了两个组件方法 `incrementByTwo` 和 `incrementByFive`，在这两个方法中通过 `this.$store.dispatch('incrementByAmount', amount)` 来调用 `incrementByAmount` Action，并传递额外的参数 `amount`（2 或 5）。</a:t>
            </a:r>
            <a:endParaRPr lang="en-US" sz="1178" dirty="0"/>
          </a:p>
        </p:txBody>
      </p:sp>
      <p:sp>
        <p:nvSpPr>
          <p:cNvPr id="12" name="Text 7"/>
          <p:cNvSpPr/>
          <p:nvPr/>
        </p:nvSpPr>
        <p:spPr>
          <a:xfrm>
            <a:off x="923258" y="13035303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3406" y="13752881"/>
            <a:ext cx="3656466" cy="5425284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13752881"/>
            <a:ext cx="3656466" cy="5425284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406" y="3825576"/>
            <a:ext cx="3656466" cy="9698773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95" y="3825576"/>
            <a:ext cx="3656466" cy="9698773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3406" y="1439738"/>
            <a:ext cx="3656466" cy="2157313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295" y="1439738"/>
            <a:ext cx="3656466" cy="2157313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365646" y="228531"/>
            <a:ext cx="8409873" cy="8912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现在我们来学习 Vuex 中的 Modules（模块）。Modules 允许我们将 Vuex store 分割成多个小模块，每个模块拥有自己的 state、mutations、actions、getters 等，这样可以更好地组织和管理大型的 Vuex 应用。</a:t>
            </a:r>
            <a:endParaRPr lang="en-US" sz="1631" dirty="0"/>
          </a:p>
        </p:txBody>
      </p:sp>
      <p:sp>
        <p:nvSpPr>
          <p:cNvPr id="9" name="Text 1"/>
          <p:cNvSpPr/>
          <p:nvPr/>
        </p:nvSpPr>
        <p:spPr>
          <a:xfrm>
            <a:off x="365646" y="1165500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0" name="Text 2"/>
          <p:cNvSpPr/>
          <p:nvPr/>
        </p:nvSpPr>
        <p:spPr>
          <a:xfrm>
            <a:off x="923258" y="1599707"/>
            <a:ext cx="3272537" cy="17596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**为什么使用 Modules**：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在一个大型的 Vuex 应用中，随着功能的增多，store 可能会变得庞大复杂，导致代码难以维护。此时使用 Modules 可以将 store 分割成多个小模块，每个模块关注自己的业务逻辑，从而使得代码更加模块化和清晰，也更便于不同开发者团队的协作开发。</a:t>
            </a:r>
            <a:endParaRPr lang="en-US" sz="1178" dirty="0"/>
          </a:p>
        </p:txBody>
      </p:sp>
      <p:sp>
        <p:nvSpPr>
          <p:cNvPr id="11" name="Text 3"/>
          <p:cNvSpPr/>
          <p:nvPr/>
        </p:nvSpPr>
        <p:spPr>
          <a:xfrm>
            <a:off x="923258" y="3405087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2" name="Text 4"/>
          <p:cNvSpPr/>
          <p:nvPr/>
        </p:nvSpPr>
        <p:spPr>
          <a:xfrm>
            <a:off x="4945371" y="1599707"/>
            <a:ext cx="3272537" cy="1256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**创建 Modules**：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为了创建 Modules，我们可以在 Vuex store 的 `modules` 选项中定义多个模块。每个模块都包含了 state、mutations、actions、getters 等，与根模块类似，只是它们的命名空间不同。</a:t>
            </a:r>
            <a:endParaRPr lang="en-US" sz="1178" dirty="0"/>
          </a:p>
        </p:txBody>
      </p:sp>
      <p:sp>
        <p:nvSpPr>
          <p:cNvPr id="13" name="Text 5"/>
          <p:cNvSpPr/>
          <p:nvPr/>
        </p:nvSpPr>
        <p:spPr>
          <a:xfrm>
            <a:off x="4945371" y="2902322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4" name="Text 6"/>
          <p:cNvSpPr/>
          <p:nvPr/>
        </p:nvSpPr>
        <p:spPr>
          <a:xfrm>
            <a:off x="923258" y="3985550"/>
            <a:ext cx="3272537" cy="37707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让我们通过一个简单的例子来演示如何创建 Modules：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// store/index.js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import Vue from 'vue';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import Vuex from 'vuex';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import counterModule from './modules/counterModule'; // 导入模块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Vue.use(Vuex);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export default new Vuex.Store({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modules: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counterModule, // 注册模块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15" name="Text 7"/>
          <p:cNvSpPr/>
          <p:nvPr/>
        </p:nvSpPr>
        <p:spPr>
          <a:xfrm>
            <a:off x="923258" y="7801986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6" name="Text 8"/>
          <p:cNvSpPr/>
          <p:nvPr/>
        </p:nvSpPr>
        <p:spPr>
          <a:xfrm>
            <a:off x="4945371" y="3985550"/>
            <a:ext cx="3272537" cy="93011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// store/modules/counterModule.js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export default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state: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namespaced: true,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count: 0,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mutations: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increment(state)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state.count++;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decrement(state)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state.count--;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actions: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incrementAsync(context)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setTimeout(() =&gt;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context.commit('increment');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}, 1000);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decrementAsync(context)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setTimeout(() =&gt;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context.commit('decrement');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}, 1000);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getters: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doubleCount(state)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return state.count * 2;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在上面的例子中，我们在 Vuex store 中定义了一个名为 `counterModule` 的模块，并将其导入并注册到根 store 的 `modules` 选项中。</a:t>
            </a:r>
            <a:endParaRPr lang="en-US" sz="1178" dirty="0"/>
          </a:p>
        </p:txBody>
      </p:sp>
      <p:sp>
        <p:nvSpPr>
          <p:cNvPr id="17" name="Text 9"/>
          <p:cNvSpPr/>
          <p:nvPr/>
        </p:nvSpPr>
        <p:spPr>
          <a:xfrm>
            <a:off x="4945371" y="13332387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8" name="Text 10"/>
          <p:cNvSpPr/>
          <p:nvPr/>
        </p:nvSpPr>
        <p:spPr>
          <a:xfrm>
            <a:off x="923258" y="13912858"/>
            <a:ext cx="3272537" cy="50276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**在组件中使用 Modules**：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在组件中使用 Modules 的数据和方法时，需要注意使用模块的命名空间。可以通过 `mapState`、`mapGetters`、`mapMutations`、`mapActions` 辅助函数来访问模块的数据和方法。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让我们修改之前的 `CounterComponent` 来使用 Modules：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```html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《!-- CounterComponent.vue --&gt;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《template&gt;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《p&gt;Count: {{ count }}《/p&gt;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《p&gt;Double Count: {{ doubleCount }}《/p&gt;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《button @click="incrementAsync"&gt;Increment (Async)《/button&gt;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《button @click="decrementAsync"&gt;Decrement (Async)《/button&gt;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《/div&gt;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《/template&gt;</a:t>
            </a:r>
            <a:endParaRPr lang="en-US" sz="1178" dirty="0"/>
          </a:p>
        </p:txBody>
      </p:sp>
      <p:sp>
        <p:nvSpPr>
          <p:cNvPr id="19" name="Text 11"/>
          <p:cNvSpPr/>
          <p:nvPr/>
        </p:nvSpPr>
        <p:spPr>
          <a:xfrm>
            <a:off x="923258" y="18986201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0" name="Text 12"/>
          <p:cNvSpPr/>
          <p:nvPr/>
        </p:nvSpPr>
        <p:spPr>
          <a:xfrm>
            <a:off x="4945371" y="13912858"/>
            <a:ext cx="3272537" cy="50276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import { mapState, mapGetters, mapActions } from 'vuex';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export default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computed: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...mapState('counterModule', ['count']),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...mapGetters('counterModule', ['doubleCount']),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methods: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...mapActions('counterModule', ['incrementAsync', 'decrementAsync']),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在上面的例子中，我们使用 `mapState`、`mapGetters`、`mapActions` 辅助函数时传递了第一个参数 `'counterModule'`，这表示我们正在使用 `counterModule` 模块中的数据和方法。</a:t>
            </a:r>
            <a:endParaRPr lang="en-US" sz="1178" dirty="0"/>
          </a:p>
        </p:txBody>
      </p:sp>
      <p:sp>
        <p:nvSpPr>
          <p:cNvPr id="21" name="Text 13"/>
          <p:cNvSpPr/>
          <p:nvPr/>
        </p:nvSpPr>
        <p:spPr>
          <a:xfrm>
            <a:off x="4945371" y="18986201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2023-08-09T10:48:36Z</dcterms:created>
  <dcterms:modified xsi:type="dcterms:W3CDTF">2023-08-09T10:48:36Z</dcterms:modified>
</cp:coreProperties>
</file>