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iriam Libre"/>
      <p:regular r:id="rId46"/>
      <p:bold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Work Sans"/>
      <p:regular r:id="rId52"/>
      <p:bold r:id="rId53"/>
      <p:italic r:id="rId54"/>
      <p:boldItalic r:id="rId55"/>
    </p:embeddedFont>
    <p:embeddedFont>
      <p:font typeface="Barlow Light"/>
      <p:regular r:id="rId56"/>
      <p:bold r:id="rId57"/>
      <p:italic r:id="rId58"/>
      <p:boldItalic r:id="rId59"/>
    </p:embeddedFont>
    <p:embeddedFont>
      <p:font typeface="Barlow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D84EB0-979D-420B-B188-0E6A4F83EFA9}">
  <a:tblStyle styleId="{48D84EB0-979D-420B-B188-0E6A4F83EF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45F18D9-87C7-45F4-A17D-EE3D39E624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iriamLibre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MiriamLibre-bold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-italic.fntdata"/><Relationship Id="rId61" Type="http://schemas.openxmlformats.org/officeDocument/2006/relationships/font" Target="fonts/Barlow-bold.fntdata"/><Relationship Id="rId20" Type="http://schemas.openxmlformats.org/officeDocument/2006/relationships/slide" Target="slides/slide15.xml"/><Relationship Id="rId63" Type="http://schemas.openxmlformats.org/officeDocument/2006/relationships/font" Target="fonts/Barl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WorkSans-bold.fntdata"/><Relationship Id="rId52" Type="http://schemas.openxmlformats.org/officeDocument/2006/relationships/font" Target="fonts/WorkSans-regular.fntdata"/><Relationship Id="rId11" Type="http://schemas.openxmlformats.org/officeDocument/2006/relationships/slide" Target="slides/slide6.xml"/><Relationship Id="rId55" Type="http://schemas.openxmlformats.org/officeDocument/2006/relationships/font" Target="fonts/WorkSans-boldItalic.fntdata"/><Relationship Id="rId10" Type="http://schemas.openxmlformats.org/officeDocument/2006/relationships/slide" Target="slides/slide5.xml"/><Relationship Id="rId54" Type="http://schemas.openxmlformats.org/officeDocument/2006/relationships/font" Target="fonts/WorkSans-italic.fntdata"/><Relationship Id="rId13" Type="http://schemas.openxmlformats.org/officeDocument/2006/relationships/slide" Target="slides/slide8.xml"/><Relationship Id="rId57" Type="http://schemas.openxmlformats.org/officeDocument/2006/relationships/font" Target="fonts/BarlowLight-bold.fntdata"/><Relationship Id="rId12" Type="http://schemas.openxmlformats.org/officeDocument/2006/relationships/slide" Target="slides/slide7.xml"/><Relationship Id="rId56" Type="http://schemas.openxmlformats.org/officeDocument/2006/relationships/font" Target="fonts/BarlowLight-regular.fntdata"/><Relationship Id="rId15" Type="http://schemas.openxmlformats.org/officeDocument/2006/relationships/slide" Target="slides/slide10.xml"/><Relationship Id="rId59" Type="http://schemas.openxmlformats.org/officeDocument/2006/relationships/font" Target="fonts/Barlow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Barlow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MichalSahar/Miriam-Libre/tree/master/fonts/otf" TargetMode="Externa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/>
          <p:nvPr>
            <p:ph idx="4294967295" type="body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4294967295" type="title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F4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{48D84EB0-979D-420B-B188-0E6A4F83EFA9}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/>
          <p:nvPr>
            <p:ph idx="4294967295" type="subTitle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4" name="Google Shape;414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/>
          <p:nvPr>
            <p:ph idx="3" type="body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A9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F4A9E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33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34"/>
          <p:cNvSpPr txBox="1"/>
          <p:nvPr>
            <p:ph idx="4294967295" type="body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98" name="Google Shape;498;p35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b="1" lang="en" sz="1400">
                <a:solidFill>
                  <a:srgbClr val="A5B0FE"/>
                </a:solidFill>
              </a:rPr>
              <a:t>#a5b0fe</a:t>
            </a:r>
            <a:endParaRPr b="1" sz="1400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{48D84EB0-979D-420B-B188-0E6A4F83EFA9}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/>
          <p:nvPr>
            <p:ph idx="4294967295" type="title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/>
          <p:nvPr>
            <p:ph idx="4294967295" type="title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3" name="Google Shape;763;p4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{F45F18D9-87C7-45F4-A17D-EE3D39E624B3}</a:tableStyleId>
              </a:tblPr>
              <a:tblGrid>
                <a:gridCol w="883700"/>
                <a:gridCol w="1012900"/>
                <a:gridCol w="1012900"/>
                <a:gridCol w="1012900"/>
                <a:gridCol w="1012900"/>
                <a:gridCol w="1012900"/>
                <a:gridCol w="1012900"/>
                <a:gridCol w="1012900"/>
              </a:tblGrid>
              <a:tr h="31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48"/>
          <p:cNvSpPr txBox="1"/>
          <p:nvPr>
            <p:ph idx="4294967295" type="title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flipH="1" rot="10800000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4294967295" type="ctrTitle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