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Barlow Bold" panose="020B060402020202020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old" panose="00000800000000000000" charset="0"/>
      <p:regular r:id="rId22"/>
    </p:embeddedFont>
    <p:embeddedFont>
      <p:font typeface="Montserrat Semi-Bold" panose="020B0604020202020204" charset="0"/>
      <p:regular r:id="rId23"/>
    </p:embeddedFont>
    <p:embeddedFont>
      <p:font typeface="Nunito Sans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EF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3" Type="http://schemas.openxmlformats.org/officeDocument/2006/relationships/image" Target="../media/image30.svg"/><Relationship Id="rId7" Type="http://schemas.openxmlformats.org/officeDocument/2006/relationships/image" Target="../media/image14.sv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5" Type="http://schemas.openxmlformats.org/officeDocument/2006/relationships/image" Target="../media/image4.svg"/><Relationship Id="rId15" Type="http://schemas.openxmlformats.org/officeDocument/2006/relationships/image" Target="../media/image3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4.sv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8.sv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4.svg"/><Relationship Id="rId15" Type="http://schemas.openxmlformats.org/officeDocument/2006/relationships/image" Target="../media/image12.sv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sv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0" y="342900"/>
            <a:ext cx="1832938" cy="1829175"/>
          </a:xfrm>
          <a:custGeom>
            <a:avLst/>
            <a:gdLst/>
            <a:ahLst/>
            <a:cxnLst/>
            <a:rect l="l" t="t" r="r" b="b"/>
            <a:pathLst>
              <a:path w="971191" h="969197">
                <a:moveTo>
                  <a:pt x="0" y="0"/>
                </a:moveTo>
                <a:lnTo>
                  <a:pt x="971191" y="0"/>
                </a:lnTo>
                <a:lnTo>
                  <a:pt x="971191" y="969198"/>
                </a:lnTo>
                <a:lnTo>
                  <a:pt x="0" y="969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07" t="-5696" r="-24598" b="-37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163800" y="85276"/>
            <a:ext cx="2613106" cy="1829175"/>
          </a:xfrm>
          <a:custGeom>
            <a:avLst/>
            <a:gdLst/>
            <a:ahLst/>
            <a:cxnLst/>
            <a:rect l="l" t="t" r="r" b="b"/>
            <a:pathLst>
              <a:path w="1524535" h="1067175">
                <a:moveTo>
                  <a:pt x="0" y="0"/>
                </a:moveTo>
                <a:lnTo>
                  <a:pt x="1524536" y="0"/>
                </a:lnTo>
                <a:lnTo>
                  <a:pt x="1524536" y="1067175"/>
                </a:lnTo>
                <a:lnTo>
                  <a:pt x="0" y="1067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99117" y="3968709"/>
            <a:ext cx="15689766" cy="1729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XÂY DỰNG WEBSITE BÁN LAPTOP BẰNG .NET THEO MÔ HÌNH MVC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88604" y="952125"/>
            <a:ext cx="11510792" cy="1047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TRƯỜNG ĐẠI HỌC CÔNG NGHIỆP HÀ NỘI</a:t>
            </a:r>
          </a:p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KHOA CÔNG NGHỆ TIN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67234" y="2603255"/>
            <a:ext cx="895353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ĐỒ ÁN TỐT NGHIỆP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88511" y="5940001"/>
            <a:ext cx="3628451" cy="216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Giảng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hướng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dẫn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Sinh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thực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hiện</a:t>
            </a:r>
            <a:endParaRPr lang="en-US" sz="2499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số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sinh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endParaRPr lang="en-US" sz="2499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Lớp</a:t>
            </a:r>
            <a:endParaRPr lang="en-US" sz="2499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Khóa</a:t>
            </a:r>
            <a:endParaRPr lang="en-US" sz="2499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48916" y="5981700"/>
            <a:ext cx="4514210" cy="221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:TS.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Trần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Tiến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Dũng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Nguyễn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Thế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Hải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 2020601018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 KTPM01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 15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99067" y="1033771"/>
            <a:ext cx="114898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BIỂU ĐỒ CƠ SỞ DỮ LIỆU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091DBD1D-38FD-4734-98CE-6701B6ECD836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09 – NGUYỄN THẾ HẢI </a:t>
            </a:r>
          </a:p>
        </p:txBody>
      </p:sp>
      <p:pic>
        <p:nvPicPr>
          <p:cNvPr id="10" name="Picture 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C060EFD-FD78-FA31-B5D1-6FA316CA4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67" y="2214778"/>
            <a:ext cx="11628726" cy="6743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13593" y="5275309"/>
            <a:ext cx="5383449" cy="2430984"/>
            <a:chOff x="0" y="0"/>
            <a:chExt cx="1322803" cy="597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803" cy="597333"/>
            </a:xfrm>
            <a:custGeom>
              <a:avLst/>
              <a:gdLst/>
              <a:ahLst/>
              <a:cxnLst/>
              <a:rect l="l" t="t" r="r" b="b"/>
              <a:pathLst>
                <a:path w="1322803" h="597333">
                  <a:moveTo>
                    <a:pt x="47457" y="0"/>
                  </a:moveTo>
                  <a:lnTo>
                    <a:pt x="1275346" y="0"/>
                  </a:lnTo>
                  <a:cubicBezTo>
                    <a:pt x="1301556" y="0"/>
                    <a:pt x="1322803" y="21247"/>
                    <a:pt x="1322803" y="47457"/>
                  </a:cubicBezTo>
                  <a:lnTo>
                    <a:pt x="1322803" y="549876"/>
                  </a:lnTo>
                  <a:cubicBezTo>
                    <a:pt x="1322803" y="576086"/>
                    <a:pt x="1301556" y="597333"/>
                    <a:pt x="1275346" y="597333"/>
                  </a:cubicBezTo>
                  <a:lnTo>
                    <a:pt x="47457" y="597333"/>
                  </a:lnTo>
                  <a:cubicBezTo>
                    <a:pt x="21247" y="597333"/>
                    <a:pt x="0" y="576086"/>
                    <a:pt x="0" y="549876"/>
                  </a:cubicBezTo>
                  <a:lnTo>
                    <a:pt x="0" y="47457"/>
                  </a:lnTo>
                  <a:cubicBezTo>
                    <a:pt x="0" y="21247"/>
                    <a:pt x="21247" y="0"/>
                    <a:pt x="4745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22803" cy="644958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13593" y="5275309"/>
            <a:ext cx="238540" cy="2430984"/>
            <a:chOff x="0" y="0"/>
            <a:chExt cx="58613" cy="597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613" cy="597333"/>
            </a:xfrm>
            <a:custGeom>
              <a:avLst/>
              <a:gdLst/>
              <a:ahLst/>
              <a:cxnLst/>
              <a:rect l="l" t="t" r="r" b="b"/>
              <a:pathLst>
                <a:path w="58613" h="59733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899" y="5275309"/>
            <a:ext cx="1442962" cy="144296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34132" y="0"/>
                  </a:moveTo>
                  <a:lnTo>
                    <a:pt x="678668" y="0"/>
                  </a:lnTo>
                  <a:cubicBezTo>
                    <a:pt x="714242" y="0"/>
                    <a:pt x="748359" y="14132"/>
                    <a:pt x="773514" y="39286"/>
                  </a:cubicBezTo>
                  <a:cubicBezTo>
                    <a:pt x="798668" y="64441"/>
                    <a:pt x="812800" y="98558"/>
                    <a:pt x="812800" y="134132"/>
                  </a:cubicBezTo>
                  <a:lnTo>
                    <a:pt x="812800" y="678668"/>
                  </a:lnTo>
                  <a:cubicBezTo>
                    <a:pt x="812800" y="714242"/>
                    <a:pt x="798668" y="748359"/>
                    <a:pt x="773514" y="773514"/>
                  </a:cubicBezTo>
                  <a:cubicBezTo>
                    <a:pt x="748359" y="798668"/>
                    <a:pt x="714242" y="812800"/>
                    <a:pt x="678668" y="812800"/>
                  </a:cubicBezTo>
                  <a:lnTo>
                    <a:pt x="134132" y="812800"/>
                  </a:lnTo>
                  <a:cubicBezTo>
                    <a:pt x="98558" y="812800"/>
                    <a:pt x="64441" y="798668"/>
                    <a:pt x="39286" y="773514"/>
                  </a:cubicBezTo>
                  <a:cubicBezTo>
                    <a:pt x="14132" y="748359"/>
                    <a:pt x="0" y="714242"/>
                    <a:pt x="0" y="678668"/>
                  </a:cubicBezTo>
                  <a:lnTo>
                    <a:pt x="0" y="134132"/>
                  </a:lnTo>
                  <a:cubicBezTo>
                    <a:pt x="0" y="98558"/>
                    <a:pt x="14132" y="64441"/>
                    <a:pt x="39286" y="39286"/>
                  </a:cubicBezTo>
                  <a:cubicBezTo>
                    <a:pt x="64441" y="14132"/>
                    <a:pt x="98558" y="0"/>
                    <a:pt x="134132" y="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840518" y="5684758"/>
            <a:ext cx="793723" cy="624065"/>
          </a:xfrm>
          <a:custGeom>
            <a:avLst/>
            <a:gdLst/>
            <a:ahLst/>
            <a:cxnLst/>
            <a:rect l="l" t="t" r="r" b="b"/>
            <a:pathLst>
              <a:path w="793723" h="624065">
                <a:moveTo>
                  <a:pt x="0" y="0"/>
                </a:moveTo>
                <a:lnTo>
                  <a:pt x="793723" y="0"/>
                </a:lnTo>
                <a:lnTo>
                  <a:pt x="793723" y="624064"/>
                </a:lnTo>
                <a:lnTo>
                  <a:pt x="0" y="624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034057" y="-269190"/>
            <a:ext cx="2450485" cy="1131645"/>
          </a:xfrm>
          <a:custGeom>
            <a:avLst/>
            <a:gdLst/>
            <a:ahLst/>
            <a:cxnLst/>
            <a:rect l="l" t="t" r="r" b="b"/>
            <a:pathLst>
              <a:path w="2450485" h="1131645">
                <a:moveTo>
                  <a:pt x="0" y="0"/>
                </a:moveTo>
                <a:lnTo>
                  <a:pt x="2450486" y="0"/>
                </a:lnTo>
                <a:lnTo>
                  <a:pt x="2450486" y="1131645"/>
                </a:lnTo>
                <a:lnTo>
                  <a:pt x="0" y="1131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421785" y="462877"/>
            <a:ext cx="2450485" cy="1131645"/>
          </a:xfrm>
          <a:custGeom>
            <a:avLst/>
            <a:gdLst/>
            <a:ahLst/>
            <a:cxnLst/>
            <a:rect l="l" t="t" r="r" b="b"/>
            <a:pathLst>
              <a:path w="2450485" h="1131645">
                <a:moveTo>
                  <a:pt x="0" y="0"/>
                </a:moveTo>
                <a:lnTo>
                  <a:pt x="2450485" y="0"/>
                </a:lnTo>
                <a:lnTo>
                  <a:pt x="2450485" y="1131646"/>
                </a:lnTo>
                <a:lnTo>
                  <a:pt x="0" y="1131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3213593" y="2368075"/>
            <a:ext cx="5383449" cy="2430984"/>
            <a:chOff x="0" y="0"/>
            <a:chExt cx="1322803" cy="5973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22803" cy="597333"/>
            </a:xfrm>
            <a:custGeom>
              <a:avLst/>
              <a:gdLst/>
              <a:ahLst/>
              <a:cxnLst/>
              <a:rect l="l" t="t" r="r" b="b"/>
              <a:pathLst>
                <a:path w="1322803" h="597333">
                  <a:moveTo>
                    <a:pt x="47457" y="0"/>
                  </a:moveTo>
                  <a:lnTo>
                    <a:pt x="1275346" y="0"/>
                  </a:lnTo>
                  <a:cubicBezTo>
                    <a:pt x="1301556" y="0"/>
                    <a:pt x="1322803" y="21247"/>
                    <a:pt x="1322803" y="47457"/>
                  </a:cubicBezTo>
                  <a:lnTo>
                    <a:pt x="1322803" y="549876"/>
                  </a:lnTo>
                  <a:cubicBezTo>
                    <a:pt x="1322803" y="576086"/>
                    <a:pt x="1301556" y="597333"/>
                    <a:pt x="1275346" y="597333"/>
                  </a:cubicBezTo>
                  <a:lnTo>
                    <a:pt x="47457" y="597333"/>
                  </a:lnTo>
                  <a:cubicBezTo>
                    <a:pt x="21247" y="597333"/>
                    <a:pt x="0" y="576086"/>
                    <a:pt x="0" y="549876"/>
                  </a:cubicBezTo>
                  <a:lnTo>
                    <a:pt x="0" y="47457"/>
                  </a:lnTo>
                  <a:cubicBezTo>
                    <a:pt x="0" y="21247"/>
                    <a:pt x="21247" y="0"/>
                    <a:pt x="4745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22803" cy="644958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213593" y="2368075"/>
            <a:ext cx="238540" cy="2430984"/>
            <a:chOff x="0" y="0"/>
            <a:chExt cx="58613" cy="5973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613" cy="597333"/>
            </a:xfrm>
            <a:custGeom>
              <a:avLst/>
              <a:gdLst/>
              <a:ahLst/>
              <a:cxnLst/>
              <a:rect l="l" t="t" r="r" b="b"/>
              <a:pathLst>
                <a:path w="58613" h="59733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15899" y="2368075"/>
            <a:ext cx="1442962" cy="14429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34132" y="0"/>
                  </a:moveTo>
                  <a:lnTo>
                    <a:pt x="678668" y="0"/>
                  </a:lnTo>
                  <a:cubicBezTo>
                    <a:pt x="714242" y="0"/>
                    <a:pt x="748359" y="14132"/>
                    <a:pt x="773514" y="39286"/>
                  </a:cubicBezTo>
                  <a:cubicBezTo>
                    <a:pt x="798668" y="64441"/>
                    <a:pt x="812800" y="98558"/>
                    <a:pt x="812800" y="134132"/>
                  </a:cubicBezTo>
                  <a:lnTo>
                    <a:pt x="812800" y="678668"/>
                  </a:lnTo>
                  <a:cubicBezTo>
                    <a:pt x="812800" y="714242"/>
                    <a:pt x="798668" y="748359"/>
                    <a:pt x="773514" y="773514"/>
                  </a:cubicBezTo>
                  <a:cubicBezTo>
                    <a:pt x="748359" y="798668"/>
                    <a:pt x="714242" y="812800"/>
                    <a:pt x="678668" y="812800"/>
                  </a:cubicBezTo>
                  <a:lnTo>
                    <a:pt x="134132" y="812800"/>
                  </a:lnTo>
                  <a:cubicBezTo>
                    <a:pt x="98558" y="812800"/>
                    <a:pt x="64441" y="798668"/>
                    <a:pt x="39286" y="773514"/>
                  </a:cubicBezTo>
                  <a:cubicBezTo>
                    <a:pt x="14132" y="748359"/>
                    <a:pt x="0" y="714242"/>
                    <a:pt x="0" y="678668"/>
                  </a:cubicBezTo>
                  <a:lnTo>
                    <a:pt x="0" y="134132"/>
                  </a:lnTo>
                  <a:cubicBezTo>
                    <a:pt x="0" y="98558"/>
                    <a:pt x="14132" y="64441"/>
                    <a:pt x="39286" y="39286"/>
                  </a:cubicBezTo>
                  <a:cubicBezTo>
                    <a:pt x="64441" y="14132"/>
                    <a:pt x="98558" y="0"/>
                    <a:pt x="134132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879251" y="2731427"/>
            <a:ext cx="716258" cy="716258"/>
          </a:xfrm>
          <a:custGeom>
            <a:avLst/>
            <a:gdLst/>
            <a:ahLst/>
            <a:cxnLst/>
            <a:rect l="l" t="t" r="r" b="b"/>
            <a:pathLst>
              <a:path w="716258" h="716258">
                <a:moveTo>
                  <a:pt x="0" y="0"/>
                </a:moveTo>
                <a:lnTo>
                  <a:pt x="716257" y="0"/>
                </a:lnTo>
                <a:lnTo>
                  <a:pt x="716257" y="716258"/>
                </a:lnTo>
                <a:lnTo>
                  <a:pt x="0" y="716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>
            <a:off x="9679928" y="3469267"/>
            <a:ext cx="7092175" cy="2430984"/>
            <a:chOff x="0" y="0"/>
            <a:chExt cx="9456232" cy="3241312"/>
          </a:xfrm>
        </p:grpSpPr>
        <p:grpSp>
          <p:nvGrpSpPr>
            <p:cNvPr id="28" name="Group 28"/>
            <p:cNvGrpSpPr/>
            <p:nvPr/>
          </p:nvGrpSpPr>
          <p:grpSpPr>
            <a:xfrm>
              <a:off x="2263592" y="0"/>
              <a:ext cx="7192640" cy="3241312"/>
              <a:chOff x="0" y="0"/>
              <a:chExt cx="1325514" cy="597333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325514" cy="597333"/>
              </a:xfrm>
              <a:custGeom>
                <a:avLst/>
                <a:gdLst/>
                <a:ahLst/>
                <a:cxnLst/>
                <a:rect l="l" t="t" r="r" b="b"/>
                <a:pathLst>
                  <a:path w="1325514" h="597333">
                    <a:moveTo>
                      <a:pt x="47360" y="0"/>
                    </a:moveTo>
                    <a:lnTo>
                      <a:pt x="1278154" y="0"/>
                    </a:lnTo>
                    <a:cubicBezTo>
                      <a:pt x="1304310" y="0"/>
                      <a:pt x="1325514" y="21204"/>
                      <a:pt x="1325514" y="47360"/>
                    </a:cubicBezTo>
                    <a:lnTo>
                      <a:pt x="1325514" y="549973"/>
                    </a:lnTo>
                    <a:cubicBezTo>
                      <a:pt x="1325514" y="576130"/>
                      <a:pt x="1304310" y="597333"/>
                      <a:pt x="1278154" y="597333"/>
                    </a:cubicBezTo>
                    <a:lnTo>
                      <a:pt x="47360" y="597333"/>
                    </a:lnTo>
                    <a:cubicBezTo>
                      <a:pt x="21204" y="597333"/>
                      <a:pt x="0" y="576130"/>
                      <a:pt x="0" y="549973"/>
                    </a:cubicBezTo>
                    <a:lnTo>
                      <a:pt x="0" y="47360"/>
                    </a:lnTo>
                    <a:cubicBezTo>
                      <a:pt x="0" y="21204"/>
                      <a:pt x="21204" y="0"/>
                      <a:pt x="473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47625"/>
                <a:ext cx="1325514" cy="644958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2263592" y="0"/>
              <a:ext cx="318053" cy="3241312"/>
              <a:chOff x="0" y="0"/>
              <a:chExt cx="58613" cy="59733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8613" cy="597333"/>
              </a:xfrm>
              <a:custGeom>
                <a:avLst/>
                <a:gdLst/>
                <a:ahLst/>
                <a:cxnLst/>
                <a:rect l="l" t="t" r="r" b="b"/>
                <a:pathLst>
                  <a:path w="58613" h="597333">
                    <a:moveTo>
                      <a:pt x="29307" y="0"/>
                    </a:moveTo>
                    <a:lnTo>
                      <a:pt x="29307" y="0"/>
                    </a:lnTo>
                    <a:cubicBezTo>
                      <a:pt x="37079" y="0"/>
                      <a:pt x="44533" y="3088"/>
                      <a:pt x="50029" y="8584"/>
                    </a:cubicBezTo>
                    <a:cubicBezTo>
                      <a:pt x="55526" y="14080"/>
                      <a:pt x="58613" y="21534"/>
                      <a:pt x="58613" y="29307"/>
                    </a:cubicBezTo>
                    <a:lnTo>
                      <a:pt x="58613" y="568027"/>
                    </a:lnTo>
                    <a:cubicBezTo>
                      <a:pt x="58613" y="575799"/>
                      <a:pt x="55526" y="583254"/>
                      <a:pt x="50029" y="588750"/>
                    </a:cubicBezTo>
                    <a:cubicBezTo>
                      <a:pt x="44533" y="594246"/>
                      <a:pt x="37079" y="597333"/>
                      <a:pt x="29307" y="597333"/>
                    </a:cubicBezTo>
                    <a:lnTo>
                      <a:pt x="29307" y="597333"/>
                    </a:lnTo>
                    <a:cubicBezTo>
                      <a:pt x="21534" y="597333"/>
                      <a:pt x="14080" y="594246"/>
                      <a:pt x="8584" y="588750"/>
                    </a:cubicBezTo>
                    <a:cubicBezTo>
                      <a:pt x="3088" y="583254"/>
                      <a:pt x="0" y="575799"/>
                      <a:pt x="0" y="568027"/>
                    </a:cubicBezTo>
                    <a:lnTo>
                      <a:pt x="0" y="29307"/>
                    </a:lnTo>
                    <a:cubicBezTo>
                      <a:pt x="0" y="21534"/>
                      <a:pt x="3088" y="14080"/>
                      <a:pt x="8584" y="8584"/>
                    </a:cubicBezTo>
                    <a:cubicBezTo>
                      <a:pt x="14080" y="3088"/>
                      <a:pt x="21534" y="0"/>
                      <a:pt x="29307" y="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47625"/>
                <a:ext cx="58613" cy="644958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0" y="0"/>
              <a:ext cx="1923950" cy="1923950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34132" y="0"/>
                    </a:moveTo>
                    <a:lnTo>
                      <a:pt x="678668" y="0"/>
                    </a:lnTo>
                    <a:cubicBezTo>
                      <a:pt x="714242" y="0"/>
                      <a:pt x="748359" y="14132"/>
                      <a:pt x="773514" y="39286"/>
                    </a:cubicBezTo>
                    <a:cubicBezTo>
                      <a:pt x="798668" y="64441"/>
                      <a:pt x="812800" y="98558"/>
                      <a:pt x="812800" y="134132"/>
                    </a:cubicBezTo>
                    <a:lnTo>
                      <a:pt x="812800" y="678668"/>
                    </a:lnTo>
                    <a:cubicBezTo>
                      <a:pt x="812800" y="714242"/>
                      <a:pt x="798668" y="748359"/>
                      <a:pt x="773514" y="773514"/>
                    </a:cubicBezTo>
                    <a:cubicBezTo>
                      <a:pt x="748359" y="798668"/>
                      <a:pt x="714242" y="812800"/>
                      <a:pt x="678668" y="812800"/>
                    </a:cubicBezTo>
                    <a:lnTo>
                      <a:pt x="134132" y="812800"/>
                    </a:lnTo>
                    <a:cubicBezTo>
                      <a:pt x="98558" y="812800"/>
                      <a:pt x="64441" y="798668"/>
                      <a:pt x="39286" y="773514"/>
                    </a:cubicBezTo>
                    <a:cubicBezTo>
                      <a:pt x="14132" y="748359"/>
                      <a:pt x="0" y="714242"/>
                      <a:pt x="0" y="678668"/>
                    </a:cubicBezTo>
                    <a:lnTo>
                      <a:pt x="0" y="134132"/>
                    </a:lnTo>
                    <a:cubicBezTo>
                      <a:pt x="0" y="98558"/>
                      <a:pt x="14132" y="64441"/>
                      <a:pt x="39286" y="39286"/>
                    </a:cubicBezTo>
                    <a:cubicBezTo>
                      <a:pt x="64441" y="14132"/>
                      <a:pt x="98558" y="0"/>
                      <a:pt x="134132" y="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7" name="Freeform 37"/>
            <p:cNvSpPr/>
            <p:nvPr/>
          </p:nvSpPr>
          <p:spPr>
            <a:xfrm>
              <a:off x="551950" y="566813"/>
              <a:ext cx="820050" cy="790323"/>
            </a:xfrm>
            <a:custGeom>
              <a:avLst/>
              <a:gdLst/>
              <a:ahLst/>
              <a:cxnLst/>
              <a:rect l="l" t="t" r="r" b="b"/>
              <a:pathLst>
                <a:path w="820050" h="790323">
                  <a:moveTo>
                    <a:pt x="0" y="0"/>
                  </a:moveTo>
                  <a:lnTo>
                    <a:pt x="820050" y="0"/>
                  </a:lnTo>
                  <a:lnTo>
                    <a:pt x="820050" y="790324"/>
                  </a:lnTo>
                  <a:lnTo>
                    <a:pt x="0" y="790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9692640" y="6377165"/>
            <a:ext cx="7079461" cy="2430984"/>
            <a:chOff x="0" y="0"/>
            <a:chExt cx="9439282" cy="3241312"/>
          </a:xfrm>
        </p:grpSpPr>
        <p:grpSp>
          <p:nvGrpSpPr>
            <p:cNvPr id="40" name="Group 40"/>
            <p:cNvGrpSpPr/>
            <p:nvPr/>
          </p:nvGrpSpPr>
          <p:grpSpPr>
            <a:xfrm>
              <a:off x="2263592" y="0"/>
              <a:ext cx="7175690" cy="3241312"/>
              <a:chOff x="0" y="0"/>
              <a:chExt cx="1322390" cy="597333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1322390" cy="597333"/>
              </a:xfrm>
              <a:custGeom>
                <a:avLst/>
                <a:gdLst/>
                <a:ahLst/>
                <a:cxnLst/>
                <a:rect l="l" t="t" r="r" b="b"/>
                <a:pathLst>
                  <a:path w="1322390" h="597333">
                    <a:moveTo>
                      <a:pt x="47472" y="0"/>
                    </a:moveTo>
                    <a:lnTo>
                      <a:pt x="1274918" y="0"/>
                    </a:lnTo>
                    <a:cubicBezTo>
                      <a:pt x="1287508" y="0"/>
                      <a:pt x="1299583" y="5002"/>
                      <a:pt x="1308486" y="13904"/>
                    </a:cubicBezTo>
                    <a:cubicBezTo>
                      <a:pt x="1317389" y="22807"/>
                      <a:pt x="1322390" y="34882"/>
                      <a:pt x="1322390" y="47472"/>
                    </a:cubicBezTo>
                    <a:lnTo>
                      <a:pt x="1322390" y="549861"/>
                    </a:lnTo>
                    <a:cubicBezTo>
                      <a:pt x="1322390" y="562452"/>
                      <a:pt x="1317389" y="574526"/>
                      <a:pt x="1308486" y="583429"/>
                    </a:cubicBezTo>
                    <a:cubicBezTo>
                      <a:pt x="1299583" y="592332"/>
                      <a:pt x="1287508" y="597333"/>
                      <a:pt x="1274918" y="597333"/>
                    </a:cubicBezTo>
                    <a:lnTo>
                      <a:pt x="47472" y="597333"/>
                    </a:lnTo>
                    <a:cubicBezTo>
                      <a:pt x="34882" y="597333"/>
                      <a:pt x="22807" y="592332"/>
                      <a:pt x="13904" y="583429"/>
                    </a:cubicBezTo>
                    <a:cubicBezTo>
                      <a:pt x="5002" y="574526"/>
                      <a:pt x="0" y="562452"/>
                      <a:pt x="0" y="549861"/>
                    </a:cubicBezTo>
                    <a:lnTo>
                      <a:pt x="0" y="47472"/>
                    </a:lnTo>
                    <a:cubicBezTo>
                      <a:pt x="0" y="34882"/>
                      <a:pt x="5002" y="22807"/>
                      <a:pt x="13904" y="13904"/>
                    </a:cubicBezTo>
                    <a:cubicBezTo>
                      <a:pt x="22807" y="5002"/>
                      <a:pt x="34882" y="0"/>
                      <a:pt x="4747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0" y="-38100"/>
                <a:ext cx="1322390" cy="635433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263592" y="0"/>
              <a:ext cx="318053" cy="3241312"/>
              <a:chOff x="0" y="0"/>
              <a:chExt cx="58613" cy="597333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58613" cy="597333"/>
              </a:xfrm>
              <a:custGeom>
                <a:avLst/>
                <a:gdLst/>
                <a:ahLst/>
                <a:cxnLst/>
                <a:rect l="l" t="t" r="r" b="b"/>
                <a:pathLst>
                  <a:path w="58613" h="597333">
                    <a:moveTo>
                      <a:pt x="29307" y="0"/>
                    </a:moveTo>
                    <a:lnTo>
                      <a:pt x="29307" y="0"/>
                    </a:lnTo>
                    <a:cubicBezTo>
                      <a:pt x="37079" y="0"/>
                      <a:pt x="44533" y="3088"/>
                      <a:pt x="50029" y="8584"/>
                    </a:cubicBezTo>
                    <a:cubicBezTo>
                      <a:pt x="55526" y="14080"/>
                      <a:pt x="58613" y="21534"/>
                      <a:pt x="58613" y="29307"/>
                    </a:cubicBezTo>
                    <a:lnTo>
                      <a:pt x="58613" y="568027"/>
                    </a:lnTo>
                    <a:cubicBezTo>
                      <a:pt x="58613" y="575799"/>
                      <a:pt x="55526" y="583254"/>
                      <a:pt x="50029" y="588750"/>
                    </a:cubicBezTo>
                    <a:cubicBezTo>
                      <a:pt x="44533" y="594246"/>
                      <a:pt x="37079" y="597333"/>
                      <a:pt x="29307" y="597333"/>
                    </a:cubicBezTo>
                    <a:lnTo>
                      <a:pt x="29307" y="597333"/>
                    </a:lnTo>
                    <a:cubicBezTo>
                      <a:pt x="21534" y="597333"/>
                      <a:pt x="14080" y="594246"/>
                      <a:pt x="8584" y="588750"/>
                    </a:cubicBezTo>
                    <a:cubicBezTo>
                      <a:pt x="3088" y="583254"/>
                      <a:pt x="0" y="575799"/>
                      <a:pt x="0" y="568027"/>
                    </a:cubicBezTo>
                    <a:lnTo>
                      <a:pt x="0" y="29307"/>
                    </a:lnTo>
                    <a:cubicBezTo>
                      <a:pt x="0" y="21534"/>
                      <a:pt x="3088" y="14080"/>
                      <a:pt x="8584" y="8584"/>
                    </a:cubicBezTo>
                    <a:cubicBezTo>
                      <a:pt x="14080" y="3088"/>
                      <a:pt x="21534" y="0"/>
                      <a:pt x="29307" y="0"/>
                    </a:cubicBezTo>
                    <a:close/>
                  </a:path>
                </a:pathLst>
              </a:custGeom>
              <a:solidFill>
                <a:srgbClr val="32757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0" y="-38100"/>
                <a:ext cx="58613" cy="635433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0" y="0"/>
              <a:ext cx="1923950" cy="1923950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34132" y="0"/>
                    </a:moveTo>
                    <a:lnTo>
                      <a:pt x="678668" y="0"/>
                    </a:lnTo>
                    <a:cubicBezTo>
                      <a:pt x="714242" y="0"/>
                      <a:pt x="748359" y="14132"/>
                      <a:pt x="773514" y="39286"/>
                    </a:cubicBezTo>
                    <a:cubicBezTo>
                      <a:pt x="798668" y="64441"/>
                      <a:pt x="812800" y="98558"/>
                      <a:pt x="812800" y="134132"/>
                    </a:cubicBezTo>
                    <a:lnTo>
                      <a:pt x="812800" y="678668"/>
                    </a:lnTo>
                    <a:cubicBezTo>
                      <a:pt x="812800" y="714242"/>
                      <a:pt x="798668" y="748359"/>
                      <a:pt x="773514" y="773514"/>
                    </a:cubicBezTo>
                    <a:cubicBezTo>
                      <a:pt x="748359" y="798668"/>
                      <a:pt x="714242" y="812800"/>
                      <a:pt x="678668" y="812800"/>
                    </a:cubicBezTo>
                    <a:lnTo>
                      <a:pt x="134132" y="812800"/>
                    </a:lnTo>
                    <a:cubicBezTo>
                      <a:pt x="98558" y="812800"/>
                      <a:pt x="64441" y="798668"/>
                      <a:pt x="39286" y="773514"/>
                    </a:cubicBezTo>
                    <a:cubicBezTo>
                      <a:pt x="14132" y="748359"/>
                      <a:pt x="0" y="714242"/>
                      <a:pt x="0" y="678668"/>
                    </a:cubicBezTo>
                    <a:lnTo>
                      <a:pt x="0" y="134132"/>
                    </a:lnTo>
                    <a:cubicBezTo>
                      <a:pt x="0" y="98558"/>
                      <a:pt x="14132" y="64441"/>
                      <a:pt x="39286" y="39286"/>
                    </a:cubicBezTo>
                    <a:cubicBezTo>
                      <a:pt x="64441" y="14132"/>
                      <a:pt x="98558" y="0"/>
                      <a:pt x="134132" y="0"/>
                    </a:cubicBezTo>
                    <a:close/>
                  </a:path>
                </a:pathLst>
              </a:custGeom>
              <a:solidFill>
                <a:srgbClr val="32757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sp>
          <p:nvSpPr>
            <p:cNvPr id="49" name="Freeform 49"/>
            <p:cNvSpPr/>
            <p:nvPr/>
          </p:nvSpPr>
          <p:spPr>
            <a:xfrm>
              <a:off x="413412" y="413412"/>
              <a:ext cx="1097125" cy="1097125"/>
            </a:xfrm>
            <a:custGeom>
              <a:avLst/>
              <a:gdLst/>
              <a:ahLst/>
              <a:cxnLst/>
              <a:rect l="l" t="t" r="r" b="b"/>
              <a:pathLst>
                <a:path w="1097125" h="1097125">
                  <a:moveTo>
                    <a:pt x="0" y="0"/>
                  </a:moveTo>
                  <a:lnTo>
                    <a:pt x="1097125" y="0"/>
                  </a:lnTo>
                  <a:lnTo>
                    <a:pt x="1097125" y="1097125"/>
                  </a:lnTo>
                  <a:lnTo>
                    <a:pt x="0" y="1097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399067" y="1033771"/>
            <a:ext cx="114898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QUẢ ĐẠT ĐƯỢC</a:t>
            </a:r>
            <a:endParaRPr lang="en-US" sz="5000" b="1" spc="160" dirty="0">
              <a:solidFill>
                <a:srgbClr val="3BB77E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F22D6630-EF4E-4E15-8150-72C9F634F5E0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10 – NGUYỄN THẾ HẢI</a:t>
            </a:r>
          </a:p>
        </p:txBody>
      </p:sp>
      <p:pic>
        <p:nvPicPr>
          <p:cNvPr id="26" name="Picture 25" descr="A screenshot of a website&#10;&#10;Description automatically generated">
            <a:extLst>
              <a:ext uri="{FF2B5EF4-FFF2-40B4-BE49-F238E27FC236}">
                <a16:creationId xmlns:a16="http://schemas.microsoft.com/office/drawing/2014/main" id="{D43E47B4-0017-C4CA-DCD7-A0EB68F870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20" y="2411838"/>
            <a:ext cx="5025728" cy="2387221"/>
          </a:xfrm>
          <a:prstGeom prst="rect">
            <a:avLst/>
          </a:prstGeom>
        </p:spPr>
      </p:pic>
      <p:pic>
        <p:nvPicPr>
          <p:cNvPr id="52" name="Picture 51" descr="A screenshot of a computer&#10;&#10;Description automatically generated">
            <a:extLst>
              <a:ext uri="{FF2B5EF4-FFF2-40B4-BE49-F238E27FC236}">
                <a16:creationId xmlns:a16="http://schemas.microsoft.com/office/drawing/2014/main" id="{24589FCF-B1ED-7359-CF41-66F6DEFD6F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668" y="5317624"/>
            <a:ext cx="5023270" cy="2388669"/>
          </a:xfrm>
          <a:prstGeom prst="rect">
            <a:avLst/>
          </a:prstGeom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260C12A9-1179-C4AA-9C78-6E0905B3415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872" y="3564007"/>
            <a:ext cx="4893657" cy="2306645"/>
          </a:xfrm>
          <a:prstGeom prst="rect">
            <a:avLst/>
          </a:prstGeom>
        </p:spPr>
      </p:pic>
      <p:pic>
        <p:nvPicPr>
          <p:cNvPr id="63" name="Picture 62" descr="A screenshot of a computer&#10;&#10;Description automatically generated">
            <a:extLst>
              <a:ext uri="{FF2B5EF4-FFF2-40B4-BE49-F238E27FC236}">
                <a16:creationId xmlns:a16="http://schemas.microsoft.com/office/drawing/2014/main" id="{92C03451-4674-282A-89FE-117C51D9A04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162" y="6408771"/>
            <a:ext cx="5034197" cy="2399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74804" y="2259211"/>
            <a:ext cx="141372" cy="1089919"/>
            <a:chOff x="0" y="0"/>
            <a:chExt cx="43872" cy="3382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74804" y="3623183"/>
            <a:ext cx="141372" cy="1089919"/>
            <a:chOff x="0" y="0"/>
            <a:chExt cx="43872" cy="3382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74804" y="4987155"/>
            <a:ext cx="141372" cy="1089919"/>
            <a:chOff x="0" y="0"/>
            <a:chExt cx="43872" cy="3382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374804" y="6351127"/>
            <a:ext cx="141372" cy="1089919"/>
            <a:chOff x="0" y="0"/>
            <a:chExt cx="43872" cy="3382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74804" y="7715099"/>
            <a:ext cx="141372" cy="1089919"/>
            <a:chOff x="0" y="0"/>
            <a:chExt cx="43872" cy="3382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3644" y="6843315"/>
            <a:ext cx="1094088" cy="1820213"/>
            <a:chOff x="0" y="0"/>
            <a:chExt cx="311700" cy="5185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11700" cy="518569"/>
            </a:xfrm>
            <a:custGeom>
              <a:avLst/>
              <a:gdLst/>
              <a:ahLst/>
              <a:cxnLst/>
              <a:rect l="l" t="t" r="r" b="b"/>
              <a:pathLst>
                <a:path w="311700" h="518569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377046"/>
                  </a:lnTo>
                  <a:cubicBezTo>
                    <a:pt x="311700" y="455207"/>
                    <a:pt x="248338" y="518569"/>
                    <a:pt x="170177" y="518569"/>
                  </a:cubicBezTo>
                  <a:lnTo>
                    <a:pt x="141523" y="518569"/>
                  </a:lnTo>
                  <a:cubicBezTo>
                    <a:pt x="103989" y="518569"/>
                    <a:pt x="67992" y="503659"/>
                    <a:pt x="41451" y="477118"/>
                  </a:cubicBezTo>
                  <a:cubicBezTo>
                    <a:pt x="14910" y="450577"/>
                    <a:pt x="0" y="414581"/>
                    <a:pt x="0" y="377046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311700" cy="575719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636500" y="5132533"/>
            <a:ext cx="1368376" cy="136837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910787" y="5406820"/>
            <a:ext cx="819801" cy="81980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78594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1251716" y="6087916"/>
            <a:ext cx="1094088" cy="2565109"/>
            <a:chOff x="0" y="0"/>
            <a:chExt cx="311700" cy="73078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11700" cy="730786"/>
            </a:xfrm>
            <a:custGeom>
              <a:avLst/>
              <a:gdLst/>
              <a:ahLst/>
              <a:cxnLst/>
              <a:rect l="l" t="t" r="r" b="b"/>
              <a:pathLst>
                <a:path w="311700" h="730786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589264"/>
                  </a:lnTo>
                  <a:cubicBezTo>
                    <a:pt x="311700" y="626798"/>
                    <a:pt x="296790" y="662795"/>
                    <a:pt x="270249" y="689335"/>
                  </a:cubicBezTo>
                  <a:cubicBezTo>
                    <a:pt x="243708" y="715876"/>
                    <a:pt x="207712" y="730786"/>
                    <a:pt x="170177" y="730786"/>
                  </a:cubicBezTo>
                  <a:lnTo>
                    <a:pt x="141523" y="730786"/>
                  </a:lnTo>
                  <a:cubicBezTo>
                    <a:pt x="103989" y="730786"/>
                    <a:pt x="67992" y="715876"/>
                    <a:pt x="41451" y="689335"/>
                  </a:cubicBezTo>
                  <a:cubicBezTo>
                    <a:pt x="14910" y="662795"/>
                    <a:pt x="0" y="626798"/>
                    <a:pt x="0" y="589264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311700" cy="787936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114572" y="4448345"/>
            <a:ext cx="1368376" cy="1368376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388860" y="4722632"/>
            <a:ext cx="819801" cy="819801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456666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2729788" y="5296723"/>
            <a:ext cx="1094088" cy="3366805"/>
            <a:chOff x="0" y="0"/>
            <a:chExt cx="311700" cy="95918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11700" cy="959185"/>
            </a:xfrm>
            <a:custGeom>
              <a:avLst/>
              <a:gdLst/>
              <a:ahLst/>
              <a:cxnLst/>
              <a:rect l="l" t="t" r="r" b="b"/>
              <a:pathLst>
                <a:path w="311700" h="959185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817663"/>
                  </a:lnTo>
                  <a:cubicBezTo>
                    <a:pt x="311700" y="895823"/>
                    <a:pt x="248338" y="959185"/>
                    <a:pt x="170177" y="959185"/>
                  </a:cubicBezTo>
                  <a:lnTo>
                    <a:pt x="141523" y="959185"/>
                  </a:lnTo>
                  <a:cubicBezTo>
                    <a:pt x="103989" y="959185"/>
                    <a:pt x="67992" y="944275"/>
                    <a:pt x="41451" y="917734"/>
                  </a:cubicBezTo>
                  <a:cubicBezTo>
                    <a:pt x="14910" y="891194"/>
                    <a:pt x="0" y="855197"/>
                    <a:pt x="0" y="817663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57150"/>
              <a:ext cx="311700" cy="1016335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592645" y="3710049"/>
            <a:ext cx="1368376" cy="1368376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2866932" y="3984336"/>
            <a:ext cx="819801" cy="81980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2934739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4207861" y="4593337"/>
            <a:ext cx="1094088" cy="4092596"/>
            <a:chOff x="0" y="0"/>
            <a:chExt cx="311700" cy="1165959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311700" cy="1165959"/>
            </a:xfrm>
            <a:custGeom>
              <a:avLst/>
              <a:gdLst/>
              <a:ahLst/>
              <a:cxnLst/>
              <a:rect l="l" t="t" r="r" b="b"/>
              <a:pathLst>
                <a:path w="311700" h="1165959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1024437"/>
                  </a:lnTo>
                  <a:cubicBezTo>
                    <a:pt x="311700" y="1061971"/>
                    <a:pt x="296790" y="1097968"/>
                    <a:pt x="270249" y="1124508"/>
                  </a:cubicBezTo>
                  <a:cubicBezTo>
                    <a:pt x="243708" y="1151049"/>
                    <a:pt x="207712" y="1165959"/>
                    <a:pt x="170177" y="1165959"/>
                  </a:cubicBezTo>
                  <a:lnTo>
                    <a:pt x="141523" y="1165959"/>
                  </a:lnTo>
                  <a:cubicBezTo>
                    <a:pt x="103989" y="1165959"/>
                    <a:pt x="67992" y="1151049"/>
                    <a:pt x="41451" y="1124508"/>
                  </a:cubicBezTo>
                  <a:cubicBezTo>
                    <a:pt x="14910" y="1097968"/>
                    <a:pt x="0" y="1061971"/>
                    <a:pt x="0" y="1024437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57150"/>
              <a:ext cx="311700" cy="1223109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4070717" y="2956692"/>
            <a:ext cx="1368376" cy="1368376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4345005" y="3230979"/>
            <a:ext cx="819801" cy="819801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4412811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5685933" y="3856865"/>
            <a:ext cx="1094088" cy="4806662"/>
            <a:chOff x="0" y="0"/>
            <a:chExt cx="311700" cy="136939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311700" cy="1369393"/>
            </a:xfrm>
            <a:custGeom>
              <a:avLst/>
              <a:gdLst/>
              <a:ahLst/>
              <a:cxnLst/>
              <a:rect l="l" t="t" r="r" b="b"/>
              <a:pathLst>
                <a:path w="311700" h="1369393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1227871"/>
                  </a:lnTo>
                  <a:cubicBezTo>
                    <a:pt x="311700" y="1265405"/>
                    <a:pt x="296790" y="1301402"/>
                    <a:pt x="270249" y="1327942"/>
                  </a:cubicBezTo>
                  <a:cubicBezTo>
                    <a:pt x="243708" y="1354483"/>
                    <a:pt x="207712" y="1369393"/>
                    <a:pt x="170177" y="1369393"/>
                  </a:cubicBezTo>
                  <a:lnTo>
                    <a:pt x="141523" y="1369393"/>
                  </a:lnTo>
                  <a:cubicBezTo>
                    <a:pt x="103989" y="1369393"/>
                    <a:pt x="67992" y="1354483"/>
                    <a:pt x="41451" y="1327942"/>
                  </a:cubicBezTo>
                  <a:cubicBezTo>
                    <a:pt x="14910" y="1301402"/>
                    <a:pt x="0" y="1265405"/>
                    <a:pt x="0" y="1227871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57150"/>
              <a:ext cx="311700" cy="1426543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5548790" y="2228477"/>
            <a:ext cx="1368376" cy="1368376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5823077" y="2502764"/>
            <a:ext cx="819801" cy="819801"/>
            <a:chOff x="0" y="0"/>
            <a:chExt cx="812800" cy="8128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15890884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546755" y="2437450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546755" y="3808162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2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546755" y="5178874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3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546755" y="6549586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4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546755" y="7920298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5</a:t>
            </a:r>
          </a:p>
        </p:txBody>
      </p:sp>
      <p:sp>
        <p:nvSpPr>
          <p:cNvPr id="72" name="AutoShape 72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Box 73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75" name="Freeform 75"/>
          <p:cNvSpPr/>
          <p:nvPr/>
        </p:nvSpPr>
        <p:spPr>
          <a:xfrm>
            <a:off x="10037660" y="5588175"/>
            <a:ext cx="566057" cy="457091"/>
          </a:xfrm>
          <a:custGeom>
            <a:avLst/>
            <a:gdLst/>
            <a:ahLst/>
            <a:cxnLst/>
            <a:rect l="l" t="t" r="r" b="b"/>
            <a:pathLst>
              <a:path w="566057" h="457091">
                <a:moveTo>
                  <a:pt x="0" y="0"/>
                </a:moveTo>
                <a:lnTo>
                  <a:pt x="566056" y="0"/>
                </a:lnTo>
                <a:lnTo>
                  <a:pt x="566056" y="457091"/>
                </a:lnTo>
                <a:lnTo>
                  <a:pt x="0" y="457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6" name="Freeform 76"/>
          <p:cNvSpPr/>
          <p:nvPr/>
        </p:nvSpPr>
        <p:spPr>
          <a:xfrm>
            <a:off x="11517575" y="4840393"/>
            <a:ext cx="562370" cy="584280"/>
          </a:xfrm>
          <a:custGeom>
            <a:avLst/>
            <a:gdLst/>
            <a:ahLst/>
            <a:cxnLst/>
            <a:rect l="l" t="t" r="r" b="b"/>
            <a:pathLst>
              <a:path w="562370" h="584280">
                <a:moveTo>
                  <a:pt x="0" y="0"/>
                </a:moveTo>
                <a:lnTo>
                  <a:pt x="562370" y="0"/>
                </a:lnTo>
                <a:lnTo>
                  <a:pt x="562370" y="584280"/>
                </a:lnTo>
                <a:lnTo>
                  <a:pt x="0" y="584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7" name="Freeform 77"/>
          <p:cNvSpPr/>
          <p:nvPr/>
        </p:nvSpPr>
        <p:spPr>
          <a:xfrm>
            <a:off x="15982113" y="2661800"/>
            <a:ext cx="501729" cy="501729"/>
          </a:xfrm>
          <a:custGeom>
            <a:avLst/>
            <a:gdLst/>
            <a:ahLst/>
            <a:cxnLst/>
            <a:rect l="l" t="t" r="r" b="b"/>
            <a:pathLst>
              <a:path w="501729" h="501729">
                <a:moveTo>
                  <a:pt x="0" y="0"/>
                </a:moveTo>
                <a:lnTo>
                  <a:pt x="501729" y="0"/>
                </a:lnTo>
                <a:lnTo>
                  <a:pt x="501729" y="501729"/>
                </a:lnTo>
                <a:lnTo>
                  <a:pt x="0" y="5017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14472397" y="3358372"/>
            <a:ext cx="565017" cy="565017"/>
          </a:xfrm>
          <a:custGeom>
            <a:avLst/>
            <a:gdLst/>
            <a:ahLst/>
            <a:cxnLst/>
            <a:rect l="l" t="t" r="r" b="b"/>
            <a:pathLst>
              <a:path w="565017" h="565017">
                <a:moveTo>
                  <a:pt x="0" y="0"/>
                </a:moveTo>
                <a:lnTo>
                  <a:pt x="565016" y="0"/>
                </a:lnTo>
                <a:lnTo>
                  <a:pt x="565016" y="565016"/>
                </a:lnTo>
                <a:lnTo>
                  <a:pt x="0" y="565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13034293" y="4151697"/>
            <a:ext cx="485080" cy="485080"/>
          </a:xfrm>
          <a:custGeom>
            <a:avLst/>
            <a:gdLst/>
            <a:ahLst/>
            <a:cxnLst/>
            <a:rect l="l" t="t" r="r" b="b"/>
            <a:pathLst>
              <a:path w="485080" h="485080">
                <a:moveTo>
                  <a:pt x="0" y="0"/>
                </a:moveTo>
                <a:lnTo>
                  <a:pt x="485080" y="0"/>
                </a:lnTo>
                <a:lnTo>
                  <a:pt x="485080" y="485080"/>
                </a:lnTo>
                <a:lnTo>
                  <a:pt x="0" y="4850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0" name="TextBox 80"/>
          <p:cNvSpPr txBox="1"/>
          <p:nvPr/>
        </p:nvSpPr>
        <p:spPr>
          <a:xfrm>
            <a:off x="609600" y="636435"/>
            <a:ext cx="17678400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 dirty="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LUẬN VÀ HƯỚNG PHÁT TRIỂN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2841925" y="3681967"/>
            <a:ext cx="7820858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Hiểu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rõ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quy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trình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website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bán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hàng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2849551" y="6343711"/>
            <a:ext cx="6590720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Phát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triển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kỹ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thiết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kế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lập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trình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TextBox 83"/>
          <p:cNvSpPr txBox="1"/>
          <p:nvPr/>
        </p:nvSpPr>
        <p:spPr>
          <a:xfrm>
            <a:off x="2791811" y="2328150"/>
            <a:ext cx="8539309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Nắm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vững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kiến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thức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ứng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thành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công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mô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hình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MVC 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2798939" y="7725658"/>
            <a:ext cx="6590720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Rèn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luyện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khả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tự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học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giải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quyết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vấn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để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2849550" y="5010846"/>
            <a:ext cx="7061237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Cải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thiện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kỹ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phân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tích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xác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định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chức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TextBox 45">
            <a:extLst>
              <a:ext uri="{FF2B5EF4-FFF2-40B4-BE49-F238E27FC236}">
                <a16:creationId xmlns:a16="http://schemas.microsoft.com/office/drawing/2014/main" id="{44BF3FD4-2913-49F7-AB6D-48B6DB8E8AB6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11 – ĐOÀN CÔNG THÀNH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3879" y="3398237"/>
            <a:ext cx="2889001" cy="4830699"/>
            <a:chOff x="0" y="0"/>
            <a:chExt cx="855709" cy="14308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5709" cy="1430831"/>
            </a:xfrm>
            <a:custGeom>
              <a:avLst/>
              <a:gdLst/>
              <a:ahLst/>
              <a:cxnLst/>
              <a:rect l="l" t="t" r="r" b="b"/>
              <a:pathLst>
                <a:path w="855709" h="1430831">
                  <a:moveTo>
                    <a:pt x="190265" y="0"/>
                  </a:moveTo>
                  <a:lnTo>
                    <a:pt x="665443" y="0"/>
                  </a:lnTo>
                  <a:cubicBezTo>
                    <a:pt x="770524" y="0"/>
                    <a:pt x="855709" y="85185"/>
                    <a:pt x="855709" y="190265"/>
                  </a:cubicBezTo>
                  <a:lnTo>
                    <a:pt x="855709" y="1240565"/>
                  </a:lnTo>
                  <a:cubicBezTo>
                    <a:pt x="855709" y="1345646"/>
                    <a:pt x="770524" y="1430831"/>
                    <a:pt x="665443" y="1430831"/>
                  </a:cubicBezTo>
                  <a:lnTo>
                    <a:pt x="190265" y="1430831"/>
                  </a:lnTo>
                  <a:cubicBezTo>
                    <a:pt x="85185" y="1430831"/>
                    <a:pt x="0" y="1345646"/>
                    <a:pt x="0" y="1240565"/>
                  </a:cubicBezTo>
                  <a:lnTo>
                    <a:pt x="0" y="190265"/>
                  </a:lnTo>
                  <a:cubicBezTo>
                    <a:pt x="0" y="85185"/>
                    <a:pt x="85185" y="0"/>
                    <a:pt x="190265" y="0"/>
                  </a:cubicBez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5709" cy="1478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2202360" y="3202953"/>
            <a:ext cx="1772039" cy="2915104"/>
            <a:chOff x="0" y="0"/>
            <a:chExt cx="524870" cy="8634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4870" cy="863440"/>
            </a:xfrm>
            <a:custGeom>
              <a:avLst/>
              <a:gdLst/>
              <a:ahLst/>
              <a:cxnLst/>
              <a:rect l="l" t="t" r="r" b="b"/>
              <a:pathLst>
                <a:path w="524870" h="863440">
                  <a:moveTo>
                    <a:pt x="321670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524870" y="863440"/>
                  </a:lnTo>
                  <a:lnTo>
                    <a:pt x="321670" y="0"/>
                  </a:lnTo>
                  <a:close/>
                </a:path>
              </a:pathLst>
            </a:custGeom>
            <a:solidFill>
              <a:srgbClr val="FAF8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-47625"/>
              <a:ext cx="321670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3093174" y="3618826"/>
            <a:ext cx="1724492" cy="2120507"/>
            <a:chOff x="0" y="0"/>
            <a:chExt cx="702189" cy="8634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2189" cy="863440"/>
            </a:xfrm>
            <a:custGeom>
              <a:avLst/>
              <a:gdLst/>
              <a:ahLst/>
              <a:cxnLst/>
              <a:rect l="l" t="t" r="r" b="b"/>
              <a:pathLst>
                <a:path w="702189" h="863440">
                  <a:moveTo>
                    <a:pt x="498989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702189" y="863440"/>
                  </a:lnTo>
                  <a:lnTo>
                    <a:pt x="498989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47625"/>
              <a:ext cx="498989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587879" y="3398237"/>
            <a:ext cx="2889001" cy="4830699"/>
            <a:chOff x="0" y="0"/>
            <a:chExt cx="855709" cy="14308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5709" cy="1430831"/>
            </a:xfrm>
            <a:custGeom>
              <a:avLst/>
              <a:gdLst/>
              <a:ahLst/>
              <a:cxnLst/>
              <a:rect l="l" t="t" r="r" b="b"/>
              <a:pathLst>
                <a:path w="855709" h="1430831">
                  <a:moveTo>
                    <a:pt x="190265" y="0"/>
                  </a:moveTo>
                  <a:lnTo>
                    <a:pt x="665443" y="0"/>
                  </a:lnTo>
                  <a:cubicBezTo>
                    <a:pt x="770524" y="0"/>
                    <a:pt x="855709" y="85185"/>
                    <a:pt x="855709" y="190265"/>
                  </a:cubicBezTo>
                  <a:lnTo>
                    <a:pt x="855709" y="1240565"/>
                  </a:lnTo>
                  <a:cubicBezTo>
                    <a:pt x="855709" y="1345646"/>
                    <a:pt x="770524" y="1430831"/>
                    <a:pt x="665443" y="1430831"/>
                  </a:cubicBezTo>
                  <a:lnTo>
                    <a:pt x="190265" y="1430831"/>
                  </a:lnTo>
                  <a:cubicBezTo>
                    <a:pt x="85185" y="1430831"/>
                    <a:pt x="0" y="1345646"/>
                    <a:pt x="0" y="1240565"/>
                  </a:cubicBezTo>
                  <a:lnTo>
                    <a:pt x="0" y="190265"/>
                  </a:lnTo>
                  <a:cubicBezTo>
                    <a:pt x="0" y="85185"/>
                    <a:pt x="85185" y="0"/>
                    <a:pt x="190265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55709" cy="1478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6146360" y="3202953"/>
            <a:ext cx="1772039" cy="2915104"/>
            <a:chOff x="0" y="0"/>
            <a:chExt cx="524870" cy="8634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24870" cy="863440"/>
            </a:xfrm>
            <a:custGeom>
              <a:avLst/>
              <a:gdLst/>
              <a:ahLst/>
              <a:cxnLst/>
              <a:rect l="l" t="t" r="r" b="b"/>
              <a:pathLst>
                <a:path w="524870" h="863440">
                  <a:moveTo>
                    <a:pt x="321670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524870" y="863440"/>
                  </a:lnTo>
                  <a:lnTo>
                    <a:pt x="321670" y="0"/>
                  </a:lnTo>
                  <a:close/>
                </a:path>
              </a:pathLst>
            </a:custGeom>
            <a:solidFill>
              <a:srgbClr val="FAF8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321670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7037174" y="3618826"/>
            <a:ext cx="1724492" cy="2120507"/>
            <a:chOff x="0" y="0"/>
            <a:chExt cx="702189" cy="8634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02189" cy="863440"/>
            </a:xfrm>
            <a:custGeom>
              <a:avLst/>
              <a:gdLst/>
              <a:ahLst/>
              <a:cxnLst/>
              <a:rect l="l" t="t" r="r" b="b"/>
              <a:pathLst>
                <a:path w="702189" h="863440">
                  <a:moveTo>
                    <a:pt x="498989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702189" y="863440"/>
                  </a:lnTo>
                  <a:lnTo>
                    <a:pt x="498989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498989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31879" y="3398237"/>
            <a:ext cx="2889001" cy="4830699"/>
            <a:chOff x="0" y="0"/>
            <a:chExt cx="855709" cy="14308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55709" cy="1430831"/>
            </a:xfrm>
            <a:custGeom>
              <a:avLst/>
              <a:gdLst/>
              <a:ahLst/>
              <a:cxnLst/>
              <a:rect l="l" t="t" r="r" b="b"/>
              <a:pathLst>
                <a:path w="855709" h="1430831">
                  <a:moveTo>
                    <a:pt x="190265" y="0"/>
                  </a:moveTo>
                  <a:lnTo>
                    <a:pt x="665443" y="0"/>
                  </a:lnTo>
                  <a:cubicBezTo>
                    <a:pt x="770524" y="0"/>
                    <a:pt x="855709" y="85185"/>
                    <a:pt x="855709" y="190265"/>
                  </a:cubicBezTo>
                  <a:lnTo>
                    <a:pt x="855709" y="1240565"/>
                  </a:lnTo>
                  <a:cubicBezTo>
                    <a:pt x="855709" y="1345646"/>
                    <a:pt x="770524" y="1430831"/>
                    <a:pt x="665443" y="1430831"/>
                  </a:cubicBezTo>
                  <a:lnTo>
                    <a:pt x="190265" y="1430831"/>
                  </a:lnTo>
                  <a:cubicBezTo>
                    <a:pt x="85185" y="1430831"/>
                    <a:pt x="0" y="1345646"/>
                    <a:pt x="0" y="1240565"/>
                  </a:cubicBezTo>
                  <a:lnTo>
                    <a:pt x="0" y="190265"/>
                  </a:lnTo>
                  <a:cubicBezTo>
                    <a:pt x="0" y="85185"/>
                    <a:pt x="85185" y="0"/>
                    <a:pt x="190265" y="0"/>
                  </a:cubicBez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55709" cy="1478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0090360" y="3202953"/>
            <a:ext cx="1772039" cy="2915104"/>
            <a:chOff x="0" y="0"/>
            <a:chExt cx="524870" cy="8634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24870" cy="863440"/>
            </a:xfrm>
            <a:custGeom>
              <a:avLst/>
              <a:gdLst/>
              <a:ahLst/>
              <a:cxnLst/>
              <a:rect l="l" t="t" r="r" b="b"/>
              <a:pathLst>
                <a:path w="524870" h="863440">
                  <a:moveTo>
                    <a:pt x="321670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524870" y="863440"/>
                  </a:lnTo>
                  <a:lnTo>
                    <a:pt x="321670" y="0"/>
                  </a:lnTo>
                  <a:close/>
                </a:path>
              </a:pathLst>
            </a:custGeom>
            <a:solidFill>
              <a:srgbClr val="FAF8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321670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981174" y="3618826"/>
            <a:ext cx="1724492" cy="2120507"/>
            <a:chOff x="0" y="0"/>
            <a:chExt cx="702189" cy="86344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02189" cy="863440"/>
            </a:xfrm>
            <a:custGeom>
              <a:avLst/>
              <a:gdLst/>
              <a:ahLst/>
              <a:cxnLst/>
              <a:rect l="l" t="t" r="r" b="b"/>
              <a:pathLst>
                <a:path w="702189" h="863440">
                  <a:moveTo>
                    <a:pt x="498989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702189" y="863440"/>
                  </a:lnTo>
                  <a:lnTo>
                    <a:pt x="498989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01600" y="-47625"/>
              <a:ext cx="498989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475879" y="3398237"/>
            <a:ext cx="2889001" cy="4830699"/>
            <a:chOff x="0" y="0"/>
            <a:chExt cx="855709" cy="143083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55709" cy="1430831"/>
            </a:xfrm>
            <a:custGeom>
              <a:avLst/>
              <a:gdLst/>
              <a:ahLst/>
              <a:cxnLst/>
              <a:rect l="l" t="t" r="r" b="b"/>
              <a:pathLst>
                <a:path w="855709" h="1430831">
                  <a:moveTo>
                    <a:pt x="190265" y="0"/>
                  </a:moveTo>
                  <a:lnTo>
                    <a:pt x="665443" y="0"/>
                  </a:lnTo>
                  <a:cubicBezTo>
                    <a:pt x="770524" y="0"/>
                    <a:pt x="855709" y="85185"/>
                    <a:pt x="855709" y="190265"/>
                  </a:cubicBezTo>
                  <a:lnTo>
                    <a:pt x="855709" y="1240565"/>
                  </a:lnTo>
                  <a:cubicBezTo>
                    <a:pt x="855709" y="1345646"/>
                    <a:pt x="770524" y="1430831"/>
                    <a:pt x="665443" y="1430831"/>
                  </a:cubicBezTo>
                  <a:lnTo>
                    <a:pt x="190265" y="1430831"/>
                  </a:lnTo>
                  <a:cubicBezTo>
                    <a:pt x="85185" y="1430831"/>
                    <a:pt x="0" y="1345646"/>
                    <a:pt x="0" y="1240565"/>
                  </a:cubicBezTo>
                  <a:lnTo>
                    <a:pt x="0" y="190265"/>
                  </a:lnTo>
                  <a:cubicBezTo>
                    <a:pt x="0" y="85185"/>
                    <a:pt x="85185" y="0"/>
                    <a:pt x="190265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855709" cy="1478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-5400000">
            <a:off x="14034360" y="3202953"/>
            <a:ext cx="1772039" cy="2915104"/>
            <a:chOff x="0" y="0"/>
            <a:chExt cx="524870" cy="8634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24870" cy="863440"/>
            </a:xfrm>
            <a:custGeom>
              <a:avLst/>
              <a:gdLst/>
              <a:ahLst/>
              <a:cxnLst/>
              <a:rect l="l" t="t" r="r" b="b"/>
              <a:pathLst>
                <a:path w="524870" h="863440">
                  <a:moveTo>
                    <a:pt x="321670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524870" y="863440"/>
                  </a:lnTo>
                  <a:lnTo>
                    <a:pt x="321670" y="0"/>
                  </a:lnTo>
                  <a:close/>
                </a:path>
              </a:pathLst>
            </a:custGeom>
            <a:solidFill>
              <a:srgbClr val="FAF8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01600" y="-47625"/>
              <a:ext cx="321670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-5400000">
            <a:off x="14925174" y="3618826"/>
            <a:ext cx="1724492" cy="2120507"/>
            <a:chOff x="0" y="0"/>
            <a:chExt cx="702189" cy="86344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2189" cy="863440"/>
            </a:xfrm>
            <a:custGeom>
              <a:avLst/>
              <a:gdLst/>
              <a:ahLst/>
              <a:cxnLst/>
              <a:rect l="l" t="t" r="r" b="b"/>
              <a:pathLst>
                <a:path w="702189" h="863440">
                  <a:moveTo>
                    <a:pt x="498989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702189" y="863440"/>
                  </a:lnTo>
                  <a:lnTo>
                    <a:pt x="498989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01600" y="-47625"/>
              <a:ext cx="498989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643879" y="5642963"/>
            <a:ext cx="2889000" cy="2114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Tối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ưu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hóa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giao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diện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website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772209" y="3550485"/>
            <a:ext cx="791536" cy="543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3201" b="1" spc="13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716209" y="3550485"/>
            <a:ext cx="791536" cy="543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3201" b="1" spc="13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660209" y="3550485"/>
            <a:ext cx="791536" cy="543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3201" b="1" spc="13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604209" y="3550485"/>
            <a:ext cx="791536" cy="543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3201" b="1" spc="13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sp>
        <p:nvSpPr>
          <p:cNvPr id="43" name="Freeform 43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1028700" y="1114262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TextBox 45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46" name="Freeform 46"/>
          <p:cNvSpPr/>
          <p:nvPr/>
        </p:nvSpPr>
        <p:spPr>
          <a:xfrm>
            <a:off x="3668320" y="4391980"/>
            <a:ext cx="574199" cy="574199"/>
          </a:xfrm>
          <a:custGeom>
            <a:avLst/>
            <a:gdLst/>
            <a:ahLst/>
            <a:cxnLst/>
            <a:rect l="l" t="t" r="r" b="b"/>
            <a:pathLst>
              <a:path w="574199" h="574199">
                <a:moveTo>
                  <a:pt x="0" y="0"/>
                </a:moveTo>
                <a:lnTo>
                  <a:pt x="574199" y="0"/>
                </a:lnTo>
                <a:lnTo>
                  <a:pt x="574199" y="574198"/>
                </a:lnTo>
                <a:lnTo>
                  <a:pt x="0" y="57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7612320" y="4391980"/>
            <a:ext cx="574199" cy="574199"/>
          </a:xfrm>
          <a:custGeom>
            <a:avLst/>
            <a:gdLst/>
            <a:ahLst/>
            <a:cxnLst/>
            <a:rect l="l" t="t" r="r" b="b"/>
            <a:pathLst>
              <a:path w="574199" h="574199">
                <a:moveTo>
                  <a:pt x="0" y="0"/>
                </a:moveTo>
                <a:lnTo>
                  <a:pt x="574199" y="0"/>
                </a:lnTo>
                <a:lnTo>
                  <a:pt x="574199" y="574198"/>
                </a:lnTo>
                <a:lnTo>
                  <a:pt x="0" y="5741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11556320" y="4391980"/>
            <a:ext cx="574199" cy="574199"/>
          </a:xfrm>
          <a:custGeom>
            <a:avLst/>
            <a:gdLst/>
            <a:ahLst/>
            <a:cxnLst/>
            <a:rect l="l" t="t" r="r" b="b"/>
            <a:pathLst>
              <a:path w="574199" h="574199">
                <a:moveTo>
                  <a:pt x="0" y="0"/>
                </a:moveTo>
                <a:lnTo>
                  <a:pt x="574199" y="0"/>
                </a:lnTo>
                <a:lnTo>
                  <a:pt x="574199" y="574198"/>
                </a:lnTo>
                <a:lnTo>
                  <a:pt x="0" y="574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15500320" y="4391980"/>
            <a:ext cx="574199" cy="574199"/>
          </a:xfrm>
          <a:custGeom>
            <a:avLst/>
            <a:gdLst/>
            <a:ahLst/>
            <a:cxnLst/>
            <a:rect l="l" t="t" r="r" b="b"/>
            <a:pathLst>
              <a:path w="574199" h="574199">
                <a:moveTo>
                  <a:pt x="0" y="0"/>
                </a:moveTo>
                <a:lnTo>
                  <a:pt x="574199" y="0"/>
                </a:lnTo>
                <a:lnTo>
                  <a:pt x="574199" y="574198"/>
                </a:lnTo>
                <a:lnTo>
                  <a:pt x="0" y="5741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0" name="TextBox 50"/>
          <p:cNvSpPr txBox="1"/>
          <p:nvPr/>
        </p:nvSpPr>
        <p:spPr>
          <a:xfrm>
            <a:off x="5587878" y="5642963"/>
            <a:ext cx="2902054" cy="2114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Tăng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cường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tính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bảo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mật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người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dùng</a:t>
            </a:r>
            <a:endParaRPr lang="en-US" sz="3000" spc="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9531880" y="5642963"/>
            <a:ext cx="2915104" cy="2114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Bổ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sung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chức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nâng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hệ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thống</a:t>
            </a:r>
            <a:endParaRPr lang="en-US" sz="3000" spc="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3124780" y="1034920"/>
            <a:ext cx="1204002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ĐỊNH HƯỚNG PHÁT TRIỂN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3619436" y="5642963"/>
            <a:ext cx="2601885" cy="211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Cải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thiện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tính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tìm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kiếm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gợi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ý</a:t>
            </a:r>
          </a:p>
        </p:txBody>
      </p:sp>
      <p:sp>
        <p:nvSpPr>
          <p:cNvPr id="55" name="AutoShape 55"/>
          <p:cNvSpPr/>
          <p:nvPr/>
        </p:nvSpPr>
        <p:spPr>
          <a:xfrm>
            <a:off x="1515899" y="9285062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Box 45">
            <a:extLst>
              <a:ext uri="{FF2B5EF4-FFF2-40B4-BE49-F238E27FC236}">
                <a16:creationId xmlns:a16="http://schemas.microsoft.com/office/drawing/2014/main" id="{E1A9F42B-54DA-4237-95EB-A0D344FFC699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12 – ĐOÀN CÔNG THÀNH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87013" y="890297"/>
            <a:ext cx="0" cy="942049"/>
          </a:xfrm>
          <a:prstGeom prst="line">
            <a:avLst/>
          </a:prstGeom>
          <a:ln w="85725" cap="flat">
            <a:solidFill>
              <a:srgbClr val="B2B2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597871" y="2815809"/>
            <a:ext cx="2942021" cy="4655383"/>
            <a:chOff x="0" y="0"/>
            <a:chExt cx="698500" cy="11052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1105289"/>
            </a:xfrm>
            <a:custGeom>
              <a:avLst/>
              <a:gdLst/>
              <a:ahLst/>
              <a:cxnLst/>
              <a:rect l="l" t="t" r="r" b="b"/>
              <a:pathLst>
                <a:path w="698500" h="1105289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02089"/>
                  </a:lnTo>
                  <a:lnTo>
                    <a:pt x="349250" y="1105289"/>
                  </a:lnTo>
                  <a:lnTo>
                    <a:pt x="0" y="90208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075"/>
              <a:ext cx="698500" cy="873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7672989" y="-5492238"/>
            <a:ext cx="2942021" cy="8511103"/>
            <a:chOff x="0" y="0"/>
            <a:chExt cx="698500" cy="20207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2020721"/>
            </a:xfrm>
            <a:custGeom>
              <a:avLst/>
              <a:gdLst/>
              <a:ahLst/>
              <a:cxnLst/>
              <a:rect l="l" t="t" r="r" b="b"/>
              <a:pathLst>
                <a:path w="698500" h="2020721">
                  <a:moveTo>
                    <a:pt x="349250" y="0"/>
                  </a:moveTo>
                  <a:lnTo>
                    <a:pt x="698500" y="203200"/>
                  </a:lnTo>
                  <a:lnTo>
                    <a:pt x="698500" y="1817521"/>
                  </a:lnTo>
                  <a:lnTo>
                    <a:pt x="349250" y="2020721"/>
                  </a:lnTo>
                  <a:lnTo>
                    <a:pt x="0" y="1817521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2075"/>
              <a:ext cx="698500" cy="1788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905082" y="2815809"/>
            <a:ext cx="2942021" cy="4655383"/>
            <a:chOff x="0" y="0"/>
            <a:chExt cx="698500" cy="11052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1105289"/>
            </a:xfrm>
            <a:custGeom>
              <a:avLst/>
              <a:gdLst/>
              <a:ahLst/>
              <a:cxnLst/>
              <a:rect l="l" t="t" r="r" b="b"/>
              <a:pathLst>
                <a:path w="698500" h="1105289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02089"/>
                  </a:lnTo>
                  <a:lnTo>
                    <a:pt x="349250" y="1105289"/>
                  </a:lnTo>
                  <a:lnTo>
                    <a:pt x="0" y="90208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2075"/>
              <a:ext cx="698500" cy="873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752534" y="10138981"/>
            <a:ext cx="1413586" cy="595054"/>
            <a:chOff x="0" y="0"/>
            <a:chExt cx="965428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77865" y="10138981"/>
            <a:ext cx="1413586" cy="595054"/>
            <a:chOff x="0" y="0"/>
            <a:chExt cx="965428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437207" y="10138981"/>
            <a:ext cx="1413586" cy="595054"/>
            <a:chOff x="0" y="0"/>
            <a:chExt cx="965428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94870" y="10138981"/>
            <a:ext cx="1413586" cy="595054"/>
            <a:chOff x="0" y="0"/>
            <a:chExt cx="965428" cy="406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120201" y="10138981"/>
            <a:ext cx="1413586" cy="595054"/>
            <a:chOff x="0" y="0"/>
            <a:chExt cx="965428" cy="406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5181652" y="890297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027546" y="890297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859765" y="2286000"/>
            <a:ext cx="14568471" cy="514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0"/>
              </a:lnSpc>
            </a:pPr>
            <a:r>
              <a:rPr lang="en-US" sz="30000" b="1" spc="1260" dirty="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 &amp; 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33" name="AutoShape 33"/>
          <p:cNvSpPr/>
          <p:nvPr/>
        </p:nvSpPr>
        <p:spPr>
          <a:xfrm flipH="1">
            <a:off x="8071430" y="7386637"/>
            <a:ext cx="7110222" cy="0"/>
          </a:xfrm>
          <a:prstGeom prst="line">
            <a:avLst/>
          </a:prstGeom>
          <a:ln w="857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BECC215C-006B-430B-862D-5340B813F8E0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ĐOÀN CÔNG THÀNH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87013" y="890297"/>
            <a:ext cx="0" cy="942049"/>
          </a:xfrm>
          <a:prstGeom prst="line">
            <a:avLst/>
          </a:prstGeom>
          <a:ln w="85725" cap="flat">
            <a:solidFill>
              <a:srgbClr val="B2B2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597871" y="2815809"/>
            <a:ext cx="2942021" cy="4655383"/>
            <a:chOff x="0" y="0"/>
            <a:chExt cx="698500" cy="11052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1105289"/>
            </a:xfrm>
            <a:custGeom>
              <a:avLst/>
              <a:gdLst/>
              <a:ahLst/>
              <a:cxnLst/>
              <a:rect l="l" t="t" r="r" b="b"/>
              <a:pathLst>
                <a:path w="698500" h="1105289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02089"/>
                  </a:lnTo>
                  <a:lnTo>
                    <a:pt x="349250" y="1105289"/>
                  </a:lnTo>
                  <a:lnTo>
                    <a:pt x="0" y="90208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075"/>
              <a:ext cx="698500" cy="873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7672989" y="-5492238"/>
            <a:ext cx="2942021" cy="8511103"/>
            <a:chOff x="0" y="0"/>
            <a:chExt cx="698500" cy="20207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2020721"/>
            </a:xfrm>
            <a:custGeom>
              <a:avLst/>
              <a:gdLst/>
              <a:ahLst/>
              <a:cxnLst/>
              <a:rect l="l" t="t" r="r" b="b"/>
              <a:pathLst>
                <a:path w="698500" h="2020721">
                  <a:moveTo>
                    <a:pt x="349250" y="0"/>
                  </a:moveTo>
                  <a:lnTo>
                    <a:pt x="698500" y="203200"/>
                  </a:lnTo>
                  <a:lnTo>
                    <a:pt x="698500" y="1817521"/>
                  </a:lnTo>
                  <a:lnTo>
                    <a:pt x="349250" y="2020721"/>
                  </a:lnTo>
                  <a:lnTo>
                    <a:pt x="0" y="1817521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2075"/>
              <a:ext cx="698500" cy="1788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905082" y="2815809"/>
            <a:ext cx="2942021" cy="4655383"/>
            <a:chOff x="0" y="0"/>
            <a:chExt cx="698500" cy="11052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1105289"/>
            </a:xfrm>
            <a:custGeom>
              <a:avLst/>
              <a:gdLst/>
              <a:ahLst/>
              <a:cxnLst/>
              <a:rect l="l" t="t" r="r" b="b"/>
              <a:pathLst>
                <a:path w="698500" h="1105289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02089"/>
                  </a:lnTo>
                  <a:lnTo>
                    <a:pt x="349250" y="1105289"/>
                  </a:lnTo>
                  <a:lnTo>
                    <a:pt x="0" y="90208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2075"/>
              <a:ext cx="698500" cy="873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752534" y="10138981"/>
            <a:ext cx="1413586" cy="595054"/>
            <a:chOff x="0" y="0"/>
            <a:chExt cx="965428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77865" y="10138981"/>
            <a:ext cx="1413586" cy="595054"/>
            <a:chOff x="0" y="0"/>
            <a:chExt cx="965428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437207" y="10138981"/>
            <a:ext cx="1413586" cy="595054"/>
            <a:chOff x="0" y="0"/>
            <a:chExt cx="965428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94870" y="10138981"/>
            <a:ext cx="1413586" cy="595054"/>
            <a:chOff x="0" y="0"/>
            <a:chExt cx="965428" cy="406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120201" y="10138981"/>
            <a:ext cx="1413586" cy="595054"/>
            <a:chOff x="0" y="0"/>
            <a:chExt cx="965428" cy="406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5181652" y="890297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027546" y="890297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198248" y="2765443"/>
            <a:ext cx="15891505" cy="427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9"/>
              </a:lnSpc>
            </a:pPr>
            <a:r>
              <a:rPr lang="en-US" sz="24999" b="1" spc="1049" dirty="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THANKS!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33" name="AutoShape 33"/>
          <p:cNvSpPr/>
          <p:nvPr/>
        </p:nvSpPr>
        <p:spPr>
          <a:xfrm flipH="1" flipV="1">
            <a:off x="3603665" y="7045307"/>
            <a:ext cx="11080670" cy="0"/>
          </a:xfrm>
          <a:prstGeom prst="line">
            <a:avLst/>
          </a:prstGeom>
          <a:ln w="85725" cap="flat">
            <a:solidFill>
              <a:srgbClr val="92BE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2C7C0A2A-9505-4C04-ADD9-DA9E52E44C63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ĐOÀN CÔNG THÀNH </a:t>
            </a: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FC0E48D8-3211-446D-8607-51CFA30BAE3B}"/>
              </a:ext>
            </a:extLst>
          </p:cNvPr>
          <p:cNvSpPr txBox="1"/>
          <p:nvPr/>
        </p:nvSpPr>
        <p:spPr>
          <a:xfrm>
            <a:off x="948110" y="10810545"/>
            <a:ext cx="14568471" cy="514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0"/>
              </a:lnSpc>
            </a:pPr>
            <a:r>
              <a:rPr lang="en-US" sz="30000" b="1" spc="1260" dirty="0">
                <a:noFill/>
                <a:latin typeface="Montserrat Bold"/>
                <a:ea typeface="Montserrat Bold"/>
                <a:cs typeface="Montserrat Bold"/>
                <a:sym typeface="Montserrat Bold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7512" y="621594"/>
            <a:ext cx="1254691" cy="776351"/>
          </a:xfrm>
          <a:custGeom>
            <a:avLst/>
            <a:gdLst/>
            <a:ahLst/>
            <a:cxnLst/>
            <a:rect l="l" t="t" r="r" b="b"/>
            <a:pathLst>
              <a:path w="1254691" h="776351">
                <a:moveTo>
                  <a:pt x="0" y="0"/>
                </a:moveTo>
                <a:lnTo>
                  <a:pt x="1254691" y="0"/>
                </a:lnTo>
                <a:lnTo>
                  <a:pt x="1254691" y="776350"/>
                </a:lnTo>
                <a:lnTo>
                  <a:pt x="0" y="776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20162" b="-6355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990933" y="1247419"/>
            <a:ext cx="3003831" cy="2577400"/>
            <a:chOff x="0" y="0"/>
            <a:chExt cx="4005108" cy="3436533"/>
          </a:xfrm>
        </p:grpSpPr>
        <p:grpSp>
          <p:nvGrpSpPr>
            <p:cNvPr id="5" name="Group 5"/>
            <p:cNvGrpSpPr/>
            <p:nvPr/>
          </p:nvGrpSpPr>
          <p:grpSpPr>
            <a:xfrm rot="-5400000">
              <a:off x="-257445" y="1152159"/>
              <a:ext cx="2541819" cy="2026928"/>
              <a:chOff x="0" y="0"/>
              <a:chExt cx="775260" cy="61821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75260" cy="618217"/>
              </a:xfrm>
              <a:custGeom>
                <a:avLst/>
                <a:gdLst/>
                <a:ahLst/>
                <a:cxnLst/>
                <a:rect l="l" t="t" r="r" b="b"/>
                <a:pathLst>
                  <a:path w="775260" h="618217">
                    <a:moveTo>
                      <a:pt x="203200" y="0"/>
                    </a:moveTo>
                    <a:lnTo>
                      <a:pt x="775260" y="0"/>
                    </a:lnTo>
                    <a:lnTo>
                      <a:pt x="572060" y="618217"/>
                    </a:lnTo>
                    <a:lnTo>
                      <a:pt x="0" y="61821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101600" y="-47625"/>
                <a:ext cx="572060" cy="665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3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5400000">
              <a:off x="1732921" y="1164347"/>
              <a:ext cx="2541819" cy="2002554"/>
              <a:chOff x="0" y="0"/>
              <a:chExt cx="812800" cy="64035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6403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0359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40359"/>
                    </a:lnTo>
                    <a:lnTo>
                      <a:pt x="812800" y="640359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101600" y="-47625"/>
                <a:ext cx="609600" cy="68798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3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1720734" y="257445"/>
              <a:ext cx="2541819" cy="2026928"/>
              <a:chOff x="0" y="0"/>
              <a:chExt cx="775260" cy="61821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75260" cy="618217"/>
              </a:xfrm>
              <a:custGeom>
                <a:avLst/>
                <a:gdLst/>
                <a:ahLst/>
                <a:cxnLst/>
                <a:rect l="l" t="t" r="r" b="b"/>
                <a:pathLst>
                  <a:path w="775260" h="618217">
                    <a:moveTo>
                      <a:pt x="203200" y="0"/>
                    </a:moveTo>
                    <a:lnTo>
                      <a:pt x="775260" y="0"/>
                    </a:lnTo>
                    <a:lnTo>
                      <a:pt x="572060" y="618217"/>
                    </a:lnTo>
                    <a:lnTo>
                      <a:pt x="0" y="61821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101600" y="-47625"/>
                <a:ext cx="572060" cy="665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3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269633" y="269633"/>
              <a:ext cx="2541819" cy="2002554"/>
              <a:chOff x="0" y="0"/>
              <a:chExt cx="812800" cy="640359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6403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0359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40359"/>
                    </a:lnTo>
                    <a:lnTo>
                      <a:pt x="812800" y="640359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101600" y="-47625"/>
                <a:ext cx="609600" cy="68798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3"/>
                  </a:lnSpc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1295746" y="1035909"/>
              <a:ext cx="1413615" cy="1141494"/>
            </a:xfrm>
            <a:custGeom>
              <a:avLst/>
              <a:gdLst/>
              <a:ahLst/>
              <a:cxnLst/>
              <a:rect l="l" t="t" r="r" b="b"/>
              <a:pathLst>
                <a:path w="1413615" h="1141494">
                  <a:moveTo>
                    <a:pt x="0" y="0"/>
                  </a:moveTo>
                  <a:lnTo>
                    <a:pt x="1413615" y="0"/>
                  </a:lnTo>
                  <a:lnTo>
                    <a:pt x="1413615" y="1141494"/>
                  </a:lnTo>
                  <a:lnTo>
                    <a:pt x="0" y="1141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564811" y="3567777"/>
            <a:ext cx="1788042" cy="2447237"/>
            <a:chOff x="0" y="0"/>
            <a:chExt cx="2384057" cy="3262983"/>
          </a:xfrm>
        </p:grpSpPr>
        <p:grpSp>
          <p:nvGrpSpPr>
            <p:cNvPr id="19" name="Group 19"/>
            <p:cNvGrpSpPr/>
            <p:nvPr/>
          </p:nvGrpSpPr>
          <p:grpSpPr>
            <a:xfrm rot="-5400000">
              <a:off x="-439463" y="439463"/>
              <a:ext cx="3262983" cy="2384057"/>
              <a:chOff x="0" y="0"/>
              <a:chExt cx="775260" cy="56643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75260" cy="566434"/>
              </a:xfrm>
              <a:custGeom>
                <a:avLst/>
                <a:gdLst/>
                <a:ahLst/>
                <a:cxnLst/>
                <a:rect l="l" t="t" r="r" b="b"/>
                <a:pathLst>
                  <a:path w="775260" h="566434">
                    <a:moveTo>
                      <a:pt x="203200" y="0"/>
                    </a:moveTo>
                    <a:lnTo>
                      <a:pt x="775260" y="0"/>
                    </a:lnTo>
                    <a:lnTo>
                      <a:pt x="572060" y="566434"/>
                    </a:lnTo>
                    <a:lnTo>
                      <a:pt x="0" y="5664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32757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101600" y="-47625"/>
                <a:ext cx="572060" cy="6140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2" name="Freeform 22"/>
            <p:cNvSpPr/>
            <p:nvPr/>
          </p:nvSpPr>
          <p:spPr>
            <a:xfrm>
              <a:off x="569496" y="984705"/>
              <a:ext cx="1245064" cy="1293573"/>
            </a:xfrm>
            <a:custGeom>
              <a:avLst/>
              <a:gdLst/>
              <a:ahLst/>
              <a:cxnLst/>
              <a:rect l="l" t="t" r="r" b="b"/>
              <a:pathLst>
                <a:path w="1245064" h="1293573">
                  <a:moveTo>
                    <a:pt x="0" y="0"/>
                  </a:moveTo>
                  <a:lnTo>
                    <a:pt x="1245064" y="0"/>
                  </a:lnTo>
                  <a:lnTo>
                    <a:pt x="1245064" y="1293573"/>
                  </a:lnTo>
                  <a:lnTo>
                    <a:pt x="0" y="12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585459" y="3567777"/>
            <a:ext cx="1835428" cy="2447237"/>
            <a:chOff x="0" y="0"/>
            <a:chExt cx="2447237" cy="3262983"/>
          </a:xfrm>
        </p:grpSpPr>
        <p:grpSp>
          <p:nvGrpSpPr>
            <p:cNvPr id="24" name="Group 24"/>
            <p:cNvGrpSpPr/>
            <p:nvPr/>
          </p:nvGrpSpPr>
          <p:grpSpPr>
            <a:xfrm rot="5400000">
              <a:off x="-407873" y="407873"/>
              <a:ext cx="3262983" cy="2447237"/>
              <a:chOff x="0" y="0"/>
              <a:chExt cx="812800" cy="6096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096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09600"/>
                    </a:lnTo>
                    <a:lnTo>
                      <a:pt x="812800" y="6096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40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101600" y="-47625"/>
                <a:ext cx="609600" cy="657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7" name="Freeform 27"/>
            <p:cNvSpPr/>
            <p:nvPr/>
          </p:nvSpPr>
          <p:spPr>
            <a:xfrm>
              <a:off x="610004" y="1017877"/>
              <a:ext cx="1227229" cy="1227229"/>
            </a:xfrm>
            <a:custGeom>
              <a:avLst/>
              <a:gdLst/>
              <a:ahLst/>
              <a:cxnLst/>
              <a:rect l="l" t="t" r="r" b="b"/>
              <a:pathLst>
                <a:path w="1227229" h="1227229">
                  <a:moveTo>
                    <a:pt x="0" y="0"/>
                  </a:moveTo>
                  <a:lnTo>
                    <a:pt x="1227229" y="0"/>
                  </a:lnTo>
                  <a:lnTo>
                    <a:pt x="1227229" y="1227229"/>
                  </a:lnTo>
                  <a:lnTo>
                    <a:pt x="0" y="1227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991273" y="5535372"/>
            <a:ext cx="2319935" cy="3175222"/>
            <a:chOff x="0" y="0"/>
            <a:chExt cx="3093247" cy="4233630"/>
          </a:xfrm>
        </p:grpSpPr>
        <p:grpSp>
          <p:nvGrpSpPr>
            <p:cNvPr id="29" name="Group 29"/>
            <p:cNvGrpSpPr/>
            <p:nvPr/>
          </p:nvGrpSpPr>
          <p:grpSpPr>
            <a:xfrm rot="-5400000">
              <a:off x="-570191" y="570191"/>
              <a:ext cx="4233630" cy="3093247"/>
              <a:chOff x="0" y="0"/>
              <a:chExt cx="775260" cy="566434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75260" cy="566434"/>
              </a:xfrm>
              <a:custGeom>
                <a:avLst/>
                <a:gdLst/>
                <a:ahLst/>
                <a:cxnLst/>
                <a:rect l="l" t="t" r="r" b="b"/>
                <a:pathLst>
                  <a:path w="775260" h="566434">
                    <a:moveTo>
                      <a:pt x="203200" y="0"/>
                    </a:moveTo>
                    <a:lnTo>
                      <a:pt x="775260" y="0"/>
                    </a:lnTo>
                    <a:lnTo>
                      <a:pt x="572060" y="566434"/>
                    </a:lnTo>
                    <a:lnTo>
                      <a:pt x="0" y="5664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101600" y="-47625"/>
                <a:ext cx="572060" cy="6140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818354" y="1388546"/>
              <a:ext cx="1456539" cy="1456539"/>
            </a:xfrm>
            <a:custGeom>
              <a:avLst/>
              <a:gdLst/>
              <a:ahLst/>
              <a:cxnLst/>
              <a:rect l="l" t="t" r="r" b="b"/>
              <a:pathLst>
                <a:path w="1456539" h="1456539">
                  <a:moveTo>
                    <a:pt x="0" y="0"/>
                  </a:moveTo>
                  <a:lnTo>
                    <a:pt x="1456539" y="0"/>
                  </a:lnTo>
                  <a:lnTo>
                    <a:pt x="1456539" y="1456538"/>
                  </a:lnTo>
                  <a:lnTo>
                    <a:pt x="0" y="1456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613008" y="5535372"/>
            <a:ext cx="2381417" cy="3175222"/>
            <a:chOff x="0" y="0"/>
            <a:chExt cx="3175222" cy="4233630"/>
          </a:xfrm>
        </p:grpSpPr>
        <p:grpSp>
          <p:nvGrpSpPr>
            <p:cNvPr id="34" name="Group 34"/>
            <p:cNvGrpSpPr/>
            <p:nvPr/>
          </p:nvGrpSpPr>
          <p:grpSpPr>
            <a:xfrm rot="5400000">
              <a:off x="-529204" y="529204"/>
              <a:ext cx="4233630" cy="3175222"/>
              <a:chOff x="0" y="0"/>
              <a:chExt cx="812800" cy="6096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096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09600"/>
                    </a:lnTo>
                    <a:lnTo>
                      <a:pt x="812800" y="6096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92BEB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101600" y="-47625"/>
                <a:ext cx="609600" cy="657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7" name="Freeform 37"/>
            <p:cNvSpPr/>
            <p:nvPr/>
          </p:nvSpPr>
          <p:spPr>
            <a:xfrm>
              <a:off x="922295" y="1451499"/>
              <a:ext cx="1330632" cy="1330632"/>
            </a:xfrm>
            <a:custGeom>
              <a:avLst/>
              <a:gdLst/>
              <a:ahLst/>
              <a:cxnLst/>
              <a:rect l="l" t="t" r="r" b="b"/>
              <a:pathLst>
                <a:path w="1330632" h="1330632">
                  <a:moveTo>
                    <a:pt x="0" y="0"/>
                  </a:moveTo>
                  <a:lnTo>
                    <a:pt x="1330632" y="0"/>
                  </a:lnTo>
                  <a:lnTo>
                    <a:pt x="1330632" y="1330632"/>
                  </a:lnTo>
                  <a:lnTo>
                    <a:pt x="0" y="1330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337450" y="1912153"/>
            <a:ext cx="8434652" cy="889432"/>
            <a:chOff x="0" y="0"/>
            <a:chExt cx="11246202" cy="1185909"/>
          </a:xfrm>
        </p:grpSpPr>
        <p:sp>
          <p:nvSpPr>
            <p:cNvPr id="39" name="TextBox 39"/>
            <p:cNvSpPr txBox="1"/>
            <p:nvPr/>
          </p:nvSpPr>
          <p:spPr>
            <a:xfrm>
              <a:off x="1717582" y="195654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TỔNG QUAN VỀ ĐỀ TÀI</a:t>
              </a:r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3" name="TextBox 43"/>
            <p:cNvSpPr txBox="1"/>
            <p:nvPr/>
          </p:nvSpPr>
          <p:spPr>
            <a:xfrm>
              <a:off x="270609" y="78902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1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01 – NGUYỄN THẾ HẢI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8337450" y="3417890"/>
            <a:ext cx="8434652" cy="889432"/>
            <a:chOff x="0" y="0"/>
            <a:chExt cx="11246202" cy="1185909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2757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270609" y="58150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2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1717582" y="231004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PHÂN TÍCH THIẾT KẾ HỆ THỐNG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8337450" y="4923628"/>
            <a:ext cx="8434652" cy="889432"/>
            <a:chOff x="0" y="0"/>
            <a:chExt cx="11246202" cy="1185909"/>
          </a:xfrm>
        </p:grpSpPr>
        <p:grpSp>
          <p:nvGrpSpPr>
            <p:cNvPr id="53" name="Group 53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0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56" name="TextBox 56"/>
            <p:cNvSpPr txBox="1"/>
            <p:nvPr/>
          </p:nvSpPr>
          <p:spPr>
            <a:xfrm>
              <a:off x="270609" y="73721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3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1717582" y="231004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KẾT QUẢ ĐẠT ĐƯỢC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8337450" y="6397509"/>
            <a:ext cx="8434652" cy="889432"/>
            <a:chOff x="0" y="0"/>
            <a:chExt cx="11246202" cy="1185909"/>
          </a:xfrm>
        </p:grpSpPr>
        <p:grpSp>
          <p:nvGrpSpPr>
            <p:cNvPr id="59" name="Group 59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Box 6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62" name="TextBox 62"/>
            <p:cNvSpPr txBox="1"/>
            <p:nvPr/>
          </p:nvSpPr>
          <p:spPr>
            <a:xfrm>
              <a:off x="270609" y="76379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4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1717582" y="193130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KẾT LUẬN VÀ HƯỚNG PHÁT TRIỂN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8337450" y="7885852"/>
            <a:ext cx="8434652" cy="889432"/>
            <a:chOff x="0" y="0"/>
            <a:chExt cx="11246202" cy="1185909"/>
          </a:xfrm>
        </p:grpSpPr>
        <p:grpSp>
          <p:nvGrpSpPr>
            <p:cNvPr id="65" name="Group 65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2BEB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Box 6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68" name="TextBox 68"/>
            <p:cNvSpPr txBox="1"/>
            <p:nvPr/>
          </p:nvSpPr>
          <p:spPr>
            <a:xfrm>
              <a:off x="270609" y="78902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5</a:t>
              </a:r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1717582" y="231004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Q &amp; 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3642639" y="5775321"/>
            <a:ext cx="3169060" cy="2506760"/>
            <a:chOff x="0" y="0"/>
            <a:chExt cx="660400" cy="5223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59470" y="5775321"/>
            <a:ext cx="3169060" cy="2506760"/>
            <a:chOff x="0" y="0"/>
            <a:chExt cx="660400" cy="522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476301" y="5775321"/>
            <a:ext cx="3169060" cy="2506760"/>
            <a:chOff x="0" y="0"/>
            <a:chExt cx="660400" cy="52238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2293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Lý do chọn đề tài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642639" y="3089566"/>
            <a:ext cx="3169060" cy="1523586"/>
            <a:chOff x="0" y="0"/>
            <a:chExt cx="4225413" cy="2031449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4225413" cy="2031449"/>
              <a:chOff x="0" y="0"/>
              <a:chExt cx="660400" cy="3175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92BEB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230322" cy="1230322"/>
              <a:chOff x="0" y="0"/>
              <a:chExt cx="495300" cy="4953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92BEB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Freeform 24"/>
            <p:cNvSpPr/>
            <p:nvPr/>
          </p:nvSpPr>
          <p:spPr>
            <a:xfrm>
              <a:off x="1582033" y="485051"/>
              <a:ext cx="1061347" cy="1061347"/>
            </a:xfrm>
            <a:custGeom>
              <a:avLst/>
              <a:gdLst/>
              <a:ahLst/>
              <a:cxnLst/>
              <a:rect l="l" t="t" r="r" b="b"/>
              <a:pathLst>
                <a:path w="1061347" h="1061347">
                  <a:moveTo>
                    <a:pt x="0" y="0"/>
                  </a:moveTo>
                  <a:lnTo>
                    <a:pt x="1061347" y="0"/>
                  </a:lnTo>
                  <a:lnTo>
                    <a:pt x="1061347" y="1061347"/>
                  </a:lnTo>
                  <a:lnTo>
                    <a:pt x="0" y="1061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54568" y="268999"/>
              <a:ext cx="921185" cy="622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2790" b="1" spc="117">
                  <a:solidFill>
                    <a:srgbClr val="92BEB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01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84320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tiêu của đề tài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7559470" y="3089566"/>
            <a:ext cx="3169060" cy="1523586"/>
            <a:chOff x="0" y="0"/>
            <a:chExt cx="4225413" cy="203144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4225413" cy="2031449"/>
              <a:chOff x="0" y="0"/>
              <a:chExt cx="660400" cy="3175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0" y="0"/>
              <a:ext cx="1230322" cy="1230322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1516748" y="534488"/>
              <a:ext cx="1191917" cy="962473"/>
            </a:xfrm>
            <a:custGeom>
              <a:avLst/>
              <a:gdLst/>
              <a:ahLst/>
              <a:cxnLst/>
              <a:rect l="l" t="t" r="r" b="b"/>
              <a:pathLst>
                <a:path w="1191917" h="962473">
                  <a:moveTo>
                    <a:pt x="0" y="0"/>
                  </a:moveTo>
                  <a:lnTo>
                    <a:pt x="1191917" y="0"/>
                  </a:lnTo>
                  <a:lnTo>
                    <a:pt x="1191917" y="962473"/>
                  </a:lnTo>
                  <a:lnTo>
                    <a:pt x="0" y="9624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54568" y="268999"/>
              <a:ext cx="921185" cy="622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2790" b="1" spc="117">
                  <a:solidFill>
                    <a:srgbClr val="639C9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02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756597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Công nghệ sử dụng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1476301" y="3089566"/>
            <a:ext cx="3169060" cy="1523586"/>
            <a:chOff x="0" y="0"/>
            <a:chExt cx="4225413" cy="2031449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4225413" cy="2031449"/>
              <a:chOff x="0" y="0"/>
              <a:chExt cx="660400" cy="3175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40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>
              <a:grpSpLocks noChangeAspect="1"/>
            </p:cNvGrpSpPr>
            <p:nvPr/>
          </p:nvGrpSpPr>
          <p:grpSpPr>
            <a:xfrm>
              <a:off x="0" y="0"/>
              <a:ext cx="1230322" cy="1230322"/>
              <a:chOff x="0" y="0"/>
              <a:chExt cx="495300" cy="4953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40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Freeform 44"/>
            <p:cNvSpPr/>
            <p:nvPr/>
          </p:nvSpPr>
          <p:spPr>
            <a:xfrm>
              <a:off x="1551399" y="432548"/>
              <a:ext cx="1122614" cy="1166353"/>
            </a:xfrm>
            <a:custGeom>
              <a:avLst/>
              <a:gdLst/>
              <a:ahLst/>
              <a:cxnLst/>
              <a:rect l="l" t="t" r="r" b="b"/>
              <a:pathLst>
                <a:path w="1122614" h="1166353">
                  <a:moveTo>
                    <a:pt x="0" y="0"/>
                  </a:moveTo>
                  <a:lnTo>
                    <a:pt x="1122615" y="0"/>
                  </a:lnTo>
                  <a:lnTo>
                    <a:pt x="1122615" y="1166353"/>
                  </a:lnTo>
                  <a:lnTo>
                    <a:pt x="0" y="11663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54568" y="268999"/>
              <a:ext cx="921185" cy="622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2790" b="1" spc="117">
                  <a:solidFill>
                    <a:srgbClr val="408789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03</a:t>
              </a:r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4867499" y="933450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932836EE-141E-44A4-A8D5-86DF4A419E41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02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15899" y="3089566"/>
            <a:ext cx="3169060" cy="1523586"/>
            <a:chOff x="0" y="0"/>
            <a:chExt cx="660400" cy="317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15899" y="5775321"/>
            <a:ext cx="3169060" cy="2506760"/>
            <a:chOff x="0" y="0"/>
            <a:chExt cx="660400" cy="5223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15899" y="3089566"/>
            <a:ext cx="922742" cy="922742"/>
            <a:chOff x="0" y="0"/>
            <a:chExt cx="495300" cy="4953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2702423" y="3453354"/>
            <a:ext cx="796010" cy="796010"/>
          </a:xfrm>
          <a:custGeom>
            <a:avLst/>
            <a:gdLst/>
            <a:ahLst/>
            <a:cxnLst/>
            <a:rect l="l" t="t" r="r" b="b"/>
            <a:pathLst>
              <a:path w="796010" h="796010">
                <a:moveTo>
                  <a:pt x="0" y="0"/>
                </a:moveTo>
                <a:lnTo>
                  <a:pt x="796011" y="0"/>
                </a:lnTo>
                <a:lnTo>
                  <a:pt x="796011" y="796010"/>
                </a:lnTo>
                <a:lnTo>
                  <a:pt x="0" y="796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79619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3C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Lý do chọn đề tài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31825" y="3274646"/>
            <a:ext cx="690889" cy="48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0" b="1" spc="117">
                <a:solidFill>
                  <a:srgbClr val="92BEBF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67499" y="1129021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738754" y="3562350"/>
            <a:ext cx="11033347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Sự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phát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triển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vượt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bậc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của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công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nghệ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Internet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đã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thay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đổi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cách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thức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mua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sắm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của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người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tiêu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dùng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728921" y="7028701"/>
            <a:ext cx="11033347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Bối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cảnh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đặc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biệt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khi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laptop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một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trong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những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sản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phẩm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công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nghệ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có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nhu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cầu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cao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nhất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trên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thị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trường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728922" y="5165662"/>
            <a:ext cx="11033347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Thúc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đẩy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người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dùng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chuyển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từ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mua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sắm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tại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cửa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hàng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sang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nền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tảng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mua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sắm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trực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tuyến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EBBBBC25-A6FF-4283-BB11-AD407EB03D0F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03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15899" y="3089566"/>
            <a:ext cx="3169060" cy="1523586"/>
            <a:chOff x="0" y="0"/>
            <a:chExt cx="660400" cy="317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15899" y="5775321"/>
            <a:ext cx="3169060" cy="2506760"/>
            <a:chOff x="0" y="0"/>
            <a:chExt cx="660400" cy="5223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15899" y="3089566"/>
            <a:ext cx="922742" cy="922742"/>
            <a:chOff x="0" y="0"/>
            <a:chExt cx="495300" cy="4953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2702423" y="3453354"/>
            <a:ext cx="796010" cy="796010"/>
          </a:xfrm>
          <a:custGeom>
            <a:avLst/>
            <a:gdLst/>
            <a:ahLst/>
            <a:cxnLst/>
            <a:rect l="l" t="t" r="r" b="b"/>
            <a:pathLst>
              <a:path w="796010" h="796010">
                <a:moveTo>
                  <a:pt x="0" y="0"/>
                </a:moveTo>
                <a:lnTo>
                  <a:pt x="796011" y="0"/>
                </a:lnTo>
                <a:lnTo>
                  <a:pt x="796011" y="796010"/>
                </a:lnTo>
                <a:lnTo>
                  <a:pt x="0" y="796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79619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3C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Lý do chọn đề tài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31825" y="3274646"/>
            <a:ext cx="690889" cy="48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0" b="1" spc="117">
                <a:solidFill>
                  <a:srgbClr val="92BEBF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67499" y="1129021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188283" y="4012308"/>
            <a:ext cx="11033347" cy="211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endParaRPr lang="vi-VN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Web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bán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laptop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ra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đời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-VN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giúp doanh nghiệp mở rộng thị trường, nâng cao hiệu quả kinh doanh và đáp ứng nhu cầu mua sắm nhanh chóng của người tiêu dùng.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1FF84EA2-DAE6-4147-9ED4-477099B0BEE0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04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7559470" y="3089566"/>
            <a:ext cx="3169060" cy="1523586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59470" y="5775321"/>
            <a:ext cx="3169060" cy="2506760"/>
            <a:chOff x="0" y="0"/>
            <a:chExt cx="660400" cy="522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559470" y="3089566"/>
            <a:ext cx="922742" cy="922742"/>
            <a:chOff x="0" y="0"/>
            <a:chExt cx="495300" cy="495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8697031" y="3490432"/>
            <a:ext cx="893937" cy="721854"/>
          </a:xfrm>
          <a:custGeom>
            <a:avLst/>
            <a:gdLst/>
            <a:ahLst/>
            <a:cxnLst/>
            <a:rect l="l" t="t" r="r" b="b"/>
            <a:pathLst>
              <a:path w="893937" h="721854">
                <a:moveTo>
                  <a:pt x="0" y="0"/>
                </a:moveTo>
                <a:lnTo>
                  <a:pt x="893938" y="0"/>
                </a:lnTo>
                <a:lnTo>
                  <a:pt x="893938" y="721854"/>
                </a:lnTo>
                <a:lnTo>
                  <a:pt x="0" y="7218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4320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tiêu của đề tài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75396" y="3274646"/>
            <a:ext cx="690889" cy="48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0" b="1" spc="117">
                <a:solidFill>
                  <a:srgbClr val="639C9D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67499" y="933450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20" name="AutoShape 20"/>
          <p:cNvSpPr/>
          <p:nvPr/>
        </p:nvSpPr>
        <p:spPr>
          <a:xfrm>
            <a:off x="3792135" y="3574749"/>
            <a:ext cx="2860471" cy="0"/>
          </a:xfrm>
          <a:prstGeom prst="line">
            <a:avLst/>
          </a:prstGeom>
          <a:ln w="47625" cap="flat">
            <a:solidFill>
              <a:srgbClr val="3BB77E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V="1">
            <a:off x="3792135" y="6062903"/>
            <a:ext cx="2860471" cy="0"/>
          </a:xfrm>
          <a:prstGeom prst="line">
            <a:avLst/>
          </a:prstGeom>
          <a:ln w="47625" cap="flat">
            <a:solidFill>
              <a:srgbClr val="327576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11634292" y="3598561"/>
            <a:ext cx="2856475" cy="0"/>
          </a:xfrm>
          <a:prstGeom prst="line">
            <a:avLst/>
          </a:prstGeom>
          <a:ln w="47625" cap="flat">
            <a:solidFill>
              <a:srgbClr val="408789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>
            <a:off x="11634292" y="6108383"/>
            <a:ext cx="2856475" cy="0"/>
          </a:xfrm>
          <a:prstGeom prst="line">
            <a:avLst/>
          </a:prstGeom>
          <a:ln w="47625" cap="flat">
            <a:solidFill>
              <a:srgbClr val="3BB77E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26445" y="3774145"/>
            <a:ext cx="5626161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Tạo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nền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tảng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trực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tuyến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hiện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đại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dễ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sử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635446" y="6267691"/>
            <a:ext cx="5625008" cy="211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vi-VN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Cung cấp chức năng quản lý sản phẩm, giỏ hàng, đơn hàng, và thông tin khách hàng rõ ràng.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589233" y="3894453"/>
            <a:ext cx="562500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Hỗ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trợ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hoạt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động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kinh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doanh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trực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tuyến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quả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6445" y="6267691"/>
            <a:ext cx="5626161" cy="211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vi-VN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Tăng cường khả năng quản lý và vận hành hệ thống một cách linh hoạt.</a:t>
            </a:r>
          </a:p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endParaRPr lang="vi-VN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0C0AC909-EA37-4951-87CD-26DE850978BC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05 – NGUYỄN THÉ HẢI 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516DBA2-8E7D-B2C6-4505-3DD74370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 trợ hoạt động kinh doanh trực tuyến hiệu quả.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63062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2831949" y="3089566"/>
            <a:ext cx="3169060" cy="1523586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831949" y="5775321"/>
            <a:ext cx="3169060" cy="2506760"/>
            <a:chOff x="0" y="0"/>
            <a:chExt cx="660400" cy="522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2831949" y="3089566"/>
            <a:ext cx="922742" cy="922742"/>
            <a:chOff x="0" y="0"/>
            <a:chExt cx="495300" cy="495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3995498" y="3413977"/>
            <a:ext cx="841961" cy="874764"/>
          </a:xfrm>
          <a:custGeom>
            <a:avLst/>
            <a:gdLst/>
            <a:ahLst/>
            <a:cxnLst/>
            <a:rect l="l" t="t" r="r" b="b"/>
            <a:pathLst>
              <a:path w="841961" h="874764">
                <a:moveTo>
                  <a:pt x="0" y="0"/>
                </a:moveTo>
                <a:lnTo>
                  <a:pt x="841961" y="0"/>
                </a:lnTo>
                <a:lnTo>
                  <a:pt x="841961" y="874764"/>
                </a:lnTo>
                <a:lnTo>
                  <a:pt x="0" y="874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4019672" y="3047523"/>
            <a:ext cx="6055927" cy="2482437"/>
            <a:chOff x="0" y="0"/>
            <a:chExt cx="1457200" cy="5973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57200" cy="597333"/>
            </a:xfrm>
            <a:custGeom>
              <a:avLst/>
              <a:gdLst/>
              <a:ahLst/>
              <a:cxnLst/>
              <a:rect l="l" t="t" r="r" b="b"/>
              <a:pathLst>
                <a:path w="1457200" h="597333">
                  <a:moveTo>
                    <a:pt x="42187" y="0"/>
                  </a:moveTo>
                  <a:lnTo>
                    <a:pt x="1415013" y="0"/>
                  </a:lnTo>
                  <a:cubicBezTo>
                    <a:pt x="1426202" y="0"/>
                    <a:pt x="1436932" y="4445"/>
                    <a:pt x="1444844" y="12356"/>
                  </a:cubicBezTo>
                  <a:cubicBezTo>
                    <a:pt x="1452755" y="20268"/>
                    <a:pt x="1457200" y="30999"/>
                    <a:pt x="1457200" y="42187"/>
                  </a:cubicBezTo>
                  <a:lnTo>
                    <a:pt x="1457200" y="555146"/>
                  </a:lnTo>
                  <a:cubicBezTo>
                    <a:pt x="1457200" y="566335"/>
                    <a:pt x="1452755" y="577065"/>
                    <a:pt x="1444844" y="584977"/>
                  </a:cubicBezTo>
                  <a:cubicBezTo>
                    <a:pt x="1436932" y="592889"/>
                    <a:pt x="1426202" y="597333"/>
                    <a:pt x="1415013" y="597333"/>
                  </a:cubicBezTo>
                  <a:lnTo>
                    <a:pt x="42187" y="597333"/>
                  </a:lnTo>
                  <a:cubicBezTo>
                    <a:pt x="30999" y="597333"/>
                    <a:pt x="20268" y="592889"/>
                    <a:pt x="12356" y="584977"/>
                  </a:cubicBezTo>
                  <a:cubicBezTo>
                    <a:pt x="4445" y="577065"/>
                    <a:pt x="0" y="566335"/>
                    <a:pt x="0" y="555146"/>
                  </a:cubicBezTo>
                  <a:lnTo>
                    <a:pt x="0" y="42187"/>
                  </a:lnTo>
                  <a:cubicBezTo>
                    <a:pt x="0" y="30999"/>
                    <a:pt x="4445" y="20268"/>
                    <a:pt x="12356" y="12356"/>
                  </a:cubicBezTo>
                  <a:cubicBezTo>
                    <a:pt x="20268" y="4445"/>
                    <a:pt x="30999" y="0"/>
                    <a:pt x="421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019672" y="3047523"/>
            <a:ext cx="243588" cy="2482437"/>
            <a:chOff x="0" y="0"/>
            <a:chExt cx="58613" cy="5973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613" cy="597333"/>
            </a:xfrm>
            <a:custGeom>
              <a:avLst/>
              <a:gdLst/>
              <a:ahLst/>
              <a:cxnLst/>
              <a:rect l="l" t="t" r="r" b="b"/>
              <a:pathLst>
                <a:path w="58613" h="59733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286046" y="3047523"/>
            <a:ext cx="1473503" cy="147350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31352" y="0"/>
                  </a:moveTo>
                  <a:lnTo>
                    <a:pt x="681448" y="0"/>
                  </a:lnTo>
                  <a:cubicBezTo>
                    <a:pt x="753992" y="0"/>
                    <a:pt x="812800" y="58808"/>
                    <a:pt x="812800" y="131352"/>
                  </a:cubicBezTo>
                  <a:lnTo>
                    <a:pt x="812800" y="681448"/>
                  </a:lnTo>
                  <a:cubicBezTo>
                    <a:pt x="812800" y="753992"/>
                    <a:pt x="753992" y="812800"/>
                    <a:pt x="681448" y="812800"/>
                  </a:cubicBezTo>
                  <a:lnTo>
                    <a:pt x="131352" y="812800"/>
                  </a:lnTo>
                  <a:cubicBezTo>
                    <a:pt x="58808" y="812800"/>
                    <a:pt x="0" y="753992"/>
                    <a:pt x="0" y="681448"/>
                  </a:cubicBezTo>
                  <a:lnTo>
                    <a:pt x="0" y="131352"/>
                  </a:lnTo>
                  <a:cubicBezTo>
                    <a:pt x="0" y="58808"/>
                    <a:pt x="58808" y="0"/>
                    <a:pt x="131352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2657088" y="3418565"/>
            <a:ext cx="731417" cy="731417"/>
          </a:xfrm>
          <a:custGeom>
            <a:avLst/>
            <a:gdLst/>
            <a:ahLst/>
            <a:cxnLst/>
            <a:rect l="l" t="t" r="r" b="b"/>
            <a:pathLst>
              <a:path w="731417" h="731417">
                <a:moveTo>
                  <a:pt x="0" y="0"/>
                </a:moveTo>
                <a:lnTo>
                  <a:pt x="731418" y="0"/>
                </a:lnTo>
                <a:lnTo>
                  <a:pt x="731418" y="731418"/>
                </a:lnTo>
                <a:lnTo>
                  <a:pt x="0" y="7314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5719473" y="6259621"/>
            <a:ext cx="5937770" cy="2434002"/>
            <a:chOff x="0" y="0"/>
            <a:chExt cx="1457200" cy="59733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57200" cy="597333"/>
            </a:xfrm>
            <a:custGeom>
              <a:avLst/>
              <a:gdLst/>
              <a:ahLst/>
              <a:cxnLst/>
              <a:rect l="l" t="t" r="r" b="b"/>
              <a:pathLst>
                <a:path w="1457200" h="597333">
                  <a:moveTo>
                    <a:pt x="43027" y="0"/>
                  </a:moveTo>
                  <a:lnTo>
                    <a:pt x="1414173" y="0"/>
                  </a:lnTo>
                  <a:cubicBezTo>
                    <a:pt x="1437936" y="0"/>
                    <a:pt x="1457200" y="19264"/>
                    <a:pt x="1457200" y="43027"/>
                  </a:cubicBezTo>
                  <a:lnTo>
                    <a:pt x="1457200" y="554307"/>
                  </a:lnTo>
                  <a:cubicBezTo>
                    <a:pt x="1457200" y="565718"/>
                    <a:pt x="1452667" y="576662"/>
                    <a:pt x="1444598" y="584731"/>
                  </a:cubicBezTo>
                  <a:cubicBezTo>
                    <a:pt x="1436529" y="592800"/>
                    <a:pt x="1425585" y="597333"/>
                    <a:pt x="1414173" y="597333"/>
                  </a:cubicBezTo>
                  <a:lnTo>
                    <a:pt x="43027" y="597333"/>
                  </a:lnTo>
                  <a:cubicBezTo>
                    <a:pt x="19264" y="597333"/>
                    <a:pt x="0" y="578070"/>
                    <a:pt x="0" y="554307"/>
                  </a:cubicBezTo>
                  <a:lnTo>
                    <a:pt x="0" y="43027"/>
                  </a:lnTo>
                  <a:cubicBezTo>
                    <a:pt x="0" y="19264"/>
                    <a:pt x="19264" y="0"/>
                    <a:pt x="430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719473" y="6259621"/>
            <a:ext cx="238836" cy="2434002"/>
            <a:chOff x="0" y="0"/>
            <a:chExt cx="58613" cy="59733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8613" cy="597333"/>
            </a:xfrm>
            <a:custGeom>
              <a:avLst/>
              <a:gdLst/>
              <a:ahLst/>
              <a:cxnLst/>
              <a:rect l="l" t="t" r="r" b="b"/>
              <a:pathLst>
                <a:path w="58613" h="59733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639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019672" y="6259621"/>
            <a:ext cx="1444754" cy="1444754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33966" y="0"/>
                  </a:moveTo>
                  <a:lnTo>
                    <a:pt x="678834" y="0"/>
                  </a:lnTo>
                  <a:cubicBezTo>
                    <a:pt x="714364" y="0"/>
                    <a:pt x="748439" y="14114"/>
                    <a:pt x="773562" y="39238"/>
                  </a:cubicBezTo>
                  <a:cubicBezTo>
                    <a:pt x="798686" y="64361"/>
                    <a:pt x="812800" y="98436"/>
                    <a:pt x="812800" y="133966"/>
                  </a:cubicBezTo>
                  <a:lnTo>
                    <a:pt x="812800" y="678834"/>
                  </a:lnTo>
                  <a:cubicBezTo>
                    <a:pt x="812800" y="714364"/>
                    <a:pt x="798686" y="748439"/>
                    <a:pt x="773562" y="773562"/>
                  </a:cubicBezTo>
                  <a:cubicBezTo>
                    <a:pt x="748439" y="798686"/>
                    <a:pt x="714364" y="812800"/>
                    <a:pt x="678834" y="812800"/>
                  </a:cubicBezTo>
                  <a:lnTo>
                    <a:pt x="133966" y="812800"/>
                  </a:lnTo>
                  <a:cubicBezTo>
                    <a:pt x="98436" y="812800"/>
                    <a:pt x="64361" y="798686"/>
                    <a:pt x="39238" y="773562"/>
                  </a:cubicBezTo>
                  <a:cubicBezTo>
                    <a:pt x="14114" y="748439"/>
                    <a:pt x="0" y="714364"/>
                    <a:pt x="0" y="678834"/>
                  </a:cubicBezTo>
                  <a:lnTo>
                    <a:pt x="0" y="133966"/>
                  </a:lnTo>
                  <a:cubicBezTo>
                    <a:pt x="0" y="98436"/>
                    <a:pt x="14114" y="64361"/>
                    <a:pt x="39238" y="39238"/>
                  </a:cubicBezTo>
                  <a:cubicBezTo>
                    <a:pt x="64361" y="14114"/>
                    <a:pt x="98436" y="0"/>
                    <a:pt x="133966" y="0"/>
                  </a:cubicBezTo>
                  <a:close/>
                </a:path>
              </a:pathLst>
            </a:custGeom>
            <a:solidFill>
              <a:srgbClr val="639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4434148" y="6685259"/>
            <a:ext cx="615801" cy="593478"/>
          </a:xfrm>
          <a:custGeom>
            <a:avLst/>
            <a:gdLst/>
            <a:ahLst/>
            <a:cxnLst/>
            <a:rect l="l" t="t" r="r" b="b"/>
            <a:pathLst>
              <a:path w="615801" h="593478">
                <a:moveTo>
                  <a:pt x="0" y="0"/>
                </a:moveTo>
                <a:lnTo>
                  <a:pt x="615801" y="0"/>
                </a:lnTo>
                <a:lnTo>
                  <a:pt x="615801" y="593478"/>
                </a:lnTo>
                <a:lnTo>
                  <a:pt x="0" y="5934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11224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Công nghệ sử dụng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947875" y="3274646"/>
            <a:ext cx="690889" cy="48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0" b="1" spc="117">
                <a:solidFill>
                  <a:srgbClr val="408789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867499" y="933450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42" name="TextBox 45">
            <a:extLst>
              <a:ext uri="{FF2B5EF4-FFF2-40B4-BE49-F238E27FC236}">
                <a16:creationId xmlns:a16="http://schemas.microsoft.com/office/drawing/2014/main" id="{7000162A-13E4-4B18-9286-93EC90ADB358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06 – NGUYỄN THẾ HẢI</a:t>
            </a:r>
          </a:p>
        </p:txBody>
      </p:sp>
      <p:pic>
        <p:nvPicPr>
          <p:cNvPr id="43" name="Picture 42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4B2DCDD4-A286-C1DD-565C-3B2E5AC7C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23" y="3212251"/>
            <a:ext cx="4305957" cy="2152979"/>
          </a:xfrm>
          <a:prstGeom prst="rect">
            <a:avLst/>
          </a:prstGeom>
        </p:spPr>
      </p:pic>
      <p:pic>
        <p:nvPicPr>
          <p:cNvPr id="45" name="Picture 44" descr="A logo of a software company&#10;&#10;Description automatically generated">
            <a:extLst>
              <a:ext uri="{FF2B5EF4-FFF2-40B4-BE49-F238E27FC236}">
                <a16:creationId xmlns:a16="http://schemas.microsoft.com/office/drawing/2014/main" id="{65F3D2C5-4C3D-ABE4-0563-2169FE703F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18" y="6149042"/>
            <a:ext cx="2529881" cy="2529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2632395" y="2803840"/>
            <a:ext cx="2605510" cy="1049727"/>
            <a:chOff x="0" y="0"/>
            <a:chExt cx="787089" cy="31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7712729" y="2803840"/>
            <a:ext cx="2605510" cy="1049727"/>
            <a:chOff x="0" y="0"/>
            <a:chExt cx="787089" cy="3171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12790055" y="2803840"/>
            <a:ext cx="2605510" cy="1049727"/>
            <a:chOff x="0" y="0"/>
            <a:chExt cx="787089" cy="31710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7712729" y="6090900"/>
            <a:ext cx="2605510" cy="1049727"/>
            <a:chOff x="0" y="0"/>
            <a:chExt cx="787089" cy="3171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12790055" y="6090900"/>
            <a:ext cx="2605510" cy="1049727"/>
            <a:chOff x="0" y="0"/>
            <a:chExt cx="787089" cy="31710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10800000">
            <a:off x="2632395" y="6090153"/>
            <a:ext cx="2605510" cy="1049727"/>
            <a:chOff x="0" y="0"/>
            <a:chExt cx="787089" cy="31710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10800000">
            <a:off x="2107532" y="2803840"/>
            <a:ext cx="1049727" cy="104972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10800000">
            <a:off x="7187865" y="2803840"/>
            <a:ext cx="1049727" cy="104972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12265192" y="2803840"/>
            <a:ext cx="1049727" cy="104972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-10800000">
            <a:off x="7187865" y="6090900"/>
            <a:ext cx="1049727" cy="104972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12265192" y="6090900"/>
            <a:ext cx="1049727" cy="104972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-10800000">
            <a:off x="2107532" y="6090153"/>
            <a:ext cx="1049727" cy="104972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2223518" y="2919826"/>
            <a:ext cx="817755" cy="817755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-10800000">
            <a:off x="7303851" y="2919826"/>
            <a:ext cx="817755" cy="817755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-10800000">
            <a:off x="12381178" y="2919826"/>
            <a:ext cx="817755" cy="817755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 rot="-10800000">
            <a:off x="7303851" y="6206886"/>
            <a:ext cx="817755" cy="817755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 rot="-10800000">
            <a:off x="12381178" y="6206886"/>
            <a:ext cx="817755" cy="817755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 rot="-10800000">
            <a:off x="2223518" y="6206139"/>
            <a:ext cx="817755" cy="817755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3911875" y="2803840"/>
            <a:ext cx="2110933" cy="1049727"/>
            <a:chOff x="0" y="0"/>
            <a:chExt cx="637684" cy="317108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8992209" y="2803840"/>
            <a:ext cx="2110933" cy="1049727"/>
            <a:chOff x="0" y="0"/>
            <a:chExt cx="637684" cy="317108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14069535" y="2803840"/>
            <a:ext cx="2110933" cy="1049727"/>
            <a:chOff x="0" y="0"/>
            <a:chExt cx="637684" cy="317108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8992209" y="6090900"/>
            <a:ext cx="2110933" cy="1049727"/>
            <a:chOff x="0" y="0"/>
            <a:chExt cx="637684" cy="317108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4069535" y="6090900"/>
            <a:ext cx="2110933" cy="1049727"/>
            <a:chOff x="0" y="0"/>
            <a:chExt cx="637684" cy="317108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3911875" y="6090153"/>
            <a:ext cx="2113940" cy="1051222"/>
            <a:chOff x="0" y="0"/>
            <a:chExt cx="637684" cy="317108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12236999" y="7454952"/>
            <a:ext cx="3665072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THỐNG KÊ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2300312" y="3033431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7409221" y="3033431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2484267" y="3033431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7409221" y="6330017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2474742" y="6330017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2319362" y="6329269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sp>
        <p:nvSpPr>
          <p:cNvPr id="83" name="AutoShape 83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Box 84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86" name="Freeform 86"/>
          <p:cNvSpPr/>
          <p:nvPr/>
        </p:nvSpPr>
        <p:spPr>
          <a:xfrm>
            <a:off x="14874137" y="3077839"/>
            <a:ext cx="501729" cy="501729"/>
          </a:xfrm>
          <a:custGeom>
            <a:avLst/>
            <a:gdLst/>
            <a:ahLst/>
            <a:cxnLst/>
            <a:rect l="l" t="t" r="r" b="b"/>
            <a:pathLst>
              <a:path w="501729" h="501729">
                <a:moveTo>
                  <a:pt x="0" y="0"/>
                </a:moveTo>
                <a:lnTo>
                  <a:pt x="501730" y="0"/>
                </a:lnTo>
                <a:lnTo>
                  <a:pt x="501730" y="501729"/>
                </a:lnTo>
                <a:lnTo>
                  <a:pt x="0" y="50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7" name="Freeform 87"/>
          <p:cNvSpPr/>
          <p:nvPr/>
        </p:nvSpPr>
        <p:spPr>
          <a:xfrm>
            <a:off x="4729366" y="6377041"/>
            <a:ext cx="475951" cy="475951"/>
          </a:xfrm>
          <a:custGeom>
            <a:avLst/>
            <a:gdLst/>
            <a:ahLst/>
            <a:cxnLst/>
            <a:rect l="l" t="t" r="r" b="b"/>
            <a:pathLst>
              <a:path w="475951" h="475951">
                <a:moveTo>
                  <a:pt x="0" y="0"/>
                </a:moveTo>
                <a:lnTo>
                  <a:pt x="475951" y="0"/>
                </a:lnTo>
                <a:lnTo>
                  <a:pt x="475951" y="475951"/>
                </a:lnTo>
                <a:lnTo>
                  <a:pt x="0" y="4759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9782963" y="6351052"/>
            <a:ext cx="529425" cy="529425"/>
          </a:xfrm>
          <a:custGeom>
            <a:avLst/>
            <a:gdLst/>
            <a:ahLst/>
            <a:cxnLst/>
            <a:rect l="l" t="t" r="r" b="b"/>
            <a:pathLst>
              <a:path w="529425" h="529425">
                <a:moveTo>
                  <a:pt x="0" y="0"/>
                </a:moveTo>
                <a:lnTo>
                  <a:pt x="529424" y="0"/>
                </a:lnTo>
                <a:lnTo>
                  <a:pt x="529424" y="529424"/>
                </a:lnTo>
                <a:lnTo>
                  <a:pt x="0" y="5294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9" name="Freeform 89"/>
          <p:cNvSpPr/>
          <p:nvPr/>
        </p:nvSpPr>
        <p:spPr>
          <a:xfrm>
            <a:off x="14860290" y="6351052"/>
            <a:ext cx="529425" cy="529425"/>
          </a:xfrm>
          <a:custGeom>
            <a:avLst/>
            <a:gdLst/>
            <a:ahLst/>
            <a:cxnLst/>
            <a:rect l="l" t="t" r="r" b="b"/>
            <a:pathLst>
              <a:path w="529425" h="529425">
                <a:moveTo>
                  <a:pt x="0" y="0"/>
                </a:moveTo>
                <a:lnTo>
                  <a:pt x="529424" y="0"/>
                </a:lnTo>
                <a:lnTo>
                  <a:pt x="529424" y="529424"/>
                </a:lnTo>
                <a:lnTo>
                  <a:pt x="0" y="529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0" name="Freeform 90"/>
          <p:cNvSpPr/>
          <p:nvPr/>
        </p:nvSpPr>
        <p:spPr>
          <a:xfrm>
            <a:off x="9796811" y="3077839"/>
            <a:ext cx="501729" cy="501729"/>
          </a:xfrm>
          <a:custGeom>
            <a:avLst/>
            <a:gdLst/>
            <a:ahLst/>
            <a:cxnLst/>
            <a:rect l="l" t="t" r="r" b="b"/>
            <a:pathLst>
              <a:path w="501729" h="501729">
                <a:moveTo>
                  <a:pt x="0" y="0"/>
                </a:moveTo>
                <a:lnTo>
                  <a:pt x="501729" y="0"/>
                </a:lnTo>
                <a:lnTo>
                  <a:pt x="501729" y="501729"/>
                </a:lnTo>
                <a:lnTo>
                  <a:pt x="0" y="5017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1" name="Freeform 91"/>
          <p:cNvSpPr/>
          <p:nvPr/>
        </p:nvSpPr>
        <p:spPr>
          <a:xfrm>
            <a:off x="4684833" y="3046195"/>
            <a:ext cx="565017" cy="565017"/>
          </a:xfrm>
          <a:custGeom>
            <a:avLst/>
            <a:gdLst/>
            <a:ahLst/>
            <a:cxnLst/>
            <a:rect l="l" t="t" r="r" b="b"/>
            <a:pathLst>
              <a:path w="565017" h="565017">
                <a:moveTo>
                  <a:pt x="0" y="0"/>
                </a:moveTo>
                <a:lnTo>
                  <a:pt x="565017" y="0"/>
                </a:lnTo>
                <a:lnTo>
                  <a:pt x="565017" y="565017"/>
                </a:lnTo>
                <a:lnTo>
                  <a:pt x="0" y="5650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2" name="TextBox 92"/>
          <p:cNvSpPr txBox="1"/>
          <p:nvPr/>
        </p:nvSpPr>
        <p:spPr>
          <a:xfrm>
            <a:off x="3270551" y="1033771"/>
            <a:ext cx="114898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PHÂN TÍCH THIẾT KẾ HỆ THỐNG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827815" y="7454952"/>
            <a:ext cx="4214669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ĐẶT HÀNG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1804540" y="4164791"/>
            <a:ext cx="4214669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TÌM KIẾM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6698320" y="4164791"/>
            <a:ext cx="4584770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XEM SẢN PHẨM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11962201" y="4164791"/>
            <a:ext cx="4214669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GIỎ HÀNG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6883371" y="7454952"/>
            <a:ext cx="4214669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QUẢN LÝ</a:t>
            </a:r>
          </a:p>
        </p:txBody>
      </p:sp>
      <p:sp>
        <p:nvSpPr>
          <p:cNvPr id="98" name="TextBox 45">
            <a:extLst>
              <a:ext uri="{FF2B5EF4-FFF2-40B4-BE49-F238E27FC236}">
                <a16:creationId xmlns:a16="http://schemas.microsoft.com/office/drawing/2014/main" id="{AED52BC8-80F9-477F-9C2A-E43243DB32AA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07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99067" y="1033771"/>
            <a:ext cx="114898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BIỂU ĐỒ USE CASE TỔNG QUAN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85781393-BFF9-40EB-A2DA-91906346EC7B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08 – NGUYỄN THẾ HẢI </a:t>
            </a:r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502FCF77-5AA5-566C-291D-AEFA7B304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09" y="2778839"/>
            <a:ext cx="11165179" cy="5715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605</Words>
  <Application>Microsoft Office PowerPoint</Application>
  <PresentationFormat>Custom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Barlow Bold</vt:lpstr>
      <vt:lpstr>Montserrat</vt:lpstr>
      <vt:lpstr>Montserrat Bold</vt:lpstr>
      <vt:lpstr>Montserrat Semi-Bold</vt:lpstr>
      <vt:lpstr>Nunito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đồ án</dc:title>
  <cp:lastModifiedBy>Hai Nguyen</cp:lastModifiedBy>
  <cp:revision>4</cp:revision>
  <dcterms:created xsi:type="dcterms:W3CDTF">2006-08-16T00:00:00Z</dcterms:created>
  <dcterms:modified xsi:type="dcterms:W3CDTF">2024-10-05T05:41:49Z</dcterms:modified>
  <dc:identifier>DAGGkbB5cJc</dc:identifier>
</cp:coreProperties>
</file>