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76" r:id="rId3"/>
    <p:sldId id="277" r:id="rId4"/>
    <p:sldId id="275" r:id="rId5"/>
    <p:sldId id="272" r:id="rId6"/>
    <p:sldId id="273" r:id="rId7"/>
    <p:sldId id="278" r:id="rId8"/>
    <p:sldId id="288" r:id="rId9"/>
    <p:sldId id="287" r:id="rId10"/>
    <p:sldId id="268" r:id="rId11"/>
    <p:sldId id="269" r:id="rId12"/>
    <p:sldId id="270" r:id="rId13"/>
    <p:sldId id="264" r:id="rId14"/>
    <p:sldId id="267" r:id="rId15"/>
    <p:sldId id="281" r:id="rId16"/>
    <p:sldId id="282" r:id="rId17"/>
    <p:sldId id="280" r:id="rId18"/>
    <p:sldId id="283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E6DAC2-903F-4364-A909-4A422A8071CF}">
          <p14:sldIdLst>
            <p14:sldId id="276"/>
            <p14:sldId id="277"/>
            <p14:sldId id="275"/>
            <p14:sldId id="272"/>
            <p14:sldId id="273"/>
            <p14:sldId id="278"/>
            <p14:sldId id="288"/>
            <p14:sldId id="287"/>
            <p14:sldId id="268"/>
            <p14:sldId id="269"/>
            <p14:sldId id="270"/>
            <p14:sldId id="264"/>
            <p14:sldId id="267"/>
            <p14:sldId id="281"/>
            <p14:sldId id="282"/>
            <p14:sldId id="280"/>
            <p14:sldId id="283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8397" autoAdjust="0"/>
  </p:normalViewPr>
  <p:slideViewPr>
    <p:cSldViewPr snapToGrid="0">
      <p:cViewPr>
        <p:scale>
          <a:sx n="66" d="100"/>
          <a:sy n="66" d="100"/>
        </p:scale>
        <p:origin x="217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E8888-C00B-419A-8349-A8F934FD23B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A412D-FDEC-4858-A006-D15733FB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1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Query keyword phải đảm bảo trang kết quả trả về nhiều sản phẩm để đảm bảo crawler hoạt động chính xác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A412D-FDEC-4858-A006-D15733FBA0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6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A412D-FDEC-4858-A006-D15733FBA0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3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200" dirty="0">
                <a:solidFill>
                  <a:schemeClr val="tx1"/>
                </a:solidFill>
              </a:rPr>
              <a:t>Nâng cao </a:t>
            </a:r>
            <a:r>
              <a:rPr lang="vi-VN" sz="1200" dirty="0" err="1">
                <a:solidFill>
                  <a:schemeClr val="tx1"/>
                </a:solidFill>
              </a:rPr>
              <a:t>khả</a:t>
            </a:r>
            <a:r>
              <a:rPr lang="vi-VN" sz="1200" dirty="0">
                <a:solidFill>
                  <a:schemeClr val="tx1"/>
                </a:solidFill>
              </a:rPr>
              <a:t> năng </a:t>
            </a:r>
            <a:r>
              <a:rPr lang="vi-VN" sz="1200" dirty="0" err="1">
                <a:solidFill>
                  <a:schemeClr val="tx1"/>
                </a:solidFill>
              </a:rPr>
              <a:t>tự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động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hóa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của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crawler</a:t>
            </a:r>
            <a:r>
              <a:rPr lang="vi-VN" sz="1200" dirty="0">
                <a:solidFill>
                  <a:schemeClr val="tx1"/>
                </a:solidFill>
              </a:rPr>
              <a:t> thông qua </a:t>
            </a:r>
            <a:r>
              <a:rPr lang="vi-VN" sz="1200" dirty="0" err="1">
                <a:solidFill>
                  <a:schemeClr val="tx1"/>
                </a:solidFill>
              </a:rPr>
              <a:t>việc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động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tìm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và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kiểm</a:t>
            </a:r>
            <a:r>
              <a:rPr lang="vi-VN" sz="1200" dirty="0">
                <a:solidFill>
                  <a:schemeClr val="tx1"/>
                </a:solidFill>
              </a:rPr>
              <a:t> tra </a:t>
            </a:r>
            <a:r>
              <a:rPr lang="vi-VN" sz="1200" dirty="0" err="1">
                <a:solidFill>
                  <a:schemeClr val="tx1"/>
                </a:solidFill>
              </a:rPr>
              <a:t>các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phần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tử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của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website</a:t>
            </a:r>
            <a:r>
              <a:rPr lang="vi-VN" sz="1200" dirty="0">
                <a:solidFill>
                  <a:schemeClr val="tx1"/>
                </a:solidFill>
              </a:rPr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200" dirty="0">
                <a:solidFill>
                  <a:schemeClr val="tx1"/>
                </a:solidFill>
              </a:rPr>
              <a:t>Tăng </a:t>
            </a:r>
            <a:r>
              <a:rPr lang="vi-VN" sz="1200" dirty="0" err="1">
                <a:solidFill>
                  <a:schemeClr val="tx1"/>
                </a:solidFill>
              </a:rPr>
              <a:t>số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lượng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nội</a:t>
            </a:r>
            <a:r>
              <a:rPr lang="vi-VN" sz="1200" dirty="0">
                <a:solidFill>
                  <a:schemeClr val="tx1"/>
                </a:solidFill>
              </a:rPr>
              <a:t> dung </a:t>
            </a:r>
            <a:r>
              <a:rPr lang="vi-VN" sz="1200" dirty="0" err="1">
                <a:solidFill>
                  <a:schemeClr val="tx1"/>
                </a:solidFill>
              </a:rPr>
              <a:t>mà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cralwer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có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thể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lấy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được</a:t>
            </a:r>
            <a:r>
              <a:rPr lang="vi-VN" sz="1200" dirty="0">
                <a:solidFill>
                  <a:schemeClr val="tx1"/>
                </a:solidFill>
              </a:rPr>
              <a:t> (</a:t>
            </a:r>
            <a:r>
              <a:rPr lang="vi-VN" sz="1200" dirty="0" err="1">
                <a:solidFill>
                  <a:schemeClr val="tx1"/>
                </a:solidFill>
              </a:rPr>
              <a:t>hiện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tại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chỉ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lấy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được</a:t>
            </a:r>
            <a:r>
              <a:rPr lang="vi-VN" sz="1200" dirty="0">
                <a:solidFill>
                  <a:schemeClr val="tx1"/>
                </a:solidFill>
              </a:rPr>
              <a:t> tên </a:t>
            </a:r>
            <a:r>
              <a:rPr lang="vi-VN" sz="1200" dirty="0" err="1">
                <a:solidFill>
                  <a:schemeClr val="tx1"/>
                </a:solidFill>
              </a:rPr>
              <a:t>và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giá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của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sản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phẩm</a:t>
            </a:r>
            <a:r>
              <a:rPr lang="vi-VN" sz="1200" dirty="0">
                <a:solidFill>
                  <a:schemeClr val="tx1"/>
                </a:solidFill>
              </a:rPr>
              <a:t>) 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A412D-FDEC-4858-A006-D15733FBA0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C8CA-365E-4B7E-A23B-7270C3DF7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29F8E-F32C-4B1E-83D9-D64F8C9DD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7F631-E8C6-40CB-B78A-11B7BBD5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331E-821A-4DD4-8750-AFA3B839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155DF-FA48-45C5-ABE1-941ABA59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4693-37F6-43A2-BB7B-682C94CB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7F2EE-B82F-4E02-8BC0-4946B9620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75EA-4834-4698-B1C0-FCBA4E9B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55AE-8D20-49C7-8C98-4D8E5D94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103F0-38CB-4A4F-81C6-EEBA09B3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9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7D1AD-CAA2-4806-9784-A2D43BD61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DE363-37DC-4837-A6E6-8DD27C249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ACDC9-78CB-48B4-A816-595F4806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F9686-792F-4133-841E-EAF2551E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1E3BF-B27E-417E-B620-BB3728B7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image with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9124" y="4139732"/>
            <a:ext cx="728553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191843" y="4701239"/>
            <a:ext cx="7298431" cy="2023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83477" y="4813234"/>
            <a:ext cx="7258756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225867" cy="3672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11138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119645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9553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Isosceles Triangle 104"/>
          <p:cNvSpPr/>
          <p:nvPr userDrawn="1"/>
        </p:nvSpPr>
        <p:spPr>
          <a:xfrm rot="16200000">
            <a:off x="-18100" y="1577014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6" name="Isosceles Triangle 105"/>
          <p:cNvSpPr/>
          <p:nvPr userDrawn="1"/>
        </p:nvSpPr>
        <p:spPr>
          <a:xfrm rot="5400000">
            <a:off x="-18100" y="2001611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7" name="Isosceles Triangle 106"/>
          <p:cNvSpPr/>
          <p:nvPr userDrawn="1"/>
        </p:nvSpPr>
        <p:spPr>
          <a:xfrm rot="16200000">
            <a:off x="-18100" y="2426207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8" name="Isosceles Triangle 107"/>
          <p:cNvSpPr/>
          <p:nvPr userDrawn="1"/>
        </p:nvSpPr>
        <p:spPr>
          <a:xfrm rot="5400000">
            <a:off x="-18100" y="2850803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9" name="Isosceles Triangle 108"/>
          <p:cNvSpPr/>
          <p:nvPr userDrawn="1"/>
        </p:nvSpPr>
        <p:spPr>
          <a:xfrm rot="16200000">
            <a:off x="-18100" y="3275399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1" name="Isosceles Triangle 110"/>
          <p:cNvSpPr/>
          <p:nvPr userDrawn="1"/>
        </p:nvSpPr>
        <p:spPr>
          <a:xfrm rot="5400000">
            <a:off x="793347" y="1579764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2" name="Isosceles Triangle 111"/>
          <p:cNvSpPr/>
          <p:nvPr userDrawn="1"/>
        </p:nvSpPr>
        <p:spPr>
          <a:xfrm rot="5400000">
            <a:off x="793347" y="2428957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3" name="Isosceles Triangle 112"/>
          <p:cNvSpPr/>
          <p:nvPr userDrawn="1"/>
        </p:nvSpPr>
        <p:spPr>
          <a:xfrm rot="16200000">
            <a:off x="804637" y="284868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4" name="Isosceles Triangle 113"/>
          <p:cNvSpPr/>
          <p:nvPr userDrawn="1"/>
        </p:nvSpPr>
        <p:spPr>
          <a:xfrm rot="5400000">
            <a:off x="804637" y="3273277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5" name="Isosceles Triangle 114"/>
          <p:cNvSpPr/>
          <p:nvPr userDrawn="1"/>
        </p:nvSpPr>
        <p:spPr>
          <a:xfrm rot="5400000">
            <a:off x="-18100" y="3699577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6" name="Isosceles Triangle 115"/>
          <p:cNvSpPr/>
          <p:nvPr userDrawn="1"/>
        </p:nvSpPr>
        <p:spPr>
          <a:xfrm rot="16200000">
            <a:off x="-18100" y="412417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9" name="Isosceles Triangle 118"/>
          <p:cNvSpPr/>
          <p:nvPr userDrawn="1"/>
        </p:nvSpPr>
        <p:spPr>
          <a:xfrm rot="16200000">
            <a:off x="804637" y="370062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0" name="Isosceles Triangle 119"/>
          <p:cNvSpPr/>
          <p:nvPr userDrawn="1"/>
        </p:nvSpPr>
        <p:spPr>
          <a:xfrm rot="5400000">
            <a:off x="804637" y="4125219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1" name="Isosceles Triangle 120"/>
          <p:cNvSpPr/>
          <p:nvPr userDrawn="1"/>
        </p:nvSpPr>
        <p:spPr>
          <a:xfrm rot="16200000">
            <a:off x="804637" y="4544946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5" name="Isosceles Triangle 124"/>
          <p:cNvSpPr/>
          <p:nvPr userDrawn="1"/>
        </p:nvSpPr>
        <p:spPr>
          <a:xfrm rot="16200000">
            <a:off x="1616082" y="2426207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8" name="Isosceles Triangle 127"/>
          <p:cNvSpPr/>
          <p:nvPr userDrawn="1"/>
        </p:nvSpPr>
        <p:spPr>
          <a:xfrm rot="16200000">
            <a:off x="2427529" y="1996741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0" name="Isosceles Triangle 129"/>
          <p:cNvSpPr/>
          <p:nvPr userDrawn="1"/>
        </p:nvSpPr>
        <p:spPr>
          <a:xfrm rot="5400000">
            <a:off x="2427529" y="2421337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1" name="Isosceles Triangle 130"/>
          <p:cNvSpPr/>
          <p:nvPr userDrawn="1"/>
        </p:nvSpPr>
        <p:spPr>
          <a:xfrm rot="16200000">
            <a:off x="2438818" y="284106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6" name="Isosceles Triangle 135"/>
          <p:cNvSpPr/>
          <p:nvPr userDrawn="1"/>
        </p:nvSpPr>
        <p:spPr>
          <a:xfrm rot="16200000">
            <a:off x="1616082" y="4973365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9" name="Isosceles Triangle 138"/>
          <p:cNvSpPr/>
          <p:nvPr userDrawn="1"/>
        </p:nvSpPr>
        <p:spPr>
          <a:xfrm rot="16200000">
            <a:off x="2438818" y="4544945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0" name="Isosceles Triangle 139"/>
          <p:cNvSpPr/>
          <p:nvPr userDrawn="1"/>
        </p:nvSpPr>
        <p:spPr>
          <a:xfrm rot="5400000">
            <a:off x="2438818" y="4969541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1" name="Isosceles Triangle 140"/>
          <p:cNvSpPr/>
          <p:nvPr userDrawn="1"/>
        </p:nvSpPr>
        <p:spPr>
          <a:xfrm rot="16200000">
            <a:off x="3250263" y="1577014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5" name="Isosceles Triangle 144"/>
          <p:cNvSpPr/>
          <p:nvPr userDrawn="1"/>
        </p:nvSpPr>
        <p:spPr>
          <a:xfrm rot="16200000">
            <a:off x="3250263" y="3275399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9" name="Isosceles Triangle 148"/>
          <p:cNvSpPr/>
          <p:nvPr userDrawn="1"/>
        </p:nvSpPr>
        <p:spPr>
          <a:xfrm rot="16200000">
            <a:off x="4072999" y="286392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0" name="Isosceles Triangle 149"/>
          <p:cNvSpPr/>
          <p:nvPr userDrawn="1"/>
        </p:nvSpPr>
        <p:spPr>
          <a:xfrm rot="5400000">
            <a:off x="4072999" y="3288517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2" name="Isosceles Triangle 151"/>
          <p:cNvSpPr/>
          <p:nvPr userDrawn="1"/>
        </p:nvSpPr>
        <p:spPr>
          <a:xfrm rot="16200000">
            <a:off x="3250263" y="412417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5" name="Isosceles Triangle 154"/>
          <p:cNvSpPr/>
          <p:nvPr userDrawn="1"/>
        </p:nvSpPr>
        <p:spPr>
          <a:xfrm rot="16200000">
            <a:off x="4072999" y="370824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9" name="Isosceles Triangle 168"/>
          <p:cNvSpPr/>
          <p:nvPr userDrawn="1"/>
        </p:nvSpPr>
        <p:spPr>
          <a:xfrm rot="5400000">
            <a:off x="4895733" y="3717357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0" name="Isosceles Triangle 169"/>
          <p:cNvSpPr/>
          <p:nvPr userDrawn="1"/>
        </p:nvSpPr>
        <p:spPr>
          <a:xfrm rot="16200000">
            <a:off x="4895733" y="4141953"/>
            <a:ext cx="858935" cy="82273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8" name="Picture Placeholder 177"/>
          <p:cNvSpPr>
            <a:spLocks noGrp="1"/>
          </p:cNvSpPr>
          <p:nvPr>
            <p:ph type="pic" sz="quarter" idx="10"/>
          </p:nvPr>
        </p:nvSpPr>
        <p:spPr>
          <a:xfrm>
            <a:off x="1645471" y="2824394"/>
            <a:ext cx="2445627" cy="2553233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80" name="Picture Placeholder 177"/>
          <p:cNvSpPr>
            <a:spLocks noGrp="1"/>
          </p:cNvSpPr>
          <p:nvPr>
            <p:ph type="pic" sz="quarter" idx="11"/>
          </p:nvPr>
        </p:nvSpPr>
        <p:spPr>
          <a:xfrm>
            <a:off x="3268363" y="2004959"/>
            <a:ext cx="1645471" cy="1717871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81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3261591" y="4518692"/>
            <a:ext cx="1645471" cy="1717871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8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14534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50000"/>
                  </a:schemeClr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8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14534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214534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48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00"/>
                            </p:stCondLst>
                            <p:childTnLst>
                              <p:par>
                                <p:cTn id="164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100"/>
                            </p:stCondLst>
                            <p:childTnLst>
                              <p:par>
                                <p:cTn id="170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900"/>
                            </p:stCondLst>
                            <p:childTnLst>
                              <p:par>
                                <p:cTn id="176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9" grpId="0" animBg="1"/>
      <p:bldP spid="120" grpId="0" animBg="1"/>
      <p:bldP spid="121" grpId="0" animBg="1"/>
      <p:bldP spid="125" grpId="0" animBg="1"/>
      <p:bldP spid="128" grpId="0" animBg="1"/>
      <p:bldP spid="130" grpId="0" animBg="1"/>
      <p:bldP spid="131" grpId="0" animBg="1"/>
      <p:bldP spid="136" grpId="0" animBg="1"/>
      <p:bldP spid="139" grpId="0" animBg="1"/>
      <p:bldP spid="140" grpId="0" animBg="1"/>
      <p:bldP spid="141" grpId="0" animBg="1"/>
      <p:bldP spid="145" grpId="0" animBg="1"/>
      <p:bldP spid="149" grpId="0" animBg="1"/>
      <p:bldP spid="150" grpId="0" animBg="1"/>
      <p:bldP spid="152" grpId="0" animBg="1"/>
      <p:bldP spid="155" grpId="0" animBg="1"/>
      <p:bldP spid="169" grpId="0" animBg="1"/>
      <p:bldP spid="170" grpId="0" animBg="1"/>
      <p:bldP spid="178" grpId="0"/>
      <p:bldP spid="180" grpId="0"/>
      <p:bldP spid="181" grpId="0"/>
      <p:bldP spid="1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986369" y="1428734"/>
            <a:ext cx="537150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Contents</a:t>
            </a:r>
            <a:endParaRPr lang="es-ES_tradnl" dirty="0"/>
          </a:p>
        </p:txBody>
      </p:sp>
      <p:sp>
        <p:nvSpPr>
          <p:cNvPr id="3" name="Isosceles Triangle 2"/>
          <p:cNvSpPr/>
          <p:nvPr userDrawn="1"/>
        </p:nvSpPr>
        <p:spPr>
          <a:xfrm rot="16200000">
            <a:off x="-28034" y="15558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-28034" y="-409040"/>
            <a:ext cx="858935" cy="82273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28034" y="440154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-28034" y="864750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28034" y="1289346"/>
            <a:ext cx="858935" cy="822735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-28034" y="1713942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-28034" y="2143409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-28034" y="2572877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783411" y="-40416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83411" y="20427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783411" y="44502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5400000">
            <a:off x="783411" y="869619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16200000">
            <a:off x="783411" y="1294215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594858" y="15558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594858" y="-409040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5400000">
            <a:off x="1594858" y="440154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16200000">
            <a:off x="2417593" y="-404169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2417593" y="20427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3229038" y="-398678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985251" y="2134785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86368" y="187570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22327" y="187570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55209" y="2134785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cxnSp>
        <p:nvCxnSpPr>
          <p:cNvPr id="71" name="Straight Connector 70"/>
          <p:cNvCxnSpPr/>
          <p:nvPr userDrawn="1"/>
        </p:nvCxnSpPr>
        <p:spPr>
          <a:xfrm flipH="1">
            <a:off x="1986368" y="2775454"/>
            <a:ext cx="85344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985251" y="2973525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15</a:t>
            </a:r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986368" y="271444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22327" y="271444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2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955209" y="2973525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Gallery</a:t>
            </a:r>
            <a:endParaRPr lang="es-ES_tradnl" dirty="0"/>
          </a:p>
        </p:txBody>
      </p:sp>
      <p:cxnSp>
        <p:nvCxnSpPr>
          <p:cNvPr id="91" name="Straight Connector 90"/>
          <p:cNvCxnSpPr/>
          <p:nvPr userDrawn="1"/>
        </p:nvCxnSpPr>
        <p:spPr>
          <a:xfrm flipH="1" flipV="1">
            <a:off x="1986368" y="3614195"/>
            <a:ext cx="8534400" cy="1450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985251" y="3812265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</a:t>
            </a:r>
          </a:p>
        </p:txBody>
      </p:sp>
      <p:sp>
        <p:nvSpPr>
          <p:cNvPr id="9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986368" y="355318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322327" y="355318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3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955209" y="3812265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Project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H="1" flipV="1">
            <a:off x="1986368" y="4437744"/>
            <a:ext cx="8534400" cy="1450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9985251" y="4635814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40</a:t>
            </a:r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986368" y="4376734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09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322327" y="4376734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4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955209" y="4635814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Results</a:t>
            </a:r>
            <a:endParaRPr lang="es-ES_tradnl" dirty="0"/>
          </a:p>
        </p:txBody>
      </p:sp>
      <p:cxnSp>
        <p:nvCxnSpPr>
          <p:cNvPr id="116" name="Straight Connector 115"/>
          <p:cNvCxnSpPr/>
          <p:nvPr userDrawn="1"/>
        </p:nvCxnSpPr>
        <p:spPr>
          <a:xfrm flipH="1" flipV="1">
            <a:off x="1986368" y="5370827"/>
            <a:ext cx="8534400" cy="1450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9985251" y="5568897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60</a:t>
            </a:r>
          </a:p>
        </p:txBody>
      </p:sp>
      <p:sp>
        <p:nvSpPr>
          <p:cNvPr id="11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986368" y="5309817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1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322327" y="5309817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5</a:t>
            </a:r>
          </a:p>
        </p:txBody>
      </p:sp>
      <p:sp>
        <p:nvSpPr>
          <p:cNvPr id="120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955209" y="5568897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Contact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5478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4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4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4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4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4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4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4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4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4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4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4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4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4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4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4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4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/>
          <p:cNvSpPr/>
          <p:nvPr userDrawn="1"/>
        </p:nvSpPr>
        <p:spPr>
          <a:xfrm rot="16200000">
            <a:off x="11401966" y="-40017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Isosceles Triangle 49"/>
          <p:cNvSpPr/>
          <p:nvPr userDrawn="1"/>
        </p:nvSpPr>
        <p:spPr>
          <a:xfrm rot="5400000">
            <a:off x="11401966" y="2442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1" name="Isosceles Triangle 50"/>
          <p:cNvSpPr/>
          <p:nvPr userDrawn="1"/>
        </p:nvSpPr>
        <p:spPr>
          <a:xfrm rot="16200000">
            <a:off x="11401966" y="45389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11401966" y="88336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Isosceles Triangle 53"/>
          <p:cNvSpPr/>
          <p:nvPr userDrawn="1"/>
        </p:nvSpPr>
        <p:spPr>
          <a:xfrm rot="5400000">
            <a:off x="10579231" y="-413286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5" name="Isosceles Triangle 54"/>
          <p:cNvSpPr/>
          <p:nvPr userDrawn="1"/>
        </p:nvSpPr>
        <p:spPr>
          <a:xfrm rot="16200000">
            <a:off x="10579231" y="1131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6" name="Isosceles Triangle 55"/>
          <p:cNvSpPr/>
          <p:nvPr userDrawn="1"/>
        </p:nvSpPr>
        <p:spPr>
          <a:xfrm rot="5400000">
            <a:off x="10579231" y="43590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10596165" y="86537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10596165" y="129484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0" name="Isosceles Triangle 59"/>
          <p:cNvSpPr/>
          <p:nvPr userDrawn="1"/>
        </p:nvSpPr>
        <p:spPr>
          <a:xfrm rot="16200000">
            <a:off x="9773430" y="-40017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1" name="Isosceles Triangle 60"/>
          <p:cNvSpPr/>
          <p:nvPr userDrawn="1"/>
        </p:nvSpPr>
        <p:spPr>
          <a:xfrm rot="5400000">
            <a:off x="9773430" y="2442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2" name="Isosceles Triangle 61"/>
          <p:cNvSpPr/>
          <p:nvPr userDrawn="1"/>
        </p:nvSpPr>
        <p:spPr>
          <a:xfrm rot="16200000">
            <a:off x="9773430" y="45389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3" name="Isosceles Triangle 62"/>
          <p:cNvSpPr/>
          <p:nvPr userDrawn="1"/>
        </p:nvSpPr>
        <p:spPr>
          <a:xfrm rot="5400000">
            <a:off x="9790363" y="88336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5" name="Isosceles Triangle 64"/>
          <p:cNvSpPr/>
          <p:nvPr userDrawn="1"/>
        </p:nvSpPr>
        <p:spPr>
          <a:xfrm rot="5400000">
            <a:off x="8950695" y="-413286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7" name="Isosceles Triangle 66"/>
          <p:cNvSpPr/>
          <p:nvPr userDrawn="1"/>
        </p:nvSpPr>
        <p:spPr>
          <a:xfrm rot="16200000">
            <a:off x="8144894" y="-40017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8" name="Oval 67"/>
          <p:cNvSpPr>
            <a:spLocks noChangeAspect="1"/>
          </p:cNvSpPr>
          <p:nvPr userDrawn="1"/>
        </p:nvSpPr>
        <p:spPr>
          <a:xfrm>
            <a:off x="2920340" y="253260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9" name="Oval 68"/>
          <p:cNvSpPr>
            <a:spLocks noChangeAspect="1"/>
          </p:cNvSpPr>
          <p:nvPr userDrawn="1"/>
        </p:nvSpPr>
        <p:spPr>
          <a:xfrm>
            <a:off x="2920340" y="373214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791859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91859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791859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791859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2934361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2934361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6" name="Oval 75"/>
          <p:cNvSpPr>
            <a:spLocks noChangeAspect="1"/>
          </p:cNvSpPr>
          <p:nvPr userDrawn="1"/>
        </p:nvSpPr>
        <p:spPr>
          <a:xfrm>
            <a:off x="8354034" y="253260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8354034" y="373214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9193618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9193618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9193618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9193618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368055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8368055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Services</a:t>
            </a:r>
            <a:endParaRPr lang="es-ES_tradnl" dirty="0"/>
          </a:p>
        </p:txBody>
      </p:sp>
      <p:cxnSp>
        <p:nvCxnSpPr>
          <p:cNvPr id="85" name="Straight Connector 84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>
            <a:spLocks noChangeAspect="1"/>
          </p:cNvSpPr>
          <p:nvPr userDrawn="1"/>
        </p:nvSpPr>
        <p:spPr>
          <a:xfrm>
            <a:off x="2920340" y="4875144"/>
            <a:ext cx="704117" cy="63370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8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791859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791859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2934361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1" name="Oval 90"/>
          <p:cNvSpPr>
            <a:spLocks noChangeAspect="1"/>
          </p:cNvSpPr>
          <p:nvPr userDrawn="1"/>
        </p:nvSpPr>
        <p:spPr>
          <a:xfrm>
            <a:off x="8354034" y="4875144"/>
            <a:ext cx="704117" cy="63370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193618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3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9193618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8368055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526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4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4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4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4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4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4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7" grpId="0" animBg="1"/>
      <p:bldP spid="68" grpId="0" animBg="1"/>
      <p:bldP spid="69" grpId="0" animBg="1"/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animBg="1"/>
      <p:bldP spid="77" grpId="0" animBg="1"/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animBg="1"/>
      <p:bldP spid="8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animBg="1"/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illoso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2049719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16049" y="3604198"/>
            <a:ext cx="3968752" cy="25222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54134" y="3604198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723593" y="4046158"/>
            <a:ext cx="3873737" cy="8229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722533" y="3604198"/>
            <a:ext cx="39086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Mision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554134" y="5021518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723593" y="5463478"/>
            <a:ext cx="3873737" cy="8229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722533" y="5021518"/>
            <a:ext cx="39086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Vision</a:t>
            </a:r>
            <a:endParaRPr lang="es-ES_tradnl" dirty="0"/>
          </a:p>
        </p:txBody>
      </p: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0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52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416052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2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50" name="Text Placeholder 7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1417111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1" name="Text Placeholder 7"/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1964267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4" name="Text Placeholder 7"/>
          <p:cNvSpPr>
            <a:spLocks noGrp="1" noChangeAspect="1"/>
          </p:cNvSpPr>
          <p:nvPr>
            <p:ph type="body" sz="quarter" idx="26" hasCustomPrompt="1"/>
          </p:nvPr>
        </p:nvSpPr>
        <p:spPr>
          <a:xfrm>
            <a:off x="2523067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5" name="Text Placeholder 7"/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3064934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786718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786719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3786718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87778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95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3787778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6" name="Text Placeholder 7"/>
          <p:cNvSpPr>
            <a:spLocks noGrp="1" noChangeAspect="1"/>
          </p:cNvSpPr>
          <p:nvPr>
            <p:ph type="body" sz="quarter" idx="32" hasCustomPrompt="1"/>
          </p:nvPr>
        </p:nvSpPr>
        <p:spPr>
          <a:xfrm>
            <a:off x="4334934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7" name="Text Placeholder 7"/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4893734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8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5435601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148577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0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6148578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6148577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9637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103" name="Text Placeholder 7"/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6149637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" name="Text Placeholder 7"/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6696793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5" name="Text Placeholder 7"/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7255593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6" name="Text Placeholder 7"/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797459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8514469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514470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109" name="Straight Connector 108"/>
          <p:cNvCxnSpPr/>
          <p:nvPr userDrawn="1"/>
        </p:nvCxnSpPr>
        <p:spPr>
          <a:xfrm>
            <a:off x="8514469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8515529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111" name="Text Placeholder 7"/>
          <p:cNvSpPr>
            <a:spLocks noGrp="1" noChangeAspect="1"/>
          </p:cNvSpPr>
          <p:nvPr>
            <p:ph type="body" sz="quarter" idx="45" hasCustomPrompt="1"/>
          </p:nvPr>
        </p:nvSpPr>
        <p:spPr>
          <a:xfrm>
            <a:off x="8515529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2" name="Text Placeholder 7"/>
          <p:cNvSpPr>
            <a:spLocks noGrp="1" noChangeAspect="1"/>
          </p:cNvSpPr>
          <p:nvPr>
            <p:ph type="body" sz="quarter" idx="46" hasCustomPrompt="1"/>
          </p:nvPr>
        </p:nvSpPr>
        <p:spPr>
          <a:xfrm>
            <a:off x="9062685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3" name="Text Placeholder 7"/>
          <p:cNvSpPr>
            <a:spLocks noGrp="1" noChangeAspect="1"/>
          </p:cNvSpPr>
          <p:nvPr>
            <p:ph type="body" sz="quarter" idx="47" hasCustomPrompt="1"/>
          </p:nvPr>
        </p:nvSpPr>
        <p:spPr>
          <a:xfrm>
            <a:off x="9621485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4" name="Text Placeholder 7"/>
          <p:cNvSpPr>
            <a:spLocks noGrp="1" noChangeAspect="1"/>
          </p:cNvSpPr>
          <p:nvPr>
            <p:ph type="body" sz="quarter" idx="48" hasCustomPrompt="1"/>
          </p:nvPr>
        </p:nvSpPr>
        <p:spPr>
          <a:xfrm>
            <a:off x="10163351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5008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4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4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4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4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4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4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4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4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4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4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4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4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4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4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4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4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7112000" y="1463200"/>
            <a:ext cx="4096224" cy="4276456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6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85334" y="1230605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50000"/>
                  </a:schemeClr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endParaRPr lang="es-ES_tradnl" dirty="0"/>
          </a:p>
        </p:txBody>
      </p:sp>
      <p:sp>
        <p:nvSpPr>
          <p:cNvPr id="16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185334" y="1855734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Know</a:t>
            </a:r>
            <a:r>
              <a:rPr lang="es-ES_tradnl" dirty="0"/>
              <a:t> more </a:t>
            </a:r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sp>
        <p:nvSpPr>
          <p:cNvPr id="16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185334" y="2362365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7200000">
            <a:off x="8167627" y="-813392"/>
            <a:ext cx="3671826" cy="3324064"/>
            <a:chOff x="6122245" y="-357719"/>
            <a:chExt cx="3059855" cy="2493048"/>
          </a:xfrm>
        </p:grpSpPr>
        <p:sp>
          <p:nvSpPr>
            <p:cNvPr id="33" name="Isosceles Triangle 32"/>
            <p:cNvSpPr/>
            <p:nvPr userDrawn="1"/>
          </p:nvSpPr>
          <p:spPr>
            <a:xfrm rot="16200000">
              <a:off x="8515685" y="-297425"/>
              <a:ext cx="715779" cy="617051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4" name="Isosceles Triangle 33"/>
            <p:cNvSpPr/>
            <p:nvPr userDrawn="1"/>
          </p:nvSpPr>
          <p:spPr>
            <a:xfrm rot="5400000">
              <a:off x="8515685" y="56405"/>
              <a:ext cx="715779" cy="61705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6200000">
              <a:off x="8515685" y="41023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6" name="Isosceles Triangle 35"/>
            <p:cNvSpPr/>
            <p:nvPr userDrawn="1"/>
          </p:nvSpPr>
          <p:spPr>
            <a:xfrm rot="5400000">
              <a:off x="8515685" y="768124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6200000">
              <a:off x="8515685" y="1126014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5400000">
              <a:off x="78986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9" name="Isosceles Triangle 38"/>
            <p:cNvSpPr/>
            <p:nvPr userDrawn="1"/>
          </p:nvSpPr>
          <p:spPr>
            <a:xfrm rot="16200000">
              <a:off x="78986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0" name="Isosceles Triangle 39"/>
            <p:cNvSpPr/>
            <p:nvPr userDrawn="1"/>
          </p:nvSpPr>
          <p:spPr>
            <a:xfrm rot="5400000">
              <a:off x="78986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78986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79113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79113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16200000">
              <a:off x="72942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5400000">
              <a:off x="72942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72942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72942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16200000">
              <a:off x="73069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9" name="Isosceles Triangle 48"/>
            <p:cNvSpPr/>
            <p:nvPr userDrawn="1"/>
          </p:nvSpPr>
          <p:spPr>
            <a:xfrm rot="5400000">
              <a:off x="66772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16200000">
              <a:off x="66772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60728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2" name="Isosceles Triangle 51"/>
            <p:cNvSpPr/>
            <p:nvPr userDrawn="1"/>
          </p:nvSpPr>
          <p:spPr>
            <a:xfrm rot="5400000">
              <a:off x="60728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 rot="7200000">
            <a:off x="8184560" y="3439532"/>
            <a:ext cx="3671826" cy="3324064"/>
            <a:chOff x="6122245" y="-357719"/>
            <a:chExt cx="3059855" cy="2493048"/>
          </a:xfrm>
        </p:grpSpPr>
        <p:sp>
          <p:nvSpPr>
            <p:cNvPr id="55" name="Isosceles Triangle 54"/>
            <p:cNvSpPr/>
            <p:nvPr userDrawn="1"/>
          </p:nvSpPr>
          <p:spPr>
            <a:xfrm rot="16200000">
              <a:off x="8515685" y="-297425"/>
              <a:ext cx="715779" cy="617051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8515685" y="56405"/>
              <a:ext cx="715779" cy="61705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7" name="Isosceles Triangle 56"/>
            <p:cNvSpPr/>
            <p:nvPr userDrawn="1"/>
          </p:nvSpPr>
          <p:spPr>
            <a:xfrm rot="16200000">
              <a:off x="8515685" y="41023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8515685" y="768124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9" name="Isosceles Triangle 58"/>
            <p:cNvSpPr/>
            <p:nvPr userDrawn="1"/>
          </p:nvSpPr>
          <p:spPr>
            <a:xfrm rot="16200000">
              <a:off x="8515685" y="1126014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78986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78986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5400000">
              <a:off x="78986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3" name="Isosceles Triangle 62"/>
            <p:cNvSpPr/>
            <p:nvPr userDrawn="1"/>
          </p:nvSpPr>
          <p:spPr>
            <a:xfrm rot="16200000">
              <a:off x="78986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9113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9113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16200000">
              <a:off x="72942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5400000">
              <a:off x="72942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8" name="Isosceles Triangle 67"/>
            <p:cNvSpPr/>
            <p:nvPr userDrawn="1"/>
          </p:nvSpPr>
          <p:spPr>
            <a:xfrm rot="16200000">
              <a:off x="72942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5400000">
              <a:off x="72942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3069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66772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16200000">
              <a:off x="66772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3" name="Isosceles Triangle 72"/>
            <p:cNvSpPr/>
            <p:nvPr userDrawn="1"/>
          </p:nvSpPr>
          <p:spPr>
            <a:xfrm rot="16200000">
              <a:off x="60728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5400000">
              <a:off x="60728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76" name="Rounded Rectangle 75"/>
          <p:cNvSpPr/>
          <p:nvPr userDrawn="1"/>
        </p:nvSpPr>
        <p:spPr>
          <a:xfrm>
            <a:off x="1185333" y="3756035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1212851" y="3398523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78" name="Rounded Rectangle 77"/>
          <p:cNvSpPr/>
          <p:nvPr userDrawn="1"/>
        </p:nvSpPr>
        <p:spPr>
          <a:xfrm>
            <a:off x="1185333" y="4425331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1212851" y="4067819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1185333" y="5072590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212851" y="4715078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85" name="Rounded Rectangle 84"/>
          <p:cNvSpPr/>
          <p:nvPr userDrawn="1"/>
        </p:nvSpPr>
        <p:spPr>
          <a:xfrm>
            <a:off x="1185333" y="5697594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6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1212851" y="5340082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cxnSp>
        <p:nvCxnSpPr>
          <p:cNvPr id="87" name="Straight Connector 86"/>
          <p:cNvCxnSpPr/>
          <p:nvPr userDrawn="1"/>
        </p:nvCxnSpPr>
        <p:spPr>
          <a:xfrm flipH="1">
            <a:off x="5141384" y="1222162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6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with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413973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471473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4945319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225867" cy="3672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6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A91D-F35E-44AF-8146-516C8668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6F67-8457-4743-9EA3-81B6C0932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58E3-89E7-4B71-857B-7A2D6895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ABE85-9B70-4580-9DC5-F531070F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646F7-8B6E-4F8B-A4CD-E340A7EA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8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with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9124" y="4139732"/>
            <a:ext cx="728553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191843" y="4701239"/>
            <a:ext cx="7298431" cy="2023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83477" y="4813234"/>
            <a:ext cx="7258756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225867" cy="3672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11138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119645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327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>
          <a:xfrm>
            <a:off x="4788505" y="606400"/>
            <a:ext cx="7427427" cy="5133256"/>
            <a:chOff x="3573430" y="-316693"/>
            <a:chExt cx="5570570" cy="4277713"/>
          </a:xfrm>
        </p:grpSpPr>
        <p:sp>
          <p:nvSpPr>
            <p:cNvPr id="121" name="Isosceles Triangle 120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3" name="Isosceles Triangle 182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6" name="Isosceles Triangle 185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9" name="Isosceles Triangle 188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0" name="Isosceles Triangle 189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1" name="Isosceles Triangle 190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2" name="Isosceles Triangle 191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3" name="Isosceles Triangle 192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4" name="Isosceles Triangle 19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5" name="Isosceles Triangle 19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6" name="Isosceles Triangle 19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7" name="Isosceles Triangle 19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8" name="Isosceles Triangle 197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9" name="Isosceles Triangle 198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0" name="Isosceles Triangle 199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1" name="Isosceles Triangle 200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2" name="Isosceles Triangle 201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3" name="Isosceles Triangle 202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4" name="Isosceles Triangle 203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5" name="Isosceles Triangle 204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6" name="Isosceles Triangle 205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7" name="Isosceles Triangle 206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8" name="Isosceles Triangle 207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9" name="Isosceles Triangle 208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0" name="Isosceles Triangle 209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1" name="Isosceles Triangle 210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2" name="Isosceles Triangle 211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3" name="Isosceles Triangle 212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4" name="Isosceles Triangle 213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5" name="Isosceles Triangle 214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6" name="Isosceles Triangle 215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7" name="Isosceles Triangle 216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8" name="Isosceles Triangle 217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9" name="Isosceles Triangle 218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0" name="Isosceles Triangle 219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1" name="Isosceles Triangle 220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2" name="Isosceles Triangle 221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3" name="Isosceles Triangle 222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4" name="Isosceles Triangle 223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5" name="Isosceles Triangle 224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6" name="Isosceles Triangle 225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7" name="Isosceles Triangle 226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228" name="Group 227"/>
          <p:cNvGrpSpPr/>
          <p:nvPr userDrawn="1"/>
        </p:nvGrpSpPr>
        <p:grpSpPr>
          <a:xfrm rot="10800000">
            <a:off x="-993451" y="570615"/>
            <a:ext cx="7427427" cy="5133256"/>
            <a:chOff x="3573430" y="-316693"/>
            <a:chExt cx="5570570" cy="4277713"/>
          </a:xfrm>
        </p:grpSpPr>
        <p:sp>
          <p:nvSpPr>
            <p:cNvPr id="229" name="Isosceles Triangle 228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0" name="Isosceles Triangle 229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1" name="Isosceles Triangle 230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2" name="Isosceles Triangle 231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3" name="Isosceles Triangle 232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4" name="Isosceles Triangle 233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5" name="Isosceles Triangle 234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6" name="Isosceles Triangle 23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7" name="Isosceles Triangle 23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8" name="Isosceles Triangle 23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9" name="Isosceles Triangle 238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0" name="Isosceles Triangle 239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1" name="Isosceles Triangle 240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2" name="Isosceles Triangle 241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3" name="Isosceles Triangle 242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4" name="Isosceles Triangle 243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5" name="Isosceles Triangle 244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6" name="Isosceles Triangle 245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7" name="Isosceles Triangle 246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8" name="Isosceles Triangle 247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9" name="Isosceles Triangle 248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0" name="Isosceles Triangle 249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1" name="Isosceles Triangle 250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2" name="Isosceles Triangle 251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3" name="Isosceles Triangle 252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4" name="Isosceles Triangle 253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5" name="Isosceles Triangle 254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6" name="Isosceles Triangle 255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7" name="Isosceles Triangle 256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8" name="Isosceles Triangle 257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9" name="Isosceles Triangle 258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0" name="Isosceles Triangle 259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1" name="Isosceles Triangle 260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2" name="Isosceles Triangle 261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3" name="Isosceles Triangle 262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4" name="Isosceles Triangle 26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5" name="Isosceles Triangle 26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6" name="Isosceles Triangle 26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7" name="Isosceles Triangle 26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8" name="Isosceles Triangle 267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9" name="Isosceles Triangle 268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0" name="Isosceles Triangle 269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1" name="Isosceles Triangle 270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2" name="Isosceles Triangle 271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3" name="Isosceles Triangle 272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4" name="Isosceles Triangle 273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5" name="Isosceles Triangle 274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6" name="Isosceles Triangle 275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7" name="Isosceles Triangle 276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8" name="Isosceles Triangle 277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9" name="Isosceles Triangle 278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0" name="Isosceles Triangle 279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1" name="Isosceles Triangle 280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2" name="Isosceles Triangle 281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3" name="Isosceles Triangle 282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4" name="Isosceles Triangle 283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5" name="Isosceles Triangle 284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6" name="Isosceles Triangle 285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7" name="Isosceles Triangle 286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8" name="Isosceles Triangle 287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9" name="Isosceles Triangle 288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1489100" y="1856266"/>
            <a:ext cx="3299405" cy="344457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290" name="Picture Placeholder 177"/>
          <p:cNvSpPr>
            <a:spLocks noGrp="1"/>
          </p:cNvSpPr>
          <p:nvPr>
            <p:ph type="pic" sz="quarter" idx="13"/>
          </p:nvPr>
        </p:nvSpPr>
        <p:spPr>
          <a:xfrm>
            <a:off x="5557855" y="1429550"/>
            <a:ext cx="2493149" cy="260284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3" name="Picture Placeholder 177"/>
          <p:cNvSpPr>
            <a:spLocks noGrp="1"/>
          </p:cNvSpPr>
          <p:nvPr>
            <p:ph type="pic" sz="quarter" idx="14"/>
          </p:nvPr>
        </p:nvSpPr>
        <p:spPr>
          <a:xfrm>
            <a:off x="8909296" y="2334393"/>
            <a:ext cx="2435805" cy="254297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4" name="Picture Placeholder 177"/>
          <p:cNvSpPr>
            <a:spLocks noGrp="1"/>
          </p:cNvSpPr>
          <p:nvPr>
            <p:ph type="pic" sz="quarter" idx="15"/>
          </p:nvPr>
        </p:nvSpPr>
        <p:spPr>
          <a:xfrm>
            <a:off x="3982587" y="1460137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5" name="Picture Placeholder 177"/>
          <p:cNvSpPr>
            <a:spLocks noGrp="1"/>
          </p:cNvSpPr>
          <p:nvPr>
            <p:ph type="pic" sz="quarter" idx="16"/>
          </p:nvPr>
        </p:nvSpPr>
        <p:spPr>
          <a:xfrm>
            <a:off x="7249598" y="3151734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6" name="Picture Placeholder 177"/>
          <p:cNvSpPr>
            <a:spLocks noGrp="1"/>
          </p:cNvSpPr>
          <p:nvPr>
            <p:ph type="pic" sz="quarter" idx="17"/>
          </p:nvPr>
        </p:nvSpPr>
        <p:spPr>
          <a:xfrm>
            <a:off x="10538507" y="1444953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7" name="Picture Placeholder 177"/>
          <p:cNvSpPr>
            <a:spLocks noGrp="1"/>
          </p:cNvSpPr>
          <p:nvPr>
            <p:ph type="pic" sz="quarter" idx="18"/>
          </p:nvPr>
        </p:nvSpPr>
        <p:spPr>
          <a:xfrm>
            <a:off x="-163599" y="2740219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8" name="Isosceles Triangle 357"/>
          <p:cNvSpPr/>
          <p:nvPr userDrawn="1"/>
        </p:nvSpPr>
        <p:spPr>
          <a:xfrm rot="5400000">
            <a:off x="642386" y="144489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9" name="Isosceles Triangle 358"/>
          <p:cNvSpPr/>
          <p:nvPr userDrawn="1"/>
        </p:nvSpPr>
        <p:spPr>
          <a:xfrm rot="5400000">
            <a:off x="3147397" y="4457189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0" name="Isosceles Triangle 359"/>
          <p:cNvSpPr/>
          <p:nvPr userDrawn="1"/>
        </p:nvSpPr>
        <p:spPr>
          <a:xfrm rot="5400000">
            <a:off x="4794453" y="2750341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1" name="Isosceles Triangle 360"/>
          <p:cNvSpPr/>
          <p:nvPr userDrawn="1"/>
        </p:nvSpPr>
        <p:spPr>
          <a:xfrm rot="5400000">
            <a:off x="7221795" y="1468977"/>
            <a:ext cx="858935" cy="822735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2" name="Isosceles Triangle 361"/>
          <p:cNvSpPr/>
          <p:nvPr userDrawn="1"/>
        </p:nvSpPr>
        <p:spPr>
          <a:xfrm rot="5400000">
            <a:off x="10540957" y="4029881"/>
            <a:ext cx="858935" cy="822735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354952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8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6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4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290" grpId="0"/>
      <p:bldP spid="353" grpId="0"/>
      <p:bldP spid="354" grpId="0"/>
      <p:bldP spid="355" grpId="0"/>
      <p:bldP spid="356" grpId="0"/>
      <p:bldP spid="357" grpId="0"/>
      <p:bldP spid="358" grpId="0" animBg="1"/>
      <p:bldP spid="359" grpId="0" animBg="1"/>
      <p:bldP spid="360" grpId="0" animBg="1"/>
      <p:bldP spid="361" grpId="0" animBg="1"/>
      <p:bldP spid="362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>
          <a:xfrm>
            <a:off x="4788505" y="606400"/>
            <a:ext cx="7427427" cy="5133256"/>
            <a:chOff x="3573430" y="-316693"/>
            <a:chExt cx="5570570" cy="4277713"/>
          </a:xfrm>
        </p:grpSpPr>
        <p:sp>
          <p:nvSpPr>
            <p:cNvPr id="121" name="Isosceles Triangle 120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3" name="Isosceles Triangle 182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6" name="Isosceles Triangle 185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9" name="Isosceles Triangle 188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0" name="Isosceles Triangle 189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1" name="Isosceles Triangle 190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2" name="Isosceles Triangle 191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3" name="Isosceles Triangle 192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4" name="Isosceles Triangle 19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5" name="Isosceles Triangle 19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6" name="Isosceles Triangle 19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7" name="Isosceles Triangle 19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8" name="Isosceles Triangle 197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9" name="Isosceles Triangle 198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0" name="Isosceles Triangle 199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1" name="Isosceles Triangle 200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2" name="Isosceles Triangle 201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3" name="Isosceles Triangle 202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4" name="Isosceles Triangle 203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5" name="Isosceles Triangle 204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6" name="Isosceles Triangle 205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7" name="Isosceles Triangle 206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8" name="Isosceles Triangle 207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9" name="Isosceles Triangle 208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0" name="Isosceles Triangle 209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1" name="Isosceles Triangle 210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2" name="Isosceles Triangle 211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3" name="Isosceles Triangle 212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4" name="Isosceles Triangle 213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5" name="Isosceles Triangle 214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6" name="Isosceles Triangle 215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7" name="Isosceles Triangle 216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8" name="Isosceles Triangle 217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9" name="Isosceles Triangle 218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0" name="Isosceles Triangle 219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1" name="Isosceles Triangle 220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2" name="Isosceles Triangle 221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3" name="Isosceles Triangle 222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4" name="Isosceles Triangle 223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5" name="Isosceles Triangle 224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6" name="Isosceles Triangle 225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7" name="Isosceles Triangle 226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228" name="Group 227"/>
          <p:cNvGrpSpPr/>
          <p:nvPr userDrawn="1"/>
        </p:nvGrpSpPr>
        <p:grpSpPr>
          <a:xfrm rot="10800000">
            <a:off x="-993451" y="570615"/>
            <a:ext cx="7427427" cy="5133256"/>
            <a:chOff x="3573430" y="-316693"/>
            <a:chExt cx="5570570" cy="4277713"/>
          </a:xfrm>
        </p:grpSpPr>
        <p:sp>
          <p:nvSpPr>
            <p:cNvPr id="229" name="Isosceles Triangle 228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0" name="Isosceles Triangle 229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1" name="Isosceles Triangle 230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2" name="Isosceles Triangle 231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3" name="Isosceles Triangle 232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4" name="Isosceles Triangle 233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5" name="Isosceles Triangle 234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6" name="Isosceles Triangle 23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7" name="Isosceles Triangle 23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8" name="Isosceles Triangle 23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9" name="Isosceles Triangle 238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0" name="Isosceles Triangle 239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1" name="Isosceles Triangle 240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2" name="Isosceles Triangle 241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3" name="Isosceles Triangle 242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4" name="Isosceles Triangle 243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5" name="Isosceles Triangle 244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6" name="Isosceles Triangle 245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7" name="Isosceles Triangle 246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8" name="Isosceles Triangle 247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9" name="Isosceles Triangle 248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0" name="Isosceles Triangle 249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1" name="Isosceles Triangle 250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2" name="Isosceles Triangle 251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3" name="Isosceles Triangle 252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4" name="Isosceles Triangle 253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5" name="Isosceles Triangle 254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6" name="Isosceles Triangle 255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7" name="Isosceles Triangle 256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8" name="Isosceles Triangle 257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9" name="Isosceles Triangle 258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0" name="Isosceles Triangle 259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1" name="Isosceles Triangle 260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2" name="Isosceles Triangle 261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3" name="Isosceles Triangle 262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4" name="Isosceles Triangle 26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5" name="Isosceles Triangle 26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6" name="Isosceles Triangle 26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7" name="Isosceles Triangle 26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8" name="Isosceles Triangle 267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9" name="Isosceles Triangle 268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0" name="Isosceles Triangle 269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1" name="Isosceles Triangle 270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2" name="Isosceles Triangle 271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3" name="Isosceles Triangle 272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4" name="Isosceles Triangle 273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5" name="Isosceles Triangle 274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6" name="Isosceles Triangle 275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7" name="Isosceles Triangle 276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8" name="Isosceles Triangle 277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9" name="Isosceles Triangle 278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0" name="Isosceles Triangle 279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1" name="Isosceles Triangle 280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2" name="Isosceles Triangle 281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3" name="Isosceles Triangle 282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4" name="Isosceles Triangle 283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5" name="Isosceles Triangle 284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6" name="Isosceles Triangle 285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7" name="Isosceles Triangle 286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8" name="Isosceles Triangle 287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9" name="Isosceles Triangle 288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1489100" y="1856266"/>
            <a:ext cx="3299405" cy="344457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290" name="Picture Placeholder 177"/>
          <p:cNvSpPr>
            <a:spLocks noGrp="1"/>
          </p:cNvSpPr>
          <p:nvPr>
            <p:ph type="pic" sz="quarter" idx="13"/>
          </p:nvPr>
        </p:nvSpPr>
        <p:spPr>
          <a:xfrm>
            <a:off x="5557855" y="1429550"/>
            <a:ext cx="2493149" cy="260284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3" name="Picture Placeholder 177"/>
          <p:cNvSpPr>
            <a:spLocks noGrp="1"/>
          </p:cNvSpPr>
          <p:nvPr>
            <p:ph type="pic" sz="quarter" idx="14"/>
          </p:nvPr>
        </p:nvSpPr>
        <p:spPr>
          <a:xfrm>
            <a:off x="8909296" y="2334393"/>
            <a:ext cx="2435805" cy="254297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4" name="Picture Placeholder 177"/>
          <p:cNvSpPr>
            <a:spLocks noGrp="1"/>
          </p:cNvSpPr>
          <p:nvPr>
            <p:ph type="pic" sz="quarter" idx="15"/>
          </p:nvPr>
        </p:nvSpPr>
        <p:spPr>
          <a:xfrm>
            <a:off x="3982587" y="1460137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5" name="Picture Placeholder 177"/>
          <p:cNvSpPr>
            <a:spLocks noGrp="1"/>
          </p:cNvSpPr>
          <p:nvPr>
            <p:ph type="pic" sz="quarter" idx="16"/>
          </p:nvPr>
        </p:nvSpPr>
        <p:spPr>
          <a:xfrm>
            <a:off x="7249598" y="3151734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6" name="Picture Placeholder 177"/>
          <p:cNvSpPr>
            <a:spLocks noGrp="1"/>
          </p:cNvSpPr>
          <p:nvPr>
            <p:ph type="pic" sz="quarter" idx="17"/>
          </p:nvPr>
        </p:nvSpPr>
        <p:spPr>
          <a:xfrm>
            <a:off x="10538507" y="1444953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7" name="Picture Placeholder 177"/>
          <p:cNvSpPr>
            <a:spLocks noGrp="1"/>
          </p:cNvSpPr>
          <p:nvPr>
            <p:ph type="pic" sz="quarter" idx="18"/>
          </p:nvPr>
        </p:nvSpPr>
        <p:spPr>
          <a:xfrm>
            <a:off x="-163599" y="2740219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34" name="Isosceles Triangle 133"/>
          <p:cNvSpPr/>
          <p:nvPr userDrawn="1"/>
        </p:nvSpPr>
        <p:spPr>
          <a:xfrm rot="5400000">
            <a:off x="642386" y="144489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5" name="Isosceles Triangle 134"/>
          <p:cNvSpPr/>
          <p:nvPr userDrawn="1"/>
        </p:nvSpPr>
        <p:spPr>
          <a:xfrm rot="5400000">
            <a:off x="3147397" y="4457189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7" name="Isosceles Triangle 136"/>
          <p:cNvSpPr/>
          <p:nvPr userDrawn="1"/>
        </p:nvSpPr>
        <p:spPr>
          <a:xfrm rot="5400000">
            <a:off x="4794453" y="2750341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9" name="Isosceles Triangle 148"/>
          <p:cNvSpPr/>
          <p:nvPr userDrawn="1"/>
        </p:nvSpPr>
        <p:spPr>
          <a:xfrm rot="5400000">
            <a:off x="7221795" y="1468977"/>
            <a:ext cx="858935" cy="822735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0" name="Isosceles Triangle 149"/>
          <p:cNvSpPr/>
          <p:nvPr userDrawn="1"/>
        </p:nvSpPr>
        <p:spPr>
          <a:xfrm rot="5400000">
            <a:off x="10540957" y="4029881"/>
            <a:ext cx="858935" cy="822735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20360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290" grpId="0"/>
      <p:bldP spid="353" grpId="0"/>
      <p:bldP spid="354" grpId="0"/>
      <p:bldP spid="355" grpId="0"/>
      <p:bldP spid="356" grpId="0"/>
      <p:bldP spid="357" grpId="0"/>
      <p:bldP spid="134" grpId="0" animBg="1"/>
      <p:bldP spid="135" grpId="0" animBg="1"/>
      <p:bldP spid="137" grpId="0" animBg="1"/>
      <p:bldP spid="149" grpId="0" animBg="1"/>
      <p:bldP spid="150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918128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49" y="5305597"/>
            <a:ext cx="918128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22818"/>
            <a:ext cx="918021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155063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438621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5305597"/>
            <a:ext cx="438621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261302" y="2118360"/>
            <a:ext cx="438621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6261303" y="5305597"/>
            <a:ext cx="4386213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261303" y="5468538"/>
            <a:ext cx="4386213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28645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9" y="2118360"/>
            <a:ext cx="2846577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5305597"/>
            <a:ext cx="2846577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2845515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582582" y="2118360"/>
            <a:ext cx="2846577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4582584" y="5305597"/>
            <a:ext cx="2846577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4582584" y="5468538"/>
            <a:ext cx="2846577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7767689" y="2118360"/>
            <a:ext cx="2846577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7767690" y="5305597"/>
            <a:ext cx="2846577" cy="0"/>
          </a:xfrm>
          <a:prstGeom prst="line">
            <a:avLst/>
          </a:prstGeom>
          <a:ln w="571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768752" y="5468538"/>
            <a:ext cx="282857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711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/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9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49" y="5305597"/>
            <a:ext cx="2161216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786716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3786716" y="5305597"/>
            <a:ext cx="2161216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87778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148575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6148575" y="5305597"/>
            <a:ext cx="2161216" cy="0"/>
          </a:xfrm>
          <a:prstGeom prst="line">
            <a:avLst/>
          </a:prstGeom>
          <a:ln w="571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9637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0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8514467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9" name="Straight Connector 108"/>
          <p:cNvCxnSpPr/>
          <p:nvPr userDrawn="1"/>
        </p:nvCxnSpPr>
        <p:spPr>
          <a:xfrm>
            <a:off x="8514467" y="5305597"/>
            <a:ext cx="2161216" cy="0"/>
          </a:xfrm>
          <a:prstGeom prst="line">
            <a:avLst/>
          </a:prstGeom>
          <a:ln w="571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8515529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34228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/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7" grpId="0"/>
      <p:bldP spid="11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438621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5305597"/>
            <a:ext cx="438621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43600" y="2971800"/>
            <a:ext cx="4703915" cy="2862499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943600" y="2135676"/>
            <a:ext cx="471170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Image</a:t>
            </a:r>
            <a:r>
              <a:rPr lang="es-ES_tradnl" dirty="0"/>
              <a:t> </a:t>
            </a:r>
            <a:r>
              <a:rPr lang="es-ES_tradnl" dirty="0" err="1"/>
              <a:t>Caption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944659" y="2470955"/>
            <a:ext cx="4669607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Subtitle Example</a:t>
            </a:r>
          </a:p>
        </p:txBody>
      </p:sp>
    </p:spTree>
    <p:extLst>
      <p:ext uri="{BB962C8B-B14F-4D97-AF65-F5344CB8AC3E}">
        <p14:creationId xmlns:p14="http://schemas.microsoft.com/office/powerpoint/2010/main" val="273150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4386213" cy="16002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3751117"/>
            <a:ext cx="438621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3809455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43600" y="2971800"/>
            <a:ext cx="4703915" cy="2862499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943600" y="2135676"/>
            <a:ext cx="471170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Image</a:t>
            </a:r>
            <a:r>
              <a:rPr lang="es-ES_tradnl" dirty="0"/>
              <a:t> </a:t>
            </a:r>
            <a:r>
              <a:rPr lang="es-ES_tradnl" dirty="0" err="1"/>
              <a:t>Caption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944659" y="2470955"/>
            <a:ext cx="4669607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Subtitle Example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416048" y="4142659"/>
            <a:ext cx="4386213" cy="16002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416050" y="5775416"/>
            <a:ext cx="4386213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417112" y="5833754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1277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5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2049719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8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DE36-DE35-444E-BCE9-0D53C4D9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51348-2878-4201-BD14-0DC160AA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2EBF-4EBB-4E08-91F1-D07DB598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D919-78C1-42EA-B54C-76C63E46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415F-D027-4598-B82F-4B7163CD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57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" name="Isosceles Triangle 5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0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5866" y="915182"/>
            <a:ext cx="496146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95866" y="1566382"/>
            <a:ext cx="1063413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95865" y="71782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683250" y="915182"/>
            <a:ext cx="574675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495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 userDrawn="1"/>
        </p:nvSpPr>
        <p:spPr>
          <a:xfrm rot="16200000">
            <a:off x="-51317" y="-40416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-51317" y="20427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16200000">
            <a:off x="-51317" y="44502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-51317" y="869619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-51317" y="1294215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16200000">
            <a:off x="760130" y="15558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760130" y="-409040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60130" y="440154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582865" y="-404169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1582865" y="20427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2394310" y="-398678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51" y="2132928"/>
            <a:ext cx="9231464" cy="3551593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6" name="Isosceles Triangle 5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1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51" y="2125308"/>
            <a:ext cx="9231464" cy="3559213"/>
          </a:xfrm>
          <a:prstGeom prst="rect">
            <a:avLst/>
          </a:prstGeom>
        </p:spPr>
        <p:txBody>
          <a:bodyPr vert="horz" lIns="95057" tIns="47529" rIns="95057" bIns="47529" numCol="2" spcCol="360000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54" name="Isosceles Triangle 53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5" name="Isosceles Triangle 54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6" name="Isosceles Triangle 55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9" name="Isosceles Triangle 58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0" name="Isosceles Triangle 59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1" name="Isosceles Triangle 60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2" name="Isosceles Triangle 61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3" name="Isosceles Triangle 62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4" name="Isosceles Triangle 63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51" y="1981201"/>
            <a:ext cx="9231464" cy="3703320"/>
          </a:xfrm>
          <a:prstGeom prst="rect">
            <a:avLst/>
          </a:prstGeom>
        </p:spPr>
        <p:txBody>
          <a:bodyPr vert="horz" lIns="95057" tIns="47529" rIns="95057" bIns="47529" numCol="3" spcCol="360000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6" name="Isosceles Triangle 5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44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43600" y="1762292"/>
            <a:ext cx="468759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943600" y="2413492"/>
            <a:ext cx="470391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5943600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43600" y="2674459"/>
            <a:ext cx="4703915" cy="299482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6353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4" y="1762292"/>
            <a:ext cx="377613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4" y="2413492"/>
            <a:ext cx="37761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4" y="2674459"/>
            <a:ext cx="3776133" cy="168418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89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cxnSp>
        <p:nvCxnSpPr>
          <p:cNvPr id="28" name="Straight Connector 27"/>
          <p:cNvCxnSpPr/>
          <p:nvPr userDrawn="1"/>
        </p:nvCxnSpPr>
        <p:spPr>
          <a:xfrm flipH="1" flipV="1">
            <a:off x="8401071" y="3200159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H="1">
            <a:off x="8401071" y="4851314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H="1" flipV="1">
            <a:off x="8401071" y="5439269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042642" y="2617785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042642" y="3205741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3042642" y="4856895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V="1">
            <a:off x="3042642" y="5444851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H="1">
            <a:off x="8401071" y="2612204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6744215" y="3327129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H="1">
            <a:off x="4787789" y="4631113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4796041" y="3293933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6752467" y="4597916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5253054" y="3435977"/>
            <a:ext cx="1700977" cy="1540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1" name="Oval 40"/>
          <p:cNvSpPr>
            <a:spLocks noChangeAspect="1"/>
          </p:cNvSpPr>
          <p:nvPr userDrawn="1"/>
        </p:nvSpPr>
        <p:spPr>
          <a:xfrm>
            <a:off x="3724489" y="2520960"/>
            <a:ext cx="1151456" cy="103631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2" name="Oval 41"/>
          <p:cNvSpPr>
            <a:spLocks noChangeAspect="1"/>
          </p:cNvSpPr>
          <p:nvPr userDrawn="1"/>
        </p:nvSpPr>
        <p:spPr>
          <a:xfrm>
            <a:off x="3724489" y="4753155"/>
            <a:ext cx="1151456" cy="1036310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2375684" y="2280517"/>
            <a:ext cx="708083" cy="1517197"/>
            <a:chOff x="1629134" y="1261120"/>
            <a:chExt cx="531062" cy="1264331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2372108" y="4514706"/>
            <a:ext cx="704117" cy="1513207"/>
            <a:chOff x="1779081" y="2852164"/>
            <a:chExt cx="528088" cy="1261006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49" name="Oval 48"/>
          <p:cNvSpPr>
            <a:spLocks noChangeAspect="1"/>
          </p:cNvSpPr>
          <p:nvPr userDrawn="1"/>
        </p:nvSpPr>
        <p:spPr>
          <a:xfrm flipH="1">
            <a:off x="7331139" y="2520960"/>
            <a:ext cx="1151456" cy="1036310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Oval 49"/>
          <p:cNvSpPr>
            <a:spLocks noChangeAspect="1"/>
          </p:cNvSpPr>
          <p:nvPr userDrawn="1"/>
        </p:nvSpPr>
        <p:spPr>
          <a:xfrm flipH="1">
            <a:off x="7331139" y="4753155"/>
            <a:ext cx="1151456" cy="103631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9123317" y="2280517"/>
            <a:ext cx="708083" cy="1517197"/>
            <a:chOff x="1629134" y="1261120"/>
            <a:chExt cx="531062" cy="1264331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9130859" y="4514706"/>
            <a:ext cx="704117" cy="1513207"/>
            <a:chOff x="1779081" y="2852164"/>
            <a:chExt cx="528088" cy="126100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5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20133" y="220944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20133" y="2493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20133" y="3042686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20133" y="3327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20133" y="4455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220133" y="4740333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220133" y="5289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220133" y="557357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9922933" y="220944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9922933" y="2493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9922933" y="3042686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22933" y="3327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9922933" y="4455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9922933" y="4740333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9922933" y="5289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9922933" y="557357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5775395" y="395725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963528" y="2813784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7570328" y="2813784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3963528" y="505165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570328" y="505165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2401212" y="234001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2401212" y="3226850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9144880" y="234001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9144880" y="3226850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2401212" y="4561856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2401212" y="5448695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9144880" y="4561856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9144880" y="5448695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68371" y="894440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90" name="Straight Connector 89"/>
          <p:cNvCxnSpPr/>
          <p:nvPr userDrawn="1"/>
        </p:nvCxnSpPr>
        <p:spPr>
          <a:xfrm flipV="1">
            <a:off x="268372" y="1545639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 flipH="1">
            <a:off x="268372" y="697078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92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4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4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4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4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4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700"/>
                            </p:stCondLst>
                            <p:childTnLst>
                              <p:par>
                                <p:cTn id="2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3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3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3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3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3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3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3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3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3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0" grpId="0" animBg="1"/>
      <p:bldP spid="41" grpId="0" animBg="1"/>
      <p:bldP spid="42" grpId="0" animBg="1"/>
      <p:bldP spid="49" grpId="0" animBg="1"/>
      <p:bldP spid="50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 userDrawn="1"/>
        </p:nvGrpSpPr>
        <p:grpSpPr>
          <a:xfrm>
            <a:off x="2646617" y="2280517"/>
            <a:ext cx="708083" cy="1517197"/>
            <a:chOff x="1629134" y="1261120"/>
            <a:chExt cx="531062" cy="1264331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2643042" y="4514706"/>
            <a:ext cx="704117" cy="1513207"/>
            <a:chOff x="1779081" y="2852164"/>
            <a:chExt cx="528088" cy="1261006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49" name="Oval 48"/>
          <p:cNvSpPr>
            <a:spLocks noChangeAspect="1"/>
          </p:cNvSpPr>
          <p:nvPr userDrawn="1"/>
        </p:nvSpPr>
        <p:spPr>
          <a:xfrm flipH="1">
            <a:off x="8156005" y="4908035"/>
            <a:ext cx="1151456" cy="1036310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1066" y="220944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491066" y="2493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491066" y="3042686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91066" y="3327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91066" y="4455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491066" y="4740333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491066" y="5289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491066" y="557357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9465733" y="507324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9465733" y="535768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8395195" y="5200859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2672145" y="234001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2672145" y="3226850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2672145" y="4561856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2672145" y="5448695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437" y="894440"/>
            <a:ext cx="1094149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90" name="Straight Connector 89"/>
          <p:cNvCxnSpPr/>
          <p:nvPr userDrawn="1"/>
        </p:nvCxnSpPr>
        <p:spPr>
          <a:xfrm flipV="1">
            <a:off x="522373" y="1545639"/>
            <a:ext cx="10941495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 flipH="1">
            <a:off x="539305" y="697078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34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4217-D96C-4736-A6CB-66741419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50A2-70AB-489D-ACA9-136D81CBC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A164E-3400-4314-B044-9FCBE928B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20D87-BEC6-42C4-A67C-88755291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41318-9770-4821-A346-EC772A7B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703E-CD54-4F7E-BB26-60A5F315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731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4" y="1503212"/>
            <a:ext cx="377613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4" y="2154412"/>
            <a:ext cx="37761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305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8958860" y="-429263"/>
            <a:ext cx="3274005" cy="2991658"/>
            <a:chOff x="6719145" y="-357719"/>
            <a:chExt cx="2455504" cy="2493048"/>
          </a:xfrm>
        </p:grpSpPr>
        <p:sp>
          <p:nvSpPr>
            <p:cNvPr id="12" name="Isosceles Triangle 11"/>
            <p:cNvSpPr/>
            <p:nvPr userDrawn="1"/>
          </p:nvSpPr>
          <p:spPr>
            <a:xfrm rot="5400000">
              <a:off x="84955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84955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84955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6200000">
              <a:off x="84955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5400000">
              <a:off x="85082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85082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6200000">
              <a:off x="78911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78911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" name="Isosceles Triangle 19"/>
            <p:cNvSpPr/>
            <p:nvPr userDrawn="1"/>
          </p:nvSpPr>
          <p:spPr>
            <a:xfrm rot="16200000">
              <a:off x="78911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5400000">
              <a:off x="78911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" name="Isosceles Triangle 21"/>
            <p:cNvSpPr/>
            <p:nvPr userDrawn="1"/>
          </p:nvSpPr>
          <p:spPr>
            <a:xfrm rot="16200000">
              <a:off x="79038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" name="Isosceles Triangle 22"/>
            <p:cNvSpPr/>
            <p:nvPr userDrawn="1"/>
          </p:nvSpPr>
          <p:spPr>
            <a:xfrm rot="5400000">
              <a:off x="72741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" name="Isosceles Triangle 23"/>
            <p:cNvSpPr/>
            <p:nvPr userDrawn="1"/>
          </p:nvSpPr>
          <p:spPr>
            <a:xfrm rot="16200000">
              <a:off x="72741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" name="Isosceles Triangle 24"/>
            <p:cNvSpPr/>
            <p:nvPr userDrawn="1"/>
          </p:nvSpPr>
          <p:spPr>
            <a:xfrm rot="16200000">
              <a:off x="66697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5400000">
              <a:off x="66697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4" y="2415379"/>
            <a:ext cx="3776133" cy="166894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 sec </a:t>
            </a:r>
            <a:r>
              <a:rPr lang="en-US" dirty="0" err="1"/>
              <a:t>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027" y="1351839"/>
            <a:ext cx="2600292" cy="46721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35" y="1351839"/>
            <a:ext cx="2600292" cy="4672124"/>
          </a:xfrm>
          <a:prstGeom prst="rect">
            <a:avLst/>
          </a:prstGeom>
        </p:spPr>
      </p:pic>
      <p:sp>
        <p:nvSpPr>
          <p:cNvPr id="32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9764661" y="2150915"/>
            <a:ext cx="1544432" cy="30510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5706534" y="2150915"/>
            <a:ext cx="1439333" cy="30510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26" y="867384"/>
            <a:ext cx="3117001" cy="5600532"/>
          </a:xfrm>
          <a:prstGeom prst="rect">
            <a:avLst/>
          </a:prstGeom>
        </p:spPr>
      </p:pic>
      <p:sp>
        <p:nvSpPr>
          <p:cNvPr id="3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91893" y="1779660"/>
            <a:ext cx="2352000" cy="3721980"/>
          </a:xfrm>
          <a:prstGeom prst="rect">
            <a:avLst/>
          </a:prstGeom>
        </p:spPr>
      </p:sp>
      <p:sp>
        <p:nvSpPr>
          <p:cNvPr id="36" name="Rounded Rectangle 35"/>
          <p:cNvSpPr/>
          <p:nvPr userDrawn="1"/>
        </p:nvSpPr>
        <p:spPr>
          <a:xfrm>
            <a:off x="1034061" y="4165703"/>
            <a:ext cx="820337" cy="73830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024119" y="4196184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101795" y="4286724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024119" y="4480628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Rounded Rectangle 41"/>
          <p:cNvSpPr/>
          <p:nvPr userDrawn="1"/>
        </p:nvSpPr>
        <p:spPr>
          <a:xfrm>
            <a:off x="1034061" y="5018178"/>
            <a:ext cx="820337" cy="73830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024119" y="5048659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2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101795" y="5139199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024119" y="5333103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153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6" grpId="0" animBg="1"/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4" y="1762292"/>
            <a:ext cx="377613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4" y="2413492"/>
            <a:ext cx="37761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4" y="2674459"/>
            <a:ext cx="3776133" cy="299482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781740" y="990601"/>
            <a:ext cx="4959032" cy="5859379"/>
            <a:chOff x="3629387" y="-102530"/>
            <a:chExt cx="5101723" cy="6697753"/>
          </a:xfrm>
        </p:grpSpPr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282" y="349941"/>
              <a:ext cx="2789828" cy="5852887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9387" y="-102530"/>
              <a:ext cx="3192541" cy="6697753"/>
            </a:xfrm>
            <a:prstGeom prst="rect">
              <a:avLst/>
            </a:prstGeom>
          </p:spPr>
        </p:pic>
      </p:grpSp>
      <p:sp>
        <p:nvSpPr>
          <p:cNvPr id="28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6132827" y="1871100"/>
            <a:ext cx="2400000" cy="3798180"/>
          </a:xfrm>
          <a:prstGeom prst="rect">
            <a:avLst/>
          </a:prstGeom>
        </p:spPr>
      </p:sp>
      <p:sp>
        <p:nvSpPr>
          <p:cNvPr id="2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686801" y="2163592"/>
            <a:ext cx="1744972" cy="3322808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4728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8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1762292"/>
            <a:ext cx="50292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3" y="2413492"/>
            <a:ext cx="50292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3" y="2674459"/>
            <a:ext cx="5029200" cy="134890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76" y="624805"/>
            <a:ext cx="4827568" cy="585219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826001" y="1246260"/>
            <a:ext cx="5862995" cy="4468740"/>
          </a:xfrm>
          <a:custGeom>
            <a:avLst/>
            <a:gdLst>
              <a:gd name="connsiteX0" fmla="*/ 0 w 2593847"/>
              <a:gd name="connsiteY0" fmla="*/ 0 h 3241350"/>
              <a:gd name="connsiteX1" fmla="*/ 2593847 w 2593847"/>
              <a:gd name="connsiteY1" fmla="*/ 0 h 3241350"/>
              <a:gd name="connsiteX2" fmla="*/ 2593847 w 2593847"/>
              <a:gd name="connsiteY2" fmla="*/ 3241350 h 3241350"/>
              <a:gd name="connsiteX3" fmla="*/ 0 w 2593847"/>
              <a:gd name="connsiteY3" fmla="*/ 3241350 h 3241350"/>
              <a:gd name="connsiteX4" fmla="*/ 0 w 2593847"/>
              <a:gd name="connsiteY4" fmla="*/ 0 h 3241350"/>
              <a:gd name="connsiteX0" fmla="*/ 0 w 2682747"/>
              <a:gd name="connsiteY0" fmla="*/ 482600 h 3723950"/>
              <a:gd name="connsiteX1" fmla="*/ 2682747 w 2682747"/>
              <a:gd name="connsiteY1" fmla="*/ 0 h 3723950"/>
              <a:gd name="connsiteX2" fmla="*/ 2593847 w 2682747"/>
              <a:gd name="connsiteY2" fmla="*/ 3723950 h 3723950"/>
              <a:gd name="connsiteX3" fmla="*/ 0 w 2682747"/>
              <a:gd name="connsiteY3" fmla="*/ 3723950 h 3723950"/>
              <a:gd name="connsiteX4" fmla="*/ 0 w 2682747"/>
              <a:gd name="connsiteY4" fmla="*/ 482600 h 3723950"/>
              <a:gd name="connsiteX0" fmla="*/ 177800 w 2682747"/>
              <a:gd name="connsiteY0" fmla="*/ 317500 h 3723950"/>
              <a:gd name="connsiteX1" fmla="*/ 2682747 w 2682747"/>
              <a:gd name="connsiteY1" fmla="*/ 0 h 3723950"/>
              <a:gd name="connsiteX2" fmla="*/ 2593847 w 2682747"/>
              <a:gd name="connsiteY2" fmla="*/ 3723950 h 3723950"/>
              <a:gd name="connsiteX3" fmla="*/ 0 w 2682747"/>
              <a:gd name="connsiteY3" fmla="*/ 3723950 h 3723950"/>
              <a:gd name="connsiteX4" fmla="*/ 177800 w 2682747"/>
              <a:gd name="connsiteY4" fmla="*/ 317500 h 37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2747" h="3723950">
                <a:moveTo>
                  <a:pt x="177800" y="317500"/>
                </a:moveTo>
                <a:lnTo>
                  <a:pt x="2682747" y="0"/>
                </a:lnTo>
                <a:lnTo>
                  <a:pt x="2593847" y="3723950"/>
                </a:lnTo>
                <a:lnTo>
                  <a:pt x="0" y="3723950"/>
                </a:lnTo>
                <a:lnTo>
                  <a:pt x="177800" y="317500"/>
                </a:lnTo>
                <a:close/>
              </a:path>
            </a:pathLst>
          </a:custGeom>
        </p:spPr>
      </p:sp>
      <p:sp>
        <p:nvSpPr>
          <p:cNvPr id="3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589867" y="419618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832920" y="4159807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589867" y="465844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832920" y="462206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589867" y="510546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832920" y="506908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3589867" y="554826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2832920" y="551188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1640372"/>
            <a:ext cx="4199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3" y="2291572"/>
            <a:ext cx="419946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44301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3" y="2461099"/>
            <a:ext cx="4199467" cy="165370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9" name="Picture 28" descr="iMac-Mas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97" y="1427011"/>
            <a:ext cx="6424841" cy="5301872"/>
          </a:xfrm>
          <a:prstGeom prst="rect">
            <a:avLst/>
          </a:prstGeom>
        </p:spPr>
      </p:pic>
      <p:sp>
        <p:nvSpPr>
          <p:cNvPr id="28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5828027" y="1731812"/>
            <a:ext cx="5613171" cy="3095257"/>
          </a:xfrm>
          <a:prstGeom prst="rect">
            <a:avLst/>
          </a:prstGeom>
        </p:spPr>
      </p:sp>
      <p:sp>
        <p:nvSpPr>
          <p:cNvPr id="3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754742" y="4290153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997796" y="4253777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754742" y="4737174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2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997796" y="4700797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754742" y="5184194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3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997796" y="514781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754742" y="5642234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4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997796" y="560585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764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3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1762292"/>
            <a:ext cx="5469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3" y="2413492"/>
            <a:ext cx="546946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3" y="2674459"/>
            <a:ext cx="5469467" cy="144034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07" y="349740"/>
            <a:ext cx="4322453" cy="6508260"/>
          </a:xfrm>
          <a:prstGeom prst="rect">
            <a:avLst/>
          </a:prstGeom>
        </p:spPr>
      </p:pic>
      <p:sp>
        <p:nvSpPr>
          <p:cNvPr id="3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489213" y="1906220"/>
            <a:ext cx="2939295" cy="3306269"/>
          </a:xfrm>
          <a:prstGeom prst="roundRect">
            <a:avLst/>
          </a:prstGeom>
        </p:spPr>
      </p:sp>
      <p:sp>
        <p:nvSpPr>
          <p:cNvPr id="29" name="Rounded Rectangle 28"/>
          <p:cNvSpPr/>
          <p:nvPr userDrawn="1"/>
        </p:nvSpPr>
        <p:spPr>
          <a:xfrm>
            <a:off x="1696092" y="4117933"/>
            <a:ext cx="1086011" cy="97741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06315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1261434" y="5535474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00667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746894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4574759" y="4117933"/>
            <a:ext cx="1086011" cy="97741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984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4140100" y="5535474"/>
            <a:ext cx="1919997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979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625560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30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 userDrawn="1"/>
        </p:nvGrpSpPr>
        <p:grpSpPr>
          <a:xfrm>
            <a:off x="3892789" y="2070410"/>
            <a:ext cx="2849620" cy="1917658"/>
            <a:chOff x="4657725" y="946151"/>
            <a:chExt cx="2441575" cy="1825625"/>
          </a:xfrm>
        </p:grpSpPr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5953125" y="2046288"/>
              <a:ext cx="1146175" cy="593725"/>
            </a:xfrm>
            <a:custGeom>
              <a:avLst/>
              <a:gdLst>
                <a:gd name="T0" fmla="*/ 849 w 904"/>
                <a:gd name="T1" fmla="*/ 0 h 468"/>
                <a:gd name="T2" fmla="*/ 873 w 904"/>
                <a:gd name="T3" fmla="*/ 58 h 468"/>
                <a:gd name="T4" fmla="*/ 507 w 904"/>
                <a:gd name="T5" fmla="*/ 436 h 468"/>
                <a:gd name="T6" fmla="*/ 396 w 904"/>
                <a:gd name="T7" fmla="*/ 436 h 468"/>
                <a:gd name="T8" fmla="*/ 30 w 904"/>
                <a:gd name="T9" fmla="*/ 58 h 468"/>
                <a:gd name="T10" fmla="*/ 55 w 904"/>
                <a:gd name="T11" fmla="*/ 0 h 468"/>
                <a:gd name="T12" fmla="*/ 849 w 90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468">
                  <a:moveTo>
                    <a:pt x="849" y="0"/>
                  </a:moveTo>
                  <a:cubicBezTo>
                    <a:pt x="893" y="0"/>
                    <a:pt x="904" y="26"/>
                    <a:pt x="873" y="58"/>
                  </a:cubicBezTo>
                  <a:cubicBezTo>
                    <a:pt x="507" y="436"/>
                    <a:pt x="507" y="436"/>
                    <a:pt x="507" y="436"/>
                  </a:cubicBezTo>
                  <a:cubicBezTo>
                    <a:pt x="477" y="468"/>
                    <a:pt x="427" y="468"/>
                    <a:pt x="396" y="436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26"/>
                    <a:pt x="11" y="0"/>
                    <a:pt x="55" y="0"/>
                  </a:cubicBezTo>
                  <a:lnTo>
                    <a:pt x="8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4657725" y="946151"/>
              <a:ext cx="2151063" cy="1825625"/>
            </a:xfrm>
            <a:custGeom>
              <a:avLst/>
              <a:gdLst>
                <a:gd name="T0" fmla="*/ 848 w 1696"/>
                <a:gd name="T1" fmla="*/ 0 h 1440"/>
                <a:gd name="T2" fmla="*/ 0 w 1696"/>
                <a:gd name="T3" fmla="*/ 848 h 1440"/>
                <a:gd name="T4" fmla="*/ 241 w 1696"/>
                <a:gd name="T5" fmla="*/ 1440 h 1440"/>
                <a:gd name="T6" fmla="*/ 718 w 1696"/>
                <a:gd name="T7" fmla="*/ 1209 h 1440"/>
                <a:gd name="T8" fmla="*/ 464 w 1696"/>
                <a:gd name="T9" fmla="*/ 848 h 1440"/>
                <a:gd name="T10" fmla="*/ 848 w 1696"/>
                <a:gd name="T11" fmla="*/ 464 h 1440"/>
                <a:gd name="T12" fmla="*/ 1232 w 1696"/>
                <a:gd name="T13" fmla="*/ 848 h 1440"/>
                <a:gd name="T14" fmla="*/ 1213 w 1696"/>
                <a:gd name="T15" fmla="*/ 966 h 1440"/>
                <a:gd name="T16" fmla="*/ 1293 w 1696"/>
                <a:gd name="T17" fmla="*/ 966 h 1440"/>
                <a:gd name="T18" fmla="*/ 1293 w 1696"/>
                <a:gd name="T19" fmla="*/ 1062 h 1440"/>
                <a:gd name="T20" fmla="*/ 1669 w 1696"/>
                <a:gd name="T21" fmla="*/ 1062 h 1440"/>
                <a:gd name="T22" fmla="*/ 1696 w 1696"/>
                <a:gd name="T23" fmla="*/ 848 h 1440"/>
                <a:gd name="T24" fmla="*/ 848 w 1696"/>
                <a:gd name="T2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6" h="1440">
                  <a:moveTo>
                    <a:pt x="848" y="0"/>
                  </a:moveTo>
                  <a:cubicBezTo>
                    <a:pt x="380" y="0"/>
                    <a:pt x="0" y="380"/>
                    <a:pt x="0" y="848"/>
                  </a:cubicBezTo>
                  <a:cubicBezTo>
                    <a:pt x="0" y="1078"/>
                    <a:pt x="92" y="1287"/>
                    <a:pt x="241" y="1440"/>
                  </a:cubicBezTo>
                  <a:cubicBezTo>
                    <a:pt x="374" y="1315"/>
                    <a:pt x="540" y="1235"/>
                    <a:pt x="718" y="1209"/>
                  </a:cubicBezTo>
                  <a:cubicBezTo>
                    <a:pt x="570" y="1156"/>
                    <a:pt x="464" y="1014"/>
                    <a:pt x="464" y="848"/>
                  </a:cubicBezTo>
                  <a:cubicBezTo>
                    <a:pt x="464" y="636"/>
                    <a:pt x="636" y="464"/>
                    <a:pt x="848" y="464"/>
                  </a:cubicBezTo>
                  <a:cubicBezTo>
                    <a:pt x="1060" y="464"/>
                    <a:pt x="1232" y="636"/>
                    <a:pt x="1232" y="848"/>
                  </a:cubicBezTo>
                  <a:cubicBezTo>
                    <a:pt x="1232" y="889"/>
                    <a:pt x="1225" y="929"/>
                    <a:pt x="1213" y="966"/>
                  </a:cubicBezTo>
                  <a:cubicBezTo>
                    <a:pt x="1293" y="966"/>
                    <a:pt x="1293" y="966"/>
                    <a:pt x="1293" y="966"/>
                  </a:cubicBezTo>
                  <a:cubicBezTo>
                    <a:pt x="1293" y="1062"/>
                    <a:pt x="1293" y="1062"/>
                    <a:pt x="1293" y="1062"/>
                  </a:cubicBezTo>
                  <a:cubicBezTo>
                    <a:pt x="1669" y="1062"/>
                    <a:pt x="1669" y="1062"/>
                    <a:pt x="1669" y="1062"/>
                  </a:cubicBezTo>
                  <a:cubicBezTo>
                    <a:pt x="1687" y="994"/>
                    <a:pt x="1696" y="922"/>
                    <a:pt x="1696" y="848"/>
                  </a:cubicBezTo>
                  <a:cubicBezTo>
                    <a:pt x="1696" y="380"/>
                    <a:pt x="1316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24" name="Group 123"/>
          <p:cNvGrpSpPr/>
          <p:nvPr userDrawn="1"/>
        </p:nvGrpSpPr>
        <p:grpSpPr>
          <a:xfrm>
            <a:off x="3892788" y="3447789"/>
            <a:ext cx="2130731" cy="2532976"/>
            <a:chOff x="4657725" y="2257426"/>
            <a:chExt cx="1825625" cy="2411413"/>
          </a:xfrm>
        </p:grpSpPr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5753100" y="2257426"/>
              <a:ext cx="593725" cy="1146175"/>
            </a:xfrm>
            <a:custGeom>
              <a:avLst/>
              <a:gdLst>
                <a:gd name="T0" fmla="*/ 0 w 468"/>
                <a:gd name="T1" fmla="*/ 55 h 904"/>
                <a:gd name="T2" fmla="*/ 57 w 468"/>
                <a:gd name="T3" fmla="*/ 30 h 904"/>
                <a:gd name="T4" fmla="*/ 436 w 468"/>
                <a:gd name="T5" fmla="*/ 397 h 904"/>
                <a:gd name="T6" fmla="*/ 436 w 468"/>
                <a:gd name="T7" fmla="*/ 508 h 904"/>
                <a:gd name="T8" fmla="*/ 57 w 468"/>
                <a:gd name="T9" fmla="*/ 874 h 904"/>
                <a:gd name="T10" fmla="*/ 0 w 468"/>
                <a:gd name="T11" fmla="*/ 849 h 904"/>
                <a:gd name="T12" fmla="*/ 0 w 468"/>
                <a:gd name="T13" fmla="*/ 55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8" h="904">
                  <a:moveTo>
                    <a:pt x="0" y="55"/>
                  </a:moveTo>
                  <a:cubicBezTo>
                    <a:pt x="0" y="11"/>
                    <a:pt x="26" y="0"/>
                    <a:pt x="57" y="30"/>
                  </a:cubicBezTo>
                  <a:cubicBezTo>
                    <a:pt x="436" y="397"/>
                    <a:pt x="436" y="397"/>
                    <a:pt x="436" y="397"/>
                  </a:cubicBezTo>
                  <a:cubicBezTo>
                    <a:pt x="468" y="427"/>
                    <a:pt x="468" y="477"/>
                    <a:pt x="436" y="508"/>
                  </a:cubicBezTo>
                  <a:cubicBezTo>
                    <a:pt x="57" y="874"/>
                    <a:pt x="57" y="874"/>
                    <a:pt x="57" y="874"/>
                  </a:cubicBezTo>
                  <a:cubicBezTo>
                    <a:pt x="26" y="904"/>
                    <a:pt x="0" y="893"/>
                    <a:pt x="0" y="849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657725" y="2517776"/>
              <a:ext cx="1825625" cy="2151063"/>
            </a:xfrm>
            <a:custGeom>
              <a:avLst/>
              <a:gdLst>
                <a:gd name="T0" fmla="*/ 1209 w 1440"/>
                <a:gd name="T1" fmla="*/ 978 h 1696"/>
                <a:gd name="T2" fmla="*/ 848 w 1440"/>
                <a:gd name="T3" fmla="*/ 1232 h 1696"/>
                <a:gd name="T4" fmla="*/ 464 w 1440"/>
                <a:gd name="T5" fmla="*/ 848 h 1696"/>
                <a:gd name="T6" fmla="*/ 848 w 1440"/>
                <a:gd name="T7" fmla="*/ 464 h 1696"/>
                <a:gd name="T8" fmla="*/ 969 w 1440"/>
                <a:gd name="T9" fmla="*/ 483 h 1696"/>
                <a:gd name="T10" fmla="*/ 969 w 1440"/>
                <a:gd name="T11" fmla="*/ 9 h 1696"/>
                <a:gd name="T12" fmla="*/ 848 w 1440"/>
                <a:gd name="T13" fmla="*/ 0 h 1696"/>
                <a:gd name="T14" fmla="*/ 0 w 1440"/>
                <a:gd name="T15" fmla="*/ 848 h 1696"/>
                <a:gd name="T16" fmla="*/ 848 w 1440"/>
                <a:gd name="T17" fmla="*/ 1696 h 1696"/>
                <a:gd name="T18" fmla="*/ 1440 w 1440"/>
                <a:gd name="T19" fmla="*/ 1455 h 1696"/>
                <a:gd name="T20" fmla="*/ 1209 w 1440"/>
                <a:gd name="T21" fmla="*/ 978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0" h="1696">
                  <a:moveTo>
                    <a:pt x="1209" y="978"/>
                  </a:moveTo>
                  <a:cubicBezTo>
                    <a:pt x="1156" y="1126"/>
                    <a:pt x="1014" y="1232"/>
                    <a:pt x="848" y="1232"/>
                  </a:cubicBezTo>
                  <a:cubicBezTo>
                    <a:pt x="636" y="1232"/>
                    <a:pt x="464" y="1060"/>
                    <a:pt x="464" y="848"/>
                  </a:cubicBezTo>
                  <a:cubicBezTo>
                    <a:pt x="464" y="636"/>
                    <a:pt x="636" y="464"/>
                    <a:pt x="848" y="464"/>
                  </a:cubicBezTo>
                  <a:cubicBezTo>
                    <a:pt x="890" y="464"/>
                    <a:pt x="931" y="471"/>
                    <a:pt x="969" y="483"/>
                  </a:cubicBezTo>
                  <a:cubicBezTo>
                    <a:pt x="969" y="9"/>
                    <a:pt x="969" y="9"/>
                    <a:pt x="969" y="9"/>
                  </a:cubicBezTo>
                  <a:cubicBezTo>
                    <a:pt x="929" y="3"/>
                    <a:pt x="889" y="0"/>
                    <a:pt x="848" y="0"/>
                  </a:cubicBezTo>
                  <a:cubicBezTo>
                    <a:pt x="380" y="0"/>
                    <a:pt x="0" y="380"/>
                    <a:pt x="0" y="848"/>
                  </a:cubicBezTo>
                  <a:cubicBezTo>
                    <a:pt x="0" y="1316"/>
                    <a:pt x="380" y="1696"/>
                    <a:pt x="848" y="1696"/>
                  </a:cubicBezTo>
                  <a:cubicBezTo>
                    <a:pt x="1078" y="1696"/>
                    <a:pt x="1287" y="1604"/>
                    <a:pt x="1440" y="1455"/>
                  </a:cubicBezTo>
                  <a:cubicBezTo>
                    <a:pt x="1315" y="1322"/>
                    <a:pt x="1235" y="1156"/>
                    <a:pt x="120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27" name="Group 126"/>
          <p:cNvGrpSpPr/>
          <p:nvPr userDrawn="1"/>
        </p:nvGrpSpPr>
        <p:grpSpPr>
          <a:xfrm>
            <a:off x="5404679" y="4063105"/>
            <a:ext cx="2832945" cy="1917658"/>
            <a:chOff x="5953125" y="2843213"/>
            <a:chExt cx="2427288" cy="1825625"/>
          </a:xfrm>
        </p:grpSpPr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5953125" y="2989263"/>
              <a:ext cx="1146175" cy="593725"/>
            </a:xfrm>
            <a:custGeom>
              <a:avLst/>
              <a:gdLst>
                <a:gd name="T0" fmla="*/ 55 w 904"/>
                <a:gd name="T1" fmla="*/ 468 h 468"/>
                <a:gd name="T2" fmla="*/ 30 w 904"/>
                <a:gd name="T3" fmla="*/ 411 h 468"/>
                <a:gd name="T4" fmla="*/ 396 w 904"/>
                <a:gd name="T5" fmla="*/ 32 h 468"/>
                <a:gd name="T6" fmla="*/ 507 w 904"/>
                <a:gd name="T7" fmla="*/ 32 h 468"/>
                <a:gd name="T8" fmla="*/ 873 w 904"/>
                <a:gd name="T9" fmla="*/ 411 h 468"/>
                <a:gd name="T10" fmla="*/ 849 w 904"/>
                <a:gd name="T11" fmla="*/ 468 h 468"/>
                <a:gd name="T12" fmla="*/ 55 w 904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468">
                  <a:moveTo>
                    <a:pt x="55" y="468"/>
                  </a:moveTo>
                  <a:cubicBezTo>
                    <a:pt x="11" y="468"/>
                    <a:pt x="0" y="442"/>
                    <a:pt x="30" y="411"/>
                  </a:cubicBezTo>
                  <a:cubicBezTo>
                    <a:pt x="396" y="32"/>
                    <a:pt x="396" y="32"/>
                    <a:pt x="396" y="32"/>
                  </a:cubicBezTo>
                  <a:cubicBezTo>
                    <a:pt x="427" y="0"/>
                    <a:pt x="477" y="0"/>
                    <a:pt x="507" y="32"/>
                  </a:cubicBezTo>
                  <a:cubicBezTo>
                    <a:pt x="873" y="411"/>
                    <a:pt x="873" y="411"/>
                    <a:pt x="873" y="411"/>
                  </a:cubicBezTo>
                  <a:cubicBezTo>
                    <a:pt x="904" y="442"/>
                    <a:pt x="893" y="468"/>
                    <a:pt x="849" y="468"/>
                  </a:cubicBezTo>
                  <a:lnTo>
                    <a:pt x="55" y="4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6230938" y="2843213"/>
              <a:ext cx="2149475" cy="1825625"/>
            </a:xfrm>
            <a:custGeom>
              <a:avLst/>
              <a:gdLst>
                <a:gd name="T0" fmla="*/ 978 w 1696"/>
                <a:gd name="T1" fmla="*/ 231 h 1440"/>
                <a:gd name="T2" fmla="*/ 1232 w 1696"/>
                <a:gd name="T3" fmla="*/ 592 h 1440"/>
                <a:gd name="T4" fmla="*/ 848 w 1696"/>
                <a:gd name="T5" fmla="*/ 976 h 1440"/>
                <a:gd name="T6" fmla="*/ 464 w 1696"/>
                <a:gd name="T7" fmla="*/ 592 h 1440"/>
                <a:gd name="T8" fmla="*/ 487 w 1696"/>
                <a:gd name="T9" fmla="*/ 462 h 1440"/>
                <a:gd name="T10" fmla="*/ 10 w 1696"/>
                <a:gd name="T11" fmla="*/ 462 h 1440"/>
                <a:gd name="T12" fmla="*/ 0 w 1696"/>
                <a:gd name="T13" fmla="*/ 592 h 1440"/>
                <a:gd name="T14" fmla="*/ 848 w 1696"/>
                <a:gd name="T15" fmla="*/ 1440 h 1440"/>
                <a:gd name="T16" fmla="*/ 1696 w 1696"/>
                <a:gd name="T17" fmla="*/ 592 h 1440"/>
                <a:gd name="T18" fmla="*/ 1455 w 1696"/>
                <a:gd name="T19" fmla="*/ 0 h 1440"/>
                <a:gd name="T20" fmla="*/ 978 w 1696"/>
                <a:gd name="T21" fmla="*/ 231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6" h="1440">
                  <a:moveTo>
                    <a:pt x="978" y="231"/>
                  </a:moveTo>
                  <a:cubicBezTo>
                    <a:pt x="1126" y="284"/>
                    <a:pt x="1232" y="426"/>
                    <a:pt x="1232" y="592"/>
                  </a:cubicBezTo>
                  <a:cubicBezTo>
                    <a:pt x="1232" y="804"/>
                    <a:pt x="1060" y="976"/>
                    <a:pt x="848" y="976"/>
                  </a:cubicBezTo>
                  <a:cubicBezTo>
                    <a:pt x="636" y="976"/>
                    <a:pt x="464" y="804"/>
                    <a:pt x="464" y="592"/>
                  </a:cubicBezTo>
                  <a:cubicBezTo>
                    <a:pt x="464" y="546"/>
                    <a:pt x="472" y="503"/>
                    <a:pt x="487" y="462"/>
                  </a:cubicBezTo>
                  <a:cubicBezTo>
                    <a:pt x="10" y="462"/>
                    <a:pt x="10" y="462"/>
                    <a:pt x="10" y="462"/>
                  </a:cubicBezTo>
                  <a:cubicBezTo>
                    <a:pt x="3" y="504"/>
                    <a:pt x="0" y="548"/>
                    <a:pt x="0" y="592"/>
                  </a:cubicBezTo>
                  <a:cubicBezTo>
                    <a:pt x="0" y="1060"/>
                    <a:pt x="380" y="1440"/>
                    <a:pt x="848" y="1440"/>
                  </a:cubicBezTo>
                  <a:cubicBezTo>
                    <a:pt x="1316" y="1440"/>
                    <a:pt x="1696" y="1060"/>
                    <a:pt x="1696" y="592"/>
                  </a:cubicBezTo>
                  <a:cubicBezTo>
                    <a:pt x="1696" y="362"/>
                    <a:pt x="1604" y="153"/>
                    <a:pt x="1455" y="0"/>
                  </a:cubicBezTo>
                  <a:cubicBezTo>
                    <a:pt x="1322" y="125"/>
                    <a:pt x="1156" y="205"/>
                    <a:pt x="978" y="2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30" name="Group 129"/>
          <p:cNvGrpSpPr/>
          <p:nvPr userDrawn="1"/>
        </p:nvGrpSpPr>
        <p:grpSpPr>
          <a:xfrm>
            <a:off x="6106895" y="2070411"/>
            <a:ext cx="2130731" cy="2581333"/>
            <a:chOff x="6554788" y="946151"/>
            <a:chExt cx="1825625" cy="2457450"/>
          </a:xfrm>
        </p:grpSpPr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6691313" y="2257426"/>
              <a:ext cx="593725" cy="1146175"/>
            </a:xfrm>
            <a:custGeom>
              <a:avLst/>
              <a:gdLst>
                <a:gd name="T0" fmla="*/ 468 w 468"/>
                <a:gd name="T1" fmla="*/ 849 h 904"/>
                <a:gd name="T2" fmla="*/ 410 w 468"/>
                <a:gd name="T3" fmla="*/ 874 h 904"/>
                <a:gd name="T4" fmla="*/ 32 w 468"/>
                <a:gd name="T5" fmla="*/ 508 h 904"/>
                <a:gd name="T6" fmla="*/ 32 w 468"/>
                <a:gd name="T7" fmla="*/ 397 h 904"/>
                <a:gd name="T8" fmla="*/ 410 w 468"/>
                <a:gd name="T9" fmla="*/ 30 h 904"/>
                <a:gd name="T10" fmla="*/ 468 w 468"/>
                <a:gd name="T11" fmla="*/ 55 h 904"/>
                <a:gd name="T12" fmla="*/ 468 w 468"/>
                <a:gd name="T13" fmla="*/ 849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8" h="904">
                  <a:moveTo>
                    <a:pt x="468" y="849"/>
                  </a:moveTo>
                  <a:cubicBezTo>
                    <a:pt x="468" y="893"/>
                    <a:pt x="442" y="904"/>
                    <a:pt x="410" y="874"/>
                  </a:cubicBezTo>
                  <a:cubicBezTo>
                    <a:pt x="32" y="508"/>
                    <a:pt x="32" y="508"/>
                    <a:pt x="32" y="508"/>
                  </a:cubicBezTo>
                  <a:cubicBezTo>
                    <a:pt x="0" y="477"/>
                    <a:pt x="0" y="427"/>
                    <a:pt x="32" y="397"/>
                  </a:cubicBezTo>
                  <a:cubicBezTo>
                    <a:pt x="410" y="30"/>
                    <a:pt x="410" y="30"/>
                    <a:pt x="410" y="30"/>
                  </a:cubicBezTo>
                  <a:cubicBezTo>
                    <a:pt x="442" y="0"/>
                    <a:pt x="468" y="11"/>
                    <a:pt x="468" y="55"/>
                  </a:cubicBezTo>
                  <a:lnTo>
                    <a:pt x="468" y="8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6554788" y="946151"/>
              <a:ext cx="1825625" cy="2151063"/>
            </a:xfrm>
            <a:custGeom>
              <a:avLst/>
              <a:gdLst>
                <a:gd name="T0" fmla="*/ 592 w 1440"/>
                <a:gd name="T1" fmla="*/ 0 h 1696"/>
                <a:gd name="T2" fmla="*/ 0 w 1440"/>
                <a:gd name="T3" fmla="*/ 241 h 1696"/>
                <a:gd name="T4" fmla="*/ 231 w 1440"/>
                <a:gd name="T5" fmla="*/ 718 h 1696"/>
                <a:gd name="T6" fmla="*/ 592 w 1440"/>
                <a:gd name="T7" fmla="*/ 464 h 1696"/>
                <a:gd name="T8" fmla="*/ 976 w 1440"/>
                <a:gd name="T9" fmla="*/ 848 h 1696"/>
                <a:gd name="T10" fmla="*/ 592 w 1440"/>
                <a:gd name="T11" fmla="*/ 1232 h 1696"/>
                <a:gd name="T12" fmla="*/ 452 w 1440"/>
                <a:gd name="T13" fmla="*/ 1206 h 1696"/>
                <a:gd name="T14" fmla="*/ 452 w 1440"/>
                <a:gd name="T15" fmla="*/ 1300 h 1696"/>
                <a:gd name="T16" fmla="*/ 389 w 1440"/>
                <a:gd name="T17" fmla="*/ 1300 h 1696"/>
                <a:gd name="T18" fmla="*/ 389 w 1440"/>
                <a:gd name="T19" fmla="*/ 1671 h 1696"/>
                <a:gd name="T20" fmla="*/ 592 w 1440"/>
                <a:gd name="T21" fmla="*/ 1696 h 1696"/>
                <a:gd name="T22" fmla="*/ 1440 w 1440"/>
                <a:gd name="T23" fmla="*/ 848 h 1696"/>
                <a:gd name="T24" fmla="*/ 592 w 1440"/>
                <a:gd name="T25" fmla="*/ 0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0" h="1696">
                  <a:moveTo>
                    <a:pt x="592" y="0"/>
                  </a:moveTo>
                  <a:cubicBezTo>
                    <a:pt x="362" y="0"/>
                    <a:pt x="153" y="92"/>
                    <a:pt x="0" y="241"/>
                  </a:cubicBezTo>
                  <a:cubicBezTo>
                    <a:pt x="125" y="374"/>
                    <a:pt x="205" y="540"/>
                    <a:pt x="231" y="718"/>
                  </a:cubicBezTo>
                  <a:cubicBezTo>
                    <a:pt x="284" y="570"/>
                    <a:pt x="426" y="464"/>
                    <a:pt x="592" y="464"/>
                  </a:cubicBezTo>
                  <a:cubicBezTo>
                    <a:pt x="804" y="464"/>
                    <a:pt x="976" y="636"/>
                    <a:pt x="976" y="848"/>
                  </a:cubicBezTo>
                  <a:cubicBezTo>
                    <a:pt x="976" y="1060"/>
                    <a:pt x="804" y="1232"/>
                    <a:pt x="592" y="1232"/>
                  </a:cubicBezTo>
                  <a:cubicBezTo>
                    <a:pt x="543" y="1232"/>
                    <a:pt x="495" y="1223"/>
                    <a:pt x="452" y="1206"/>
                  </a:cubicBezTo>
                  <a:cubicBezTo>
                    <a:pt x="452" y="1300"/>
                    <a:pt x="452" y="1300"/>
                    <a:pt x="452" y="1300"/>
                  </a:cubicBezTo>
                  <a:cubicBezTo>
                    <a:pt x="389" y="1300"/>
                    <a:pt x="389" y="1300"/>
                    <a:pt x="389" y="1300"/>
                  </a:cubicBezTo>
                  <a:cubicBezTo>
                    <a:pt x="389" y="1671"/>
                    <a:pt x="389" y="1671"/>
                    <a:pt x="389" y="1671"/>
                  </a:cubicBezTo>
                  <a:cubicBezTo>
                    <a:pt x="454" y="1687"/>
                    <a:pt x="522" y="1696"/>
                    <a:pt x="592" y="1696"/>
                  </a:cubicBezTo>
                  <a:cubicBezTo>
                    <a:pt x="1060" y="1696"/>
                    <a:pt x="1440" y="1316"/>
                    <a:pt x="1440" y="848"/>
                  </a:cubicBezTo>
                  <a:cubicBezTo>
                    <a:pt x="1440" y="380"/>
                    <a:pt x="1060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2920340" y="3294603"/>
            <a:ext cx="704117" cy="1513207"/>
            <a:chOff x="1779081" y="2852164"/>
            <a:chExt cx="528088" cy="1261006"/>
          </a:xfrm>
        </p:grpSpPr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32357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35202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91859" y="406902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791859" y="435347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3341753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934361" y="4228591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354034" y="3294603"/>
            <a:ext cx="704117" cy="1513207"/>
            <a:chOff x="1779081" y="2852164"/>
            <a:chExt cx="528088" cy="1261006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32357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35202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9193618" y="406902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9193618" y="435347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3341753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8368055" y="4228591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4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872956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416051" y="1524156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416051" y="675594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>
            <a:spLocks noChangeAspect="1"/>
          </p:cNvSpPr>
          <p:nvPr userDrawn="1"/>
        </p:nvSpPr>
        <p:spPr>
          <a:xfrm>
            <a:off x="1797694" y="4255095"/>
            <a:ext cx="719999" cy="6479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232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1278367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176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18146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8" name="Rounded Rectangle 57"/>
          <p:cNvSpPr>
            <a:spLocks noChangeAspect="1"/>
          </p:cNvSpPr>
          <p:nvPr userDrawn="1"/>
        </p:nvSpPr>
        <p:spPr>
          <a:xfrm>
            <a:off x="4405427" y="4255095"/>
            <a:ext cx="719999" cy="6479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730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3886100" y="5535474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25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2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4422362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3" name="Rounded Rectangle 62"/>
          <p:cNvSpPr>
            <a:spLocks noChangeAspect="1"/>
          </p:cNvSpPr>
          <p:nvPr userDrawn="1"/>
        </p:nvSpPr>
        <p:spPr>
          <a:xfrm>
            <a:off x="6979294" y="4255095"/>
            <a:ext cx="719999" cy="6479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3048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6459967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2992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7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69962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Rounded Rectangle 67"/>
          <p:cNvSpPr>
            <a:spLocks noChangeAspect="1"/>
          </p:cNvSpPr>
          <p:nvPr userDrawn="1"/>
        </p:nvSpPr>
        <p:spPr>
          <a:xfrm>
            <a:off x="9671526" y="4255095"/>
            <a:ext cx="719999" cy="64799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8997081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9152199" y="5535474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8991433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9688461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070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900" decel="100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decel="100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900" decel="100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900" decel="100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900" decel="100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900" decel="100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900" decel="100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900" decel="100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900" decel="100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872956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416051" y="1524156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416051" y="675594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>
            <a:spLocks noChangeAspect="1"/>
          </p:cNvSpPr>
          <p:nvPr userDrawn="1"/>
        </p:nvSpPr>
        <p:spPr>
          <a:xfrm>
            <a:off x="1797694" y="4255095"/>
            <a:ext cx="719999" cy="6479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92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232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1278367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176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18146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8" name="Rounded Rectangle 57"/>
          <p:cNvSpPr>
            <a:spLocks noChangeAspect="1"/>
          </p:cNvSpPr>
          <p:nvPr userDrawn="1"/>
        </p:nvSpPr>
        <p:spPr>
          <a:xfrm>
            <a:off x="4405427" y="4255095"/>
            <a:ext cx="719999" cy="6479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730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3886100" y="5535474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25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2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4422362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3" name="Rounded Rectangle 62"/>
          <p:cNvSpPr>
            <a:spLocks noChangeAspect="1"/>
          </p:cNvSpPr>
          <p:nvPr userDrawn="1"/>
        </p:nvSpPr>
        <p:spPr>
          <a:xfrm>
            <a:off x="6979294" y="4255095"/>
            <a:ext cx="719999" cy="6479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3048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6459967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2992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7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69962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Rounded Rectangle 67"/>
          <p:cNvSpPr>
            <a:spLocks noChangeAspect="1"/>
          </p:cNvSpPr>
          <p:nvPr userDrawn="1"/>
        </p:nvSpPr>
        <p:spPr>
          <a:xfrm>
            <a:off x="9671526" y="4255095"/>
            <a:ext cx="719999" cy="64799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8997081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9152199" y="5535474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8991433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9688461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1703543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</p:spTree>
    <p:extLst>
      <p:ext uri="{BB962C8B-B14F-4D97-AF65-F5344CB8AC3E}">
        <p14:creationId xmlns:p14="http://schemas.microsoft.com/office/powerpoint/2010/main" val="322851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/>
      <p:bldP spid="5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872956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416051" y="1524156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416051" y="675594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5804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1735567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5748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50517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206900" y="5535474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50461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8556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8712100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8551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25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04326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6" name="Straight Connector 45"/>
          <p:cNvCxnSpPr/>
          <p:nvPr userDrawn="1"/>
        </p:nvCxnSpPr>
        <p:spPr>
          <a:xfrm flipV="1">
            <a:off x="1416051" y="169446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 flipH="1">
            <a:off x="1416051" y="845899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 userDrawn="1"/>
        </p:nvSpPr>
        <p:spPr>
          <a:xfrm>
            <a:off x="3152359" y="4117933"/>
            <a:ext cx="1086011" cy="9774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5625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2717700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5569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3203160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3" name="Rounded Rectangle 52"/>
          <p:cNvSpPr/>
          <p:nvPr userDrawn="1"/>
        </p:nvSpPr>
        <p:spPr>
          <a:xfrm>
            <a:off x="8181559" y="4117933"/>
            <a:ext cx="1086011" cy="97741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75917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7746900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75861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8232360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5212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E8F2-6254-481F-9B6E-95530932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F5D6B-74CF-47D9-A84F-A49A6DB8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B18E-57AC-401E-BA81-5EDF6AD42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653BF-6679-42C9-839C-3308D58FE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78DDF-3EF7-444A-940D-37F0AFA16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F2896-9E55-48F3-9BB5-6C54639C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C7AF3-696B-43A9-8A30-243DC042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56C9F-3214-4B5E-A279-4E749AF5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301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920340" y="285264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920340" y="470750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279382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307827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91859" y="466338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791859" y="494783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289979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934361" y="476199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354034" y="285264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8354034" y="470750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279382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307827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9193618" y="466338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9193618" y="494783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289979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8368055" y="476199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75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920340" y="253260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920340" y="373214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91859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791859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934361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354034" y="253260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8354034" y="373214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9193618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9193618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8368055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2920340" y="4875144"/>
            <a:ext cx="704117" cy="63370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791859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791859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2934361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Oval 43"/>
          <p:cNvSpPr>
            <a:spLocks noChangeAspect="1"/>
          </p:cNvSpPr>
          <p:nvPr userDrawn="1"/>
        </p:nvSpPr>
        <p:spPr>
          <a:xfrm>
            <a:off x="8354034" y="4875144"/>
            <a:ext cx="704117" cy="63370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193618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9193618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8368055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2043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decel="100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decel="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900" decel="100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decel="100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decel="100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900" decel="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900" decel="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900" decel="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900" decel="100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900" decel="100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920340" y="270024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3773357" y="383882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26261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29106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644877" y="373374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1644877" y="401819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268643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3787379" y="384759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354034" y="270024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7734583" y="385406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26261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29106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8574167" y="374898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8574167" y="403343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268643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7748604" y="38628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4531107" y="5042784"/>
            <a:ext cx="704117" cy="63370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2402626" y="493770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2402626" y="522215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4545128" y="505155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Oval 43"/>
          <p:cNvSpPr>
            <a:spLocks noChangeAspect="1"/>
          </p:cNvSpPr>
          <p:nvPr userDrawn="1"/>
        </p:nvSpPr>
        <p:spPr>
          <a:xfrm>
            <a:off x="7023383" y="5042784"/>
            <a:ext cx="704117" cy="63370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7862967" y="493770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7862967" y="522215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7037404" y="505155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913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8264" y="1977118"/>
            <a:ext cx="12218088" cy="3235888"/>
            <a:chOff x="-6198" y="1647598"/>
            <a:chExt cx="9163566" cy="2696573"/>
          </a:xfrm>
        </p:grpSpPr>
        <p:sp>
          <p:nvSpPr>
            <p:cNvPr id="34" name="Rectangle 5"/>
            <p:cNvSpPr>
              <a:spLocks noChangeArrowheads="1"/>
            </p:cNvSpPr>
            <p:nvPr userDrawn="1"/>
          </p:nvSpPr>
          <p:spPr bwMode="auto">
            <a:xfrm>
              <a:off x="5450180" y="3691505"/>
              <a:ext cx="3707188" cy="6502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 userDrawn="1"/>
          </p:nvSpPr>
          <p:spPr bwMode="auto">
            <a:xfrm>
              <a:off x="5463305" y="1665496"/>
              <a:ext cx="3694062" cy="6502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-6198" y="3673607"/>
              <a:ext cx="3705994" cy="650280"/>
            </a:xfrm>
            <a:custGeom>
              <a:avLst/>
              <a:gdLst>
                <a:gd name="T0" fmla="*/ 0 w 3106"/>
                <a:gd name="T1" fmla="*/ 0 h 545"/>
                <a:gd name="T2" fmla="*/ 0 w 3106"/>
                <a:gd name="T3" fmla="*/ 545 h 545"/>
                <a:gd name="T4" fmla="*/ 3106 w 3106"/>
                <a:gd name="T5" fmla="*/ 545 h 545"/>
                <a:gd name="T6" fmla="*/ 2884 w 3106"/>
                <a:gd name="T7" fmla="*/ 0 h 545"/>
                <a:gd name="T8" fmla="*/ 0 w 3106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6" h="545">
                  <a:moveTo>
                    <a:pt x="0" y="0"/>
                  </a:moveTo>
                  <a:lnTo>
                    <a:pt x="0" y="545"/>
                  </a:lnTo>
                  <a:lnTo>
                    <a:pt x="3106" y="545"/>
                  </a:lnTo>
                  <a:lnTo>
                    <a:pt x="2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 userDrawn="1"/>
          </p:nvSpPr>
          <p:spPr bwMode="auto">
            <a:xfrm>
              <a:off x="-1425" y="1647598"/>
              <a:ext cx="3705994" cy="6514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 userDrawn="1"/>
          </p:nvSpPr>
          <p:spPr bwMode="auto">
            <a:xfrm>
              <a:off x="4678197" y="3092532"/>
              <a:ext cx="1699078" cy="1251639"/>
            </a:xfrm>
            <a:custGeom>
              <a:avLst/>
              <a:gdLst>
                <a:gd name="T0" fmla="*/ 361 w 787"/>
                <a:gd name="T1" fmla="*/ 579 h 579"/>
                <a:gd name="T2" fmla="*/ 72 w 787"/>
                <a:gd name="T3" fmla="*/ 290 h 579"/>
                <a:gd name="T4" fmla="*/ 5 w 787"/>
                <a:gd name="T5" fmla="*/ 357 h 579"/>
                <a:gd name="T6" fmla="*/ 0 w 787"/>
                <a:gd name="T7" fmla="*/ 23 h 579"/>
                <a:gd name="T8" fmla="*/ 6 w 787"/>
                <a:gd name="T9" fmla="*/ 6 h 579"/>
                <a:gd name="T10" fmla="*/ 23 w 787"/>
                <a:gd name="T11" fmla="*/ 0 h 579"/>
                <a:gd name="T12" fmla="*/ 357 w 787"/>
                <a:gd name="T13" fmla="*/ 5 h 579"/>
                <a:gd name="T14" fmla="*/ 284 w 787"/>
                <a:gd name="T15" fmla="*/ 78 h 579"/>
                <a:gd name="T16" fmla="*/ 787 w 787"/>
                <a:gd name="T17" fmla="*/ 579 h 579"/>
                <a:gd name="T18" fmla="*/ 361 w 787"/>
                <a:gd name="T1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7" h="579">
                  <a:moveTo>
                    <a:pt x="361" y="579"/>
                  </a:moveTo>
                  <a:cubicBezTo>
                    <a:pt x="72" y="290"/>
                    <a:pt x="72" y="290"/>
                    <a:pt x="72" y="290"/>
                  </a:cubicBezTo>
                  <a:cubicBezTo>
                    <a:pt x="5" y="357"/>
                    <a:pt x="5" y="357"/>
                    <a:pt x="5" y="3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357" y="5"/>
                    <a:pt x="357" y="5"/>
                    <a:pt x="357" y="5"/>
                  </a:cubicBezTo>
                  <a:cubicBezTo>
                    <a:pt x="284" y="78"/>
                    <a:pt x="284" y="78"/>
                    <a:pt x="284" y="78"/>
                  </a:cubicBezTo>
                  <a:cubicBezTo>
                    <a:pt x="787" y="579"/>
                    <a:pt x="787" y="579"/>
                    <a:pt x="787" y="579"/>
                  </a:cubicBezTo>
                  <a:lnTo>
                    <a:pt x="361" y="57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9" name="Freeform 10"/>
            <p:cNvSpPr>
              <a:spLocks/>
            </p:cNvSpPr>
            <p:nvPr userDrawn="1"/>
          </p:nvSpPr>
          <p:spPr bwMode="auto">
            <a:xfrm>
              <a:off x="4675811" y="1665496"/>
              <a:ext cx="1702658" cy="1232548"/>
            </a:xfrm>
            <a:custGeom>
              <a:avLst/>
              <a:gdLst>
                <a:gd name="T0" fmla="*/ 789 w 789"/>
                <a:gd name="T1" fmla="*/ 1 h 570"/>
                <a:gd name="T2" fmla="*/ 290 w 789"/>
                <a:gd name="T3" fmla="*/ 499 h 570"/>
                <a:gd name="T4" fmla="*/ 357 w 789"/>
                <a:gd name="T5" fmla="*/ 567 h 570"/>
                <a:gd name="T6" fmla="*/ 23 w 789"/>
                <a:gd name="T7" fmla="*/ 570 h 570"/>
                <a:gd name="T8" fmla="*/ 7 w 789"/>
                <a:gd name="T9" fmla="*/ 564 h 570"/>
                <a:gd name="T10" fmla="*/ 0 w 789"/>
                <a:gd name="T11" fmla="*/ 548 h 570"/>
                <a:gd name="T12" fmla="*/ 4 w 789"/>
                <a:gd name="T13" fmla="*/ 213 h 570"/>
                <a:gd name="T14" fmla="*/ 77 w 789"/>
                <a:gd name="T15" fmla="*/ 286 h 570"/>
                <a:gd name="T16" fmla="*/ 364 w 789"/>
                <a:gd name="T17" fmla="*/ 0 h 570"/>
                <a:gd name="T18" fmla="*/ 789 w 789"/>
                <a:gd name="T19" fmla="*/ 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9" h="570">
                  <a:moveTo>
                    <a:pt x="789" y="1"/>
                  </a:moveTo>
                  <a:cubicBezTo>
                    <a:pt x="290" y="499"/>
                    <a:pt x="290" y="499"/>
                    <a:pt x="290" y="499"/>
                  </a:cubicBezTo>
                  <a:cubicBezTo>
                    <a:pt x="357" y="567"/>
                    <a:pt x="357" y="567"/>
                    <a:pt x="357" y="567"/>
                  </a:cubicBezTo>
                  <a:cubicBezTo>
                    <a:pt x="23" y="570"/>
                    <a:pt x="23" y="570"/>
                    <a:pt x="23" y="570"/>
                  </a:cubicBezTo>
                  <a:cubicBezTo>
                    <a:pt x="17" y="570"/>
                    <a:pt x="11" y="568"/>
                    <a:pt x="7" y="564"/>
                  </a:cubicBezTo>
                  <a:cubicBezTo>
                    <a:pt x="2" y="559"/>
                    <a:pt x="0" y="554"/>
                    <a:pt x="0" y="548"/>
                  </a:cubicBezTo>
                  <a:cubicBezTo>
                    <a:pt x="4" y="213"/>
                    <a:pt x="4" y="213"/>
                    <a:pt x="4" y="213"/>
                  </a:cubicBezTo>
                  <a:cubicBezTo>
                    <a:pt x="77" y="286"/>
                    <a:pt x="77" y="286"/>
                    <a:pt x="77" y="286"/>
                  </a:cubicBezTo>
                  <a:cubicBezTo>
                    <a:pt x="364" y="0"/>
                    <a:pt x="364" y="0"/>
                    <a:pt x="364" y="0"/>
                  </a:cubicBezTo>
                  <a:lnTo>
                    <a:pt x="7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 userDrawn="1"/>
          </p:nvSpPr>
          <p:spPr bwMode="auto">
            <a:xfrm>
              <a:off x="2789406" y="1647598"/>
              <a:ext cx="1691919" cy="1251639"/>
            </a:xfrm>
            <a:custGeom>
              <a:avLst/>
              <a:gdLst>
                <a:gd name="T0" fmla="*/ 423 w 784"/>
                <a:gd name="T1" fmla="*/ 0 h 579"/>
                <a:gd name="T2" fmla="*/ 712 w 784"/>
                <a:gd name="T3" fmla="*/ 288 h 579"/>
                <a:gd name="T4" fmla="*/ 779 w 784"/>
                <a:gd name="T5" fmla="*/ 222 h 579"/>
                <a:gd name="T6" fmla="*/ 784 w 784"/>
                <a:gd name="T7" fmla="*/ 556 h 579"/>
                <a:gd name="T8" fmla="*/ 778 w 784"/>
                <a:gd name="T9" fmla="*/ 572 h 579"/>
                <a:gd name="T10" fmla="*/ 762 w 784"/>
                <a:gd name="T11" fmla="*/ 579 h 579"/>
                <a:gd name="T12" fmla="*/ 427 w 784"/>
                <a:gd name="T13" fmla="*/ 573 h 579"/>
                <a:gd name="T14" fmla="*/ 500 w 784"/>
                <a:gd name="T15" fmla="*/ 500 h 579"/>
                <a:gd name="T16" fmla="*/ 0 w 784"/>
                <a:gd name="T17" fmla="*/ 1 h 579"/>
                <a:gd name="T18" fmla="*/ 423 w 784"/>
                <a:gd name="T1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4" h="579">
                  <a:moveTo>
                    <a:pt x="423" y="0"/>
                  </a:moveTo>
                  <a:cubicBezTo>
                    <a:pt x="712" y="288"/>
                    <a:pt x="712" y="288"/>
                    <a:pt x="712" y="288"/>
                  </a:cubicBezTo>
                  <a:cubicBezTo>
                    <a:pt x="779" y="222"/>
                    <a:pt x="779" y="222"/>
                    <a:pt x="779" y="222"/>
                  </a:cubicBezTo>
                  <a:cubicBezTo>
                    <a:pt x="784" y="556"/>
                    <a:pt x="784" y="556"/>
                    <a:pt x="784" y="556"/>
                  </a:cubicBezTo>
                  <a:cubicBezTo>
                    <a:pt x="784" y="562"/>
                    <a:pt x="782" y="568"/>
                    <a:pt x="778" y="572"/>
                  </a:cubicBezTo>
                  <a:cubicBezTo>
                    <a:pt x="774" y="576"/>
                    <a:pt x="768" y="579"/>
                    <a:pt x="762" y="579"/>
                  </a:cubicBezTo>
                  <a:cubicBezTo>
                    <a:pt x="427" y="573"/>
                    <a:pt x="427" y="573"/>
                    <a:pt x="427" y="573"/>
                  </a:cubicBezTo>
                  <a:cubicBezTo>
                    <a:pt x="500" y="500"/>
                    <a:pt x="500" y="500"/>
                    <a:pt x="500" y="50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4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 userDrawn="1"/>
          </p:nvSpPr>
          <p:spPr bwMode="auto">
            <a:xfrm>
              <a:off x="2782247" y="3092532"/>
              <a:ext cx="1701464" cy="1233741"/>
            </a:xfrm>
            <a:custGeom>
              <a:avLst/>
              <a:gdLst>
                <a:gd name="T0" fmla="*/ 0 w 788"/>
                <a:gd name="T1" fmla="*/ 569 h 571"/>
                <a:gd name="T2" fmla="*/ 498 w 788"/>
                <a:gd name="T3" fmla="*/ 71 h 571"/>
                <a:gd name="T4" fmla="*/ 431 w 788"/>
                <a:gd name="T5" fmla="*/ 4 h 571"/>
                <a:gd name="T6" fmla="*/ 766 w 788"/>
                <a:gd name="T7" fmla="*/ 0 h 571"/>
                <a:gd name="T8" fmla="*/ 782 w 788"/>
                <a:gd name="T9" fmla="*/ 7 h 571"/>
                <a:gd name="T10" fmla="*/ 788 w 788"/>
                <a:gd name="T11" fmla="*/ 23 h 571"/>
                <a:gd name="T12" fmla="*/ 785 w 788"/>
                <a:gd name="T13" fmla="*/ 357 h 571"/>
                <a:gd name="T14" fmla="*/ 711 w 788"/>
                <a:gd name="T15" fmla="*/ 284 h 571"/>
                <a:gd name="T16" fmla="*/ 424 w 788"/>
                <a:gd name="T17" fmla="*/ 571 h 571"/>
                <a:gd name="T18" fmla="*/ 0 w 788"/>
                <a:gd name="T19" fmla="*/ 569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8" h="571">
                  <a:moveTo>
                    <a:pt x="0" y="569"/>
                  </a:moveTo>
                  <a:cubicBezTo>
                    <a:pt x="498" y="71"/>
                    <a:pt x="498" y="71"/>
                    <a:pt x="498" y="71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2" y="0"/>
                    <a:pt x="778" y="3"/>
                    <a:pt x="782" y="7"/>
                  </a:cubicBezTo>
                  <a:cubicBezTo>
                    <a:pt x="786" y="11"/>
                    <a:pt x="788" y="17"/>
                    <a:pt x="788" y="23"/>
                  </a:cubicBezTo>
                  <a:cubicBezTo>
                    <a:pt x="785" y="357"/>
                    <a:pt x="785" y="357"/>
                    <a:pt x="785" y="357"/>
                  </a:cubicBezTo>
                  <a:cubicBezTo>
                    <a:pt x="711" y="284"/>
                    <a:pt x="711" y="284"/>
                    <a:pt x="711" y="284"/>
                  </a:cubicBezTo>
                  <a:cubicBezTo>
                    <a:pt x="424" y="571"/>
                    <a:pt x="424" y="571"/>
                    <a:pt x="424" y="571"/>
                  </a:cubicBezTo>
                  <a:lnTo>
                    <a:pt x="0" y="5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</p:grpSp>
      <p:sp>
        <p:nvSpPr>
          <p:cNvPr id="42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1859" y="5472085"/>
            <a:ext cx="1053654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</p:spTree>
    <p:extLst>
      <p:ext uri="{BB962C8B-B14F-4D97-AF65-F5344CB8AC3E}">
        <p14:creationId xmlns:p14="http://schemas.microsoft.com/office/powerpoint/2010/main" val="33110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5866" y="915182"/>
            <a:ext cx="496146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S.W.O.T. </a:t>
            </a:r>
            <a:r>
              <a:rPr lang="es-ES_tradnl" dirty="0" err="1"/>
              <a:t>Analysis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95866" y="1566382"/>
            <a:ext cx="1063413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95865" y="71782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683250" y="915182"/>
            <a:ext cx="574675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9" name="Isosceles Triangle 28"/>
          <p:cNvSpPr/>
          <p:nvPr userDrawn="1"/>
        </p:nvSpPr>
        <p:spPr>
          <a:xfrm rot="16200000">
            <a:off x="782172" y="2166670"/>
            <a:ext cx="1721430" cy="164888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540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9744844" y="2166670"/>
            <a:ext cx="1721430" cy="1648884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31" name="Isosceles Triangle 30"/>
          <p:cNvSpPr/>
          <p:nvPr userDrawn="1"/>
        </p:nvSpPr>
        <p:spPr>
          <a:xfrm rot="16200000">
            <a:off x="765238" y="4230605"/>
            <a:ext cx="1721430" cy="1648884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32" name="Isosceles Triangle 31"/>
          <p:cNvSpPr/>
          <p:nvPr userDrawn="1"/>
        </p:nvSpPr>
        <p:spPr>
          <a:xfrm rot="5400000">
            <a:off x="9744844" y="4266562"/>
            <a:ext cx="1721430" cy="1648884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815481" y="2596525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S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16153" y="2630379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W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663081" y="4680720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077535" y="4716153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T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61488" y="2250233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Strenghts</a:t>
            </a:r>
            <a:endParaRPr lang="es-ES_tradnl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661488" y="2756863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221" y="2250233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Weaknesses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285221" y="2756863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661488" y="4278042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Opportunities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661488" y="4784672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285221" y="4278042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Threats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285221" y="4784672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</p:spTree>
    <p:extLst>
      <p:ext uri="{BB962C8B-B14F-4D97-AF65-F5344CB8AC3E}">
        <p14:creationId xmlns:p14="http://schemas.microsoft.com/office/powerpoint/2010/main" val="5500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8" grpId="0" animBg="1"/>
      <p:bldP spid="19" grpId="0" animBg="1"/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36" idx="1"/>
          </p:cNvCxnSpPr>
          <p:nvPr userDrawn="1"/>
        </p:nvCxnSpPr>
        <p:spPr>
          <a:xfrm rot="10800000" flipV="1">
            <a:off x="6669031" y="2549238"/>
            <a:ext cx="1478663" cy="742604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2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33" idx="3"/>
          </p:cNvCxnSpPr>
          <p:nvPr userDrawn="1"/>
        </p:nvCxnSpPr>
        <p:spPr>
          <a:xfrm rot="10800000">
            <a:off x="4025723" y="2549240"/>
            <a:ext cx="1878363" cy="74260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8" idx="1"/>
          </p:cNvCxnSpPr>
          <p:nvPr userDrawn="1"/>
        </p:nvCxnSpPr>
        <p:spPr>
          <a:xfrm rot="10800000">
            <a:off x="6669031" y="4577824"/>
            <a:ext cx="1478661" cy="105117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6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35" idx="3"/>
          </p:cNvCxnSpPr>
          <p:nvPr userDrawn="1"/>
        </p:nvCxnSpPr>
        <p:spPr>
          <a:xfrm rot="10800000" flipV="1">
            <a:off x="4025723" y="4577824"/>
            <a:ext cx="1878363" cy="105117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5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34" idx="3"/>
          </p:cNvCxnSpPr>
          <p:nvPr userDrawn="1"/>
        </p:nvCxnSpPr>
        <p:spPr>
          <a:xfrm rot="10800000" flipV="1">
            <a:off x="4025723" y="3870959"/>
            <a:ext cx="1878363" cy="21815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7" idx="1"/>
          </p:cNvCxnSpPr>
          <p:nvPr userDrawn="1"/>
        </p:nvCxnSpPr>
        <p:spPr>
          <a:xfrm rot="10800000">
            <a:off x="6669031" y="3870962"/>
            <a:ext cx="1478661" cy="21815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4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 userDrawn="1"/>
        </p:nvSpPr>
        <p:spPr>
          <a:xfrm>
            <a:off x="2939712" y="2060533"/>
            <a:ext cx="1086011" cy="9774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4" name="Rounded Rectangle 33"/>
          <p:cNvSpPr/>
          <p:nvPr userDrawn="1"/>
        </p:nvSpPr>
        <p:spPr>
          <a:xfrm>
            <a:off x="2939712" y="3600414"/>
            <a:ext cx="1086011" cy="97741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2939712" y="5140295"/>
            <a:ext cx="1086011" cy="97741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Rounded Rectangle 35"/>
          <p:cNvSpPr/>
          <p:nvPr userDrawn="1"/>
        </p:nvSpPr>
        <p:spPr>
          <a:xfrm>
            <a:off x="8147692" y="2060533"/>
            <a:ext cx="1086011" cy="97741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Rounded Rectangle 36"/>
          <p:cNvSpPr/>
          <p:nvPr userDrawn="1"/>
        </p:nvSpPr>
        <p:spPr>
          <a:xfrm>
            <a:off x="8147692" y="3600414"/>
            <a:ext cx="1086011" cy="97741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Rounded Rectangle 37"/>
          <p:cNvSpPr/>
          <p:nvPr userDrawn="1"/>
        </p:nvSpPr>
        <p:spPr>
          <a:xfrm>
            <a:off x="8147692" y="5140295"/>
            <a:ext cx="1086011" cy="97741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5866" y="915182"/>
            <a:ext cx="496146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795866" y="1566382"/>
            <a:ext cx="1063413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 flipH="1">
            <a:off x="795865" y="71782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683250" y="915182"/>
            <a:ext cx="574675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9" name="Isosceles Triangle 48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Isosceles Triangle 49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1" name="Isosceles Triangle 50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Isosceles Triangle 53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5" name="Isosceles Triangle 54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6" name="Isosceles Triangle 55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90037" y="2060534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12888" y="2500121"/>
            <a:ext cx="2015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4389" y="2551156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425618" y="2060534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4" name="Straight Connector 63"/>
          <p:cNvCxnSpPr/>
          <p:nvPr userDrawn="1"/>
        </p:nvCxnSpPr>
        <p:spPr>
          <a:xfrm>
            <a:off x="9428336" y="2500121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419970" y="2551156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0037" y="3600415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712888" y="4040002"/>
            <a:ext cx="2015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84389" y="4091037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425618" y="3600415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9428336" y="4040002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419970" y="4091037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0037" y="5174550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4" name="Straight Connector 73"/>
          <p:cNvCxnSpPr/>
          <p:nvPr userDrawn="1"/>
        </p:nvCxnSpPr>
        <p:spPr>
          <a:xfrm>
            <a:off x="712888" y="5614136"/>
            <a:ext cx="2015997" cy="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84389" y="5665172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9425618" y="5174550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7" name="Straight Connector 76"/>
          <p:cNvCxnSpPr/>
          <p:nvPr userDrawn="1"/>
        </p:nvCxnSpPr>
        <p:spPr>
          <a:xfrm>
            <a:off x="9428336" y="5614136"/>
            <a:ext cx="1919997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9419970" y="5665172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958922" y="22120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198494" y="22120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958922" y="3795720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8198494" y="3795720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958922" y="5335599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8198494" y="5335599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538457" y="1700712"/>
            <a:ext cx="3318611" cy="51572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4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0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231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mple slide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icture Placeholder 170"/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68717" cy="68389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16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imple slide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</p:spTree>
    <p:extLst>
      <p:ext uri="{BB962C8B-B14F-4D97-AF65-F5344CB8AC3E}">
        <p14:creationId xmlns:p14="http://schemas.microsoft.com/office/powerpoint/2010/main" val="308759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mple slide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967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8DB7-ACDA-462C-8D83-8130DAF8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316A4-C12B-479F-B41F-3B5DBE33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81520-5967-465E-A56F-15038C95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99D37-E77B-4755-907E-32FB74A6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65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imple slide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267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mple slide 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917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mple slide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982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imple slide 0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590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FCDA9-3397-44DA-B873-1102DE65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6B4BF-5BA3-4CCD-AC65-314F4D7C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6FC9B-06E2-4580-9D9F-C232A821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94B2-633D-40ED-A9E3-4E184F46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46D8-B041-47E8-A958-30792B03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01108-74EC-4AB2-B422-B1DFA7E4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560F2-1F3B-48D2-A96D-F51E644E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EA295-14BB-400D-9B37-F263AABB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0D78-7FE9-43BA-A1BF-4F01B3C2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7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D649-212C-46AC-8CAA-6284EC2C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74429-BB9E-40E3-B087-86022BF18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2613E-CADF-4C21-94B3-3A79E675D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A10FC-D5E5-44B9-A67B-4F293EBE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74BBA-E85B-462F-82A7-8FE600DD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2CC04-E025-4221-8862-6946C724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50" Type="http://schemas.openxmlformats.org/officeDocument/2006/relationships/slideLayout" Target="../slideLayouts/slideLayout6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5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8" Type="http://schemas.openxmlformats.org/officeDocument/2006/relationships/slideLayout" Target="../slideLayouts/slideLayout20.xml"/><Relationship Id="rId51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B801B-66C2-4A9D-9500-2B9D8BDE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4A58A-CD7C-44FB-85A4-06D3991BF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85618-D4F8-4940-9EFD-93F3A2224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FCB7F-D3CD-44EC-89ED-01E0CB36FD1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F6B9-F55C-4876-9E32-79B2602BE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9AC0-959B-4C46-9949-BDA16A2A7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5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 userDrawn="1"/>
        </p:nvSpPr>
        <p:spPr>
          <a:xfrm rot="16200000">
            <a:off x="11448966" y="242153"/>
            <a:ext cx="484332" cy="463923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11658948" y="316115"/>
            <a:ext cx="194387" cy="29309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108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108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19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</p:sldLayoutIdLst>
  <p:hf hdr="0" ftr="0" dt="0"/>
  <p:txStyles>
    <p:titleStyle>
      <a:lvl1pPr algn="ctr" defTabSz="486044" rtl="0" eaLnBrk="1" latinLnBrk="0" hangingPunct="1">
        <a:spcBef>
          <a:spcPct val="0"/>
        </a:spcBef>
        <a:buNone/>
        <a:defRPr sz="4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532" indent="-364532" algn="l" defTabSz="486044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89821" indent="-303776" algn="l" defTabSz="486044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5109" indent="-243022" algn="l" defTabSz="486044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701151" indent="-243022" algn="l" defTabSz="486044" rtl="0" eaLnBrk="1" latinLnBrk="0" hangingPunct="1">
        <a:spcBef>
          <a:spcPct val="20000"/>
        </a:spcBef>
        <a:buFont typeface="Arial"/>
        <a:buChar char="–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87194" indent="-243022" algn="l" defTabSz="486044" rtl="0" eaLnBrk="1" latinLnBrk="0" hangingPunct="1">
        <a:spcBef>
          <a:spcPct val="20000"/>
        </a:spcBef>
        <a:buFont typeface="Arial"/>
        <a:buChar char="»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673238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159282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645325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131368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6044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2088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58131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44173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0216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16259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02304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888347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11F9F6B-7E71-443F-A3F3-22F585A03703}"/>
              </a:ext>
            </a:extLst>
          </p:cNvPr>
          <p:cNvSpPr txBox="1"/>
          <p:nvPr/>
        </p:nvSpPr>
        <p:spPr>
          <a:xfrm>
            <a:off x="3447318" y="182880"/>
            <a:ext cx="529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ĐẠI HỌC QUỐC GIA THÀNH PHỐ HỒ CHÍ MINH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KHOA CÔNG NGHỆ PHẦN MỀM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594FC-138C-4EC9-BC05-A82EB0DB9A09}"/>
              </a:ext>
            </a:extLst>
          </p:cNvPr>
          <p:cNvSpPr txBox="1"/>
          <p:nvPr/>
        </p:nvSpPr>
        <p:spPr>
          <a:xfrm>
            <a:off x="5256661" y="2444084"/>
            <a:ext cx="1678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73E2F-9CA4-4336-BBBB-B158AC4ABA68}"/>
              </a:ext>
            </a:extLst>
          </p:cNvPr>
          <p:cNvSpPr txBox="1"/>
          <p:nvPr/>
        </p:nvSpPr>
        <p:spPr>
          <a:xfrm>
            <a:off x="1293392" y="2998082"/>
            <a:ext cx="9605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KHÓA LUẬN TỐT NGHIỆP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B9FA4-FD9C-458C-A576-EFBFEF4B0F13}"/>
              </a:ext>
            </a:extLst>
          </p:cNvPr>
          <p:cNvSpPr txBox="1"/>
          <p:nvPr/>
        </p:nvSpPr>
        <p:spPr>
          <a:xfrm>
            <a:off x="4298064" y="6305788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Minh, 01/2018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66FE88-2A57-481F-B899-FB1163356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17" y="235363"/>
            <a:ext cx="1458431" cy="941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C1EE9A-0A9A-409E-BD21-615F098B1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337" y="82746"/>
            <a:ext cx="1248875" cy="112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3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87A2F-F468-414C-8243-FFCEA10D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865" y="915182"/>
            <a:ext cx="9977429" cy="43178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trúc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rút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phẩm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CD402-DF47-44EE-A868-CFDCD37BE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60" y="1658981"/>
            <a:ext cx="6911079" cy="511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4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01382F-A7C0-4EDC-B93A-E1248A9778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866" y="915182"/>
            <a:ext cx="6336454" cy="43178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Quá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crawler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B3186-7417-4B01-AAFF-BBBED37F1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65" y="1944522"/>
            <a:ext cx="6439670" cy="442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7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 err="1"/>
              <a:t>PhantomJS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ơ </a:t>
            </a:r>
            <a:r>
              <a:rPr lang="en-US" dirty="0" err="1">
                <a:solidFill>
                  <a:schemeClr val="tx1"/>
                </a:solidFill>
              </a:rPr>
              <a:t>sở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dirty="0"/>
              <a:t>Postgres SQL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/>
              <a:t>Bootstrap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529512" y="1913246"/>
            <a:ext cx="3213089" cy="4400660"/>
            <a:chOff x="3135313" y="-1376362"/>
            <a:chExt cx="6142038" cy="8412162"/>
          </a:xfrm>
        </p:grpSpPr>
        <p:sp>
          <p:nvSpPr>
            <p:cNvPr id="23" name="AutoShape 1"/>
            <p:cNvSpPr>
              <a:spLocks/>
            </p:cNvSpPr>
            <p:nvPr/>
          </p:nvSpPr>
          <p:spPr bwMode="auto">
            <a:xfrm>
              <a:off x="3143251" y="3609975"/>
              <a:ext cx="6134100" cy="3425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" y="0"/>
                  </a:moveTo>
                  <a:cubicBezTo>
                    <a:pt x="1" y="44"/>
                    <a:pt x="0" y="88"/>
                    <a:pt x="0" y="132"/>
                  </a:cubicBezTo>
                  <a:lnTo>
                    <a:pt x="0" y="2252"/>
                  </a:lnTo>
                  <a:cubicBezTo>
                    <a:pt x="0" y="12937"/>
                    <a:pt x="4834" y="21599"/>
                    <a:pt x="10799" y="21599"/>
                  </a:cubicBezTo>
                  <a:cubicBezTo>
                    <a:pt x="16763" y="21599"/>
                    <a:pt x="21599" y="12937"/>
                    <a:pt x="21599" y="2252"/>
                  </a:cubicBezTo>
                  <a:lnTo>
                    <a:pt x="21599" y="132"/>
                  </a:lnTo>
                  <a:cubicBezTo>
                    <a:pt x="21599" y="88"/>
                    <a:pt x="21598" y="44"/>
                    <a:pt x="21598" y="0"/>
                  </a:cubicBezTo>
                  <a:lnTo>
                    <a:pt x="18198" y="0"/>
                  </a:lnTo>
                  <a:lnTo>
                    <a:pt x="18198" y="2520"/>
                  </a:lnTo>
                  <a:cubicBezTo>
                    <a:pt x="18198" y="9811"/>
                    <a:pt x="14900" y="15722"/>
                    <a:pt x="10830" y="15722"/>
                  </a:cubicBezTo>
                  <a:cubicBezTo>
                    <a:pt x="6759" y="15722"/>
                    <a:pt x="3460" y="9811"/>
                    <a:pt x="3460" y="2520"/>
                  </a:cubicBezTo>
                  <a:lnTo>
                    <a:pt x="346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5" name="AutoShape 17"/>
            <p:cNvSpPr>
              <a:spLocks/>
            </p:cNvSpPr>
            <p:nvPr/>
          </p:nvSpPr>
          <p:spPr bwMode="auto">
            <a:xfrm>
              <a:off x="6937376" y="-828675"/>
              <a:ext cx="993775" cy="5443538"/>
            </a:xfrm>
            <a:prstGeom prst="roundRect">
              <a:avLst>
                <a:gd name="adj" fmla="val 49824"/>
              </a:avLst>
            </a:pr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6" name="AutoShape 18"/>
            <p:cNvSpPr>
              <a:spLocks/>
            </p:cNvSpPr>
            <p:nvPr/>
          </p:nvSpPr>
          <p:spPr bwMode="auto">
            <a:xfrm>
              <a:off x="6943726" y="1346200"/>
              <a:ext cx="969962" cy="968375"/>
            </a:xfrm>
            <a:prstGeom prst="roundRect">
              <a:avLst>
                <a:gd name="adj" fmla="val 4981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7" name="AutoShape 19"/>
            <p:cNvSpPr>
              <a:spLocks/>
            </p:cNvSpPr>
            <p:nvPr/>
          </p:nvSpPr>
          <p:spPr bwMode="auto">
            <a:xfrm>
              <a:off x="7005638" y="1528763"/>
              <a:ext cx="874713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04</a:t>
              </a:r>
            </a:p>
          </p:txBody>
        </p:sp>
        <p:sp>
          <p:nvSpPr>
            <p:cNvPr id="38" name="AutoShape 20"/>
            <p:cNvSpPr>
              <a:spLocks/>
            </p:cNvSpPr>
            <p:nvPr/>
          </p:nvSpPr>
          <p:spPr bwMode="auto">
            <a:xfrm>
              <a:off x="4367213" y="-693737"/>
              <a:ext cx="993775" cy="5308600"/>
            </a:xfrm>
            <a:prstGeom prst="roundRect">
              <a:avLst>
                <a:gd name="adj" fmla="val 49824"/>
              </a:avLst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9" name="AutoShape 21"/>
            <p:cNvSpPr>
              <a:spLocks/>
            </p:cNvSpPr>
            <p:nvPr/>
          </p:nvSpPr>
          <p:spPr bwMode="auto">
            <a:xfrm>
              <a:off x="4368801" y="1346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0" name="AutoShape 22"/>
            <p:cNvSpPr>
              <a:spLocks/>
            </p:cNvSpPr>
            <p:nvPr/>
          </p:nvSpPr>
          <p:spPr bwMode="auto">
            <a:xfrm>
              <a:off x="4432301" y="1520825"/>
              <a:ext cx="874712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02</a:t>
              </a:r>
            </a:p>
          </p:txBody>
        </p:sp>
        <p:sp>
          <p:nvSpPr>
            <p:cNvPr id="42" name="AutoShape 24"/>
            <p:cNvSpPr>
              <a:spLocks/>
            </p:cNvSpPr>
            <p:nvPr/>
          </p:nvSpPr>
          <p:spPr bwMode="auto">
            <a:xfrm>
              <a:off x="5599113" y="-1376362"/>
              <a:ext cx="993775" cy="6003925"/>
            </a:xfrm>
            <a:prstGeom prst="roundRect">
              <a:avLst>
                <a:gd name="adj" fmla="val 49824"/>
              </a:avLst>
            </a:pr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3" name="AutoShape 25"/>
            <p:cNvSpPr>
              <a:spLocks/>
            </p:cNvSpPr>
            <p:nvPr/>
          </p:nvSpPr>
          <p:spPr bwMode="auto">
            <a:xfrm>
              <a:off x="5600701" y="330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4" name="AutoShape 26"/>
            <p:cNvSpPr>
              <a:spLocks/>
            </p:cNvSpPr>
            <p:nvPr/>
          </p:nvSpPr>
          <p:spPr bwMode="auto">
            <a:xfrm>
              <a:off x="5667376" y="492125"/>
              <a:ext cx="876300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03</a:t>
              </a:r>
            </a:p>
          </p:txBody>
        </p:sp>
        <p:sp>
          <p:nvSpPr>
            <p:cNvPr id="45" name="AutoShape 27"/>
            <p:cNvSpPr>
              <a:spLocks/>
            </p:cNvSpPr>
            <p:nvPr/>
          </p:nvSpPr>
          <p:spPr bwMode="auto">
            <a:xfrm>
              <a:off x="3135313" y="1990725"/>
              <a:ext cx="993775" cy="2624138"/>
            </a:xfrm>
            <a:prstGeom prst="roundRect">
              <a:avLst>
                <a:gd name="adj" fmla="val 49824"/>
              </a:avLst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6" name="AutoShape 28"/>
            <p:cNvSpPr>
              <a:spLocks/>
            </p:cNvSpPr>
            <p:nvPr/>
          </p:nvSpPr>
          <p:spPr bwMode="auto">
            <a:xfrm>
              <a:off x="3149601" y="2362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7" name="AutoShape 29"/>
            <p:cNvSpPr>
              <a:spLocks/>
            </p:cNvSpPr>
            <p:nvPr/>
          </p:nvSpPr>
          <p:spPr bwMode="auto">
            <a:xfrm>
              <a:off x="3198813" y="2527300"/>
              <a:ext cx="874713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01</a:t>
              </a:r>
            </a:p>
          </p:txBody>
        </p:sp>
        <p:sp>
          <p:nvSpPr>
            <p:cNvPr id="48" name="AutoShape 30"/>
            <p:cNvSpPr>
              <a:spLocks/>
            </p:cNvSpPr>
            <p:nvPr/>
          </p:nvSpPr>
          <p:spPr bwMode="auto">
            <a:xfrm>
              <a:off x="8301038" y="522288"/>
              <a:ext cx="968375" cy="4060825"/>
            </a:xfrm>
            <a:prstGeom prst="roundRect">
              <a:avLst>
                <a:gd name="adj" fmla="val 48509"/>
              </a:avLst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9" name="AutoShape 31"/>
            <p:cNvSpPr>
              <a:spLocks/>
            </p:cNvSpPr>
            <p:nvPr/>
          </p:nvSpPr>
          <p:spPr bwMode="auto">
            <a:xfrm>
              <a:off x="8301038" y="2362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0" name="AutoShape 32"/>
            <p:cNvSpPr>
              <a:spLocks/>
            </p:cNvSpPr>
            <p:nvPr/>
          </p:nvSpPr>
          <p:spPr bwMode="auto">
            <a:xfrm>
              <a:off x="8350251" y="2532063"/>
              <a:ext cx="876300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>
                  <a:solidFill>
                    <a:prstClr val="white"/>
                  </a:solidFill>
                  <a:latin typeface="Calibri"/>
                  <a:cs typeface="Lato" charset="0"/>
                </a:rPr>
                <a:t>05</a:t>
              </a:r>
            </a:p>
          </p:txBody>
        </p:sp>
      </p:grp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A54B9643-CAF3-4EB6-A673-3A0F9A9479EB}"/>
              </a:ext>
            </a:extLst>
          </p:cNvPr>
          <p:cNvSpPr txBox="1">
            <a:spLocks/>
          </p:cNvSpPr>
          <p:nvPr/>
        </p:nvSpPr>
        <p:spPr>
          <a:xfrm>
            <a:off x="492754" y="1679636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920" b="0" kern="120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34AA4FA8-4C57-4DF2-9146-D26ACA0612A1}"/>
              </a:ext>
            </a:extLst>
          </p:cNvPr>
          <p:cNvSpPr txBox="1">
            <a:spLocks/>
          </p:cNvSpPr>
          <p:nvPr/>
        </p:nvSpPr>
        <p:spPr>
          <a:xfrm>
            <a:off x="8557861" y="1199703"/>
            <a:ext cx="284228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920" b="0" kern="120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3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flipH="1">
            <a:off x="3333989" y="5022322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1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reeform 3"/>
          <p:cNvSpPr/>
          <p:nvPr/>
        </p:nvSpPr>
        <p:spPr>
          <a:xfrm flipH="1" flipV="1">
            <a:off x="3333989" y="2660968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2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834796" y="5022322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4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reeform 5"/>
          <p:cNvSpPr/>
          <p:nvPr/>
        </p:nvSpPr>
        <p:spPr>
          <a:xfrm flipV="1">
            <a:off x="7834796" y="2660968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68901" y="1814690"/>
            <a:ext cx="4484371" cy="4482464"/>
            <a:chOff x="4230687" y="1876258"/>
            <a:chExt cx="3736976" cy="3735387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230687" y="3147845"/>
              <a:ext cx="1865313" cy="2238375"/>
            </a:xfrm>
            <a:custGeom>
              <a:avLst/>
              <a:gdLst/>
              <a:ahLst/>
              <a:cxnLst>
                <a:cxn ang="0">
                  <a:pos x="248" y="158"/>
                </a:cxn>
                <a:cxn ang="0">
                  <a:pos x="248" y="160"/>
                </a:cxn>
                <a:cxn ang="0">
                  <a:pos x="250" y="192"/>
                </a:cxn>
                <a:cxn ang="0">
                  <a:pos x="321" y="335"/>
                </a:cxn>
                <a:cxn ang="0">
                  <a:pos x="437" y="401"/>
                </a:cxn>
                <a:cxn ang="0">
                  <a:pos x="496" y="408"/>
                </a:cxn>
                <a:cxn ang="0">
                  <a:pos x="496" y="595"/>
                </a:cxn>
                <a:cxn ang="0">
                  <a:pos x="430" y="591"/>
                </a:cxn>
                <a:cxn ang="0">
                  <a:pos x="189" y="468"/>
                </a:cxn>
                <a:cxn ang="0">
                  <a:pos x="62" y="192"/>
                </a:cxn>
                <a:cxn ang="0">
                  <a:pos x="61" y="160"/>
                </a:cxn>
                <a:cxn ang="0">
                  <a:pos x="61" y="158"/>
                </a:cxn>
                <a:cxn ang="0">
                  <a:pos x="0" y="158"/>
                </a:cxn>
                <a:cxn ang="0">
                  <a:pos x="157" y="0"/>
                </a:cxn>
                <a:cxn ang="0">
                  <a:pos x="313" y="158"/>
                </a:cxn>
                <a:cxn ang="0">
                  <a:pos x="248" y="158"/>
                </a:cxn>
              </a:cxnLst>
              <a:rect l="0" t="0" r="r" b="b"/>
              <a:pathLst>
                <a:path w="496" h="595">
                  <a:moveTo>
                    <a:pt x="248" y="158"/>
                  </a:moveTo>
                  <a:cubicBezTo>
                    <a:pt x="248" y="158"/>
                    <a:pt x="248" y="159"/>
                    <a:pt x="248" y="160"/>
                  </a:cubicBezTo>
                  <a:cubicBezTo>
                    <a:pt x="248" y="171"/>
                    <a:pt x="249" y="182"/>
                    <a:pt x="250" y="192"/>
                  </a:cubicBezTo>
                  <a:cubicBezTo>
                    <a:pt x="257" y="247"/>
                    <a:pt x="281" y="295"/>
                    <a:pt x="321" y="335"/>
                  </a:cubicBezTo>
                  <a:cubicBezTo>
                    <a:pt x="355" y="369"/>
                    <a:pt x="393" y="391"/>
                    <a:pt x="437" y="401"/>
                  </a:cubicBezTo>
                  <a:cubicBezTo>
                    <a:pt x="456" y="406"/>
                    <a:pt x="475" y="408"/>
                    <a:pt x="496" y="408"/>
                  </a:cubicBezTo>
                  <a:cubicBezTo>
                    <a:pt x="496" y="595"/>
                    <a:pt x="496" y="595"/>
                    <a:pt x="496" y="595"/>
                  </a:cubicBezTo>
                  <a:cubicBezTo>
                    <a:pt x="474" y="595"/>
                    <a:pt x="452" y="594"/>
                    <a:pt x="430" y="591"/>
                  </a:cubicBezTo>
                  <a:cubicBezTo>
                    <a:pt x="338" y="578"/>
                    <a:pt x="258" y="537"/>
                    <a:pt x="189" y="468"/>
                  </a:cubicBezTo>
                  <a:cubicBezTo>
                    <a:pt x="112" y="390"/>
                    <a:pt x="69" y="299"/>
                    <a:pt x="62" y="192"/>
                  </a:cubicBezTo>
                  <a:cubicBezTo>
                    <a:pt x="61" y="182"/>
                    <a:pt x="61" y="171"/>
                    <a:pt x="61" y="160"/>
                  </a:cubicBezTo>
                  <a:cubicBezTo>
                    <a:pt x="61" y="159"/>
                    <a:pt x="61" y="158"/>
                    <a:pt x="61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313" y="158"/>
                    <a:pt x="313" y="158"/>
                    <a:pt x="313" y="158"/>
                  </a:cubicBezTo>
                  <a:lnTo>
                    <a:pt x="248" y="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5494337" y="3741570"/>
              <a:ext cx="2244725" cy="1870075"/>
            </a:xfrm>
            <a:custGeom>
              <a:avLst/>
              <a:gdLst/>
              <a:ahLst/>
              <a:cxnLst>
                <a:cxn ang="0">
                  <a:pos x="403" y="61"/>
                </a:cxn>
                <a:cxn ang="0">
                  <a:pos x="410" y="2"/>
                </a:cxn>
                <a:cxn ang="0">
                  <a:pos x="410" y="0"/>
                </a:cxn>
                <a:cxn ang="0">
                  <a:pos x="597" y="0"/>
                </a:cxn>
                <a:cxn ang="0">
                  <a:pos x="597" y="2"/>
                </a:cxn>
                <a:cxn ang="0">
                  <a:pos x="592" y="68"/>
                </a:cxn>
                <a:cxn ang="0">
                  <a:pos x="469" y="310"/>
                </a:cxn>
                <a:cxn ang="0">
                  <a:pos x="161" y="437"/>
                </a:cxn>
                <a:cxn ang="0">
                  <a:pos x="160" y="437"/>
                </a:cxn>
                <a:cxn ang="0">
                  <a:pos x="160" y="497"/>
                </a:cxn>
                <a:cxn ang="0">
                  <a:pos x="0" y="341"/>
                </a:cxn>
                <a:cxn ang="0">
                  <a:pos x="160" y="185"/>
                </a:cxn>
                <a:cxn ang="0">
                  <a:pos x="160" y="250"/>
                </a:cxn>
                <a:cxn ang="0">
                  <a:pos x="161" y="250"/>
                </a:cxn>
                <a:cxn ang="0">
                  <a:pos x="337" y="177"/>
                </a:cxn>
                <a:cxn ang="0">
                  <a:pos x="403" y="61"/>
                </a:cxn>
              </a:cxnLst>
              <a:rect l="0" t="0" r="r" b="b"/>
              <a:pathLst>
                <a:path w="597" h="497">
                  <a:moveTo>
                    <a:pt x="403" y="61"/>
                  </a:moveTo>
                  <a:cubicBezTo>
                    <a:pt x="408" y="42"/>
                    <a:pt x="410" y="22"/>
                    <a:pt x="410" y="2"/>
                  </a:cubicBezTo>
                  <a:cubicBezTo>
                    <a:pt x="410" y="1"/>
                    <a:pt x="410" y="0"/>
                    <a:pt x="41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597" y="0"/>
                    <a:pt x="597" y="1"/>
                    <a:pt x="597" y="2"/>
                  </a:cubicBezTo>
                  <a:cubicBezTo>
                    <a:pt x="597" y="24"/>
                    <a:pt x="595" y="46"/>
                    <a:pt x="592" y="68"/>
                  </a:cubicBezTo>
                  <a:cubicBezTo>
                    <a:pt x="579" y="160"/>
                    <a:pt x="538" y="241"/>
                    <a:pt x="469" y="310"/>
                  </a:cubicBezTo>
                  <a:cubicBezTo>
                    <a:pt x="384" y="395"/>
                    <a:pt x="281" y="437"/>
                    <a:pt x="161" y="437"/>
                  </a:cubicBezTo>
                  <a:cubicBezTo>
                    <a:pt x="161" y="437"/>
                    <a:pt x="160" y="437"/>
                    <a:pt x="160" y="437"/>
                  </a:cubicBezTo>
                  <a:cubicBezTo>
                    <a:pt x="160" y="497"/>
                    <a:pt x="160" y="497"/>
                    <a:pt x="160" y="497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60" y="185"/>
                    <a:pt x="160" y="185"/>
                    <a:pt x="160" y="185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60" y="250"/>
                    <a:pt x="161" y="250"/>
                    <a:pt x="161" y="250"/>
                  </a:cubicBezTo>
                  <a:cubicBezTo>
                    <a:pt x="230" y="250"/>
                    <a:pt x="288" y="226"/>
                    <a:pt x="337" y="177"/>
                  </a:cubicBezTo>
                  <a:cubicBezTo>
                    <a:pt x="371" y="143"/>
                    <a:pt x="393" y="104"/>
                    <a:pt x="403" y="61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6096000" y="2104858"/>
              <a:ext cx="1871663" cy="2246312"/>
            </a:xfrm>
            <a:custGeom>
              <a:avLst/>
              <a:gdLst/>
              <a:ahLst/>
              <a:cxnLst>
                <a:cxn ang="0">
                  <a:pos x="67" y="5"/>
                </a:cxn>
                <a:cxn ang="0">
                  <a:pos x="309" y="129"/>
                </a:cxn>
                <a:cxn ang="0">
                  <a:pos x="437" y="435"/>
                </a:cxn>
                <a:cxn ang="0">
                  <a:pos x="498" y="435"/>
                </a:cxn>
                <a:cxn ang="0">
                  <a:pos x="341" y="597"/>
                </a:cxn>
                <a:cxn ang="0">
                  <a:pos x="184" y="435"/>
                </a:cxn>
                <a:cxn ang="0">
                  <a:pos x="250" y="435"/>
                </a:cxn>
                <a:cxn ang="0">
                  <a:pos x="177" y="261"/>
                </a:cxn>
                <a:cxn ang="0">
                  <a:pos x="60" y="194"/>
                </a:cxn>
                <a:cxn ang="0">
                  <a:pos x="1" y="188"/>
                </a:cxn>
                <a:cxn ang="0">
                  <a:pos x="0" y="188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67" y="5"/>
                </a:cxn>
              </a:cxnLst>
              <a:rect l="0" t="0" r="r" b="b"/>
              <a:pathLst>
                <a:path w="498" h="597">
                  <a:moveTo>
                    <a:pt x="67" y="5"/>
                  </a:moveTo>
                  <a:cubicBezTo>
                    <a:pt x="159" y="18"/>
                    <a:pt x="240" y="59"/>
                    <a:pt x="309" y="129"/>
                  </a:cubicBezTo>
                  <a:cubicBezTo>
                    <a:pt x="394" y="213"/>
                    <a:pt x="436" y="315"/>
                    <a:pt x="437" y="435"/>
                  </a:cubicBezTo>
                  <a:cubicBezTo>
                    <a:pt x="498" y="435"/>
                    <a:pt x="498" y="435"/>
                    <a:pt x="498" y="435"/>
                  </a:cubicBezTo>
                  <a:cubicBezTo>
                    <a:pt x="341" y="597"/>
                    <a:pt x="341" y="597"/>
                    <a:pt x="341" y="597"/>
                  </a:cubicBezTo>
                  <a:cubicBezTo>
                    <a:pt x="184" y="435"/>
                    <a:pt x="184" y="435"/>
                    <a:pt x="184" y="435"/>
                  </a:cubicBezTo>
                  <a:cubicBezTo>
                    <a:pt x="250" y="435"/>
                    <a:pt x="250" y="435"/>
                    <a:pt x="250" y="435"/>
                  </a:cubicBezTo>
                  <a:cubicBezTo>
                    <a:pt x="249" y="367"/>
                    <a:pt x="225" y="309"/>
                    <a:pt x="177" y="261"/>
                  </a:cubicBezTo>
                  <a:cubicBezTo>
                    <a:pt x="143" y="227"/>
                    <a:pt x="104" y="205"/>
                    <a:pt x="60" y="194"/>
                  </a:cubicBezTo>
                  <a:cubicBezTo>
                    <a:pt x="41" y="190"/>
                    <a:pt x="21" y="188"/>
                    <a:pt x="1" y="188"/>
                  </a:cubicBezTo>
                  <a:cubicBezTo>
                    <a:pt x="1" y="188"/>
                    <a:pt x="0" y="188"/>
                    <a:pt x="0" y="1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4" y="0"/>
                    <a:pt x="46" y="2"/>
                    <a:pt x="67" y="5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4459287" y="1876258"/>
              <a:ext cx="2238375" cy="1865312"/>
            </a:xfrm>
            <a:custGeom>
              <a:avLst/>
              <a:gdLst/>
              <a:ahLst/>
              <a:cxnLst>
                <a:cxn ang="0">
                  <a:pos x="96" y="338"/>
                </a:cxn>
                <a:cxn ang="0">
                  <a:pos x="95" y="338"/>
                </a:cxn>
                <a:cxn ang="0">
                  <a:pos x="96" y="338"/>
                </a:cxn>
                <a:cxn ang="0">
                  <a:pos x="435" y="0"/>
                </a:cxn>
                <a:cxn ang="0">
                  <a:pos x="595" y="157"/>
                </a:cxn>
                <a:cxn ang="0">
                  <a:pos x="435" y="314"/>
                </a:cxn>
                <a:cxn ang="0">
                  <a:pos x="435" y="249"/>
                </a:cxn>
                <a:cxn ang="0">
                  <a:pos x="260" y="322"/>
                </a:cxn>
                <a:cxn ang="0">
                  <a:pos x="194" y="437"/>
                </a:cxn>
                <a:cxn ang="0">
                  <a:pos x="187" y="496"/>
                </a:cxn>
                <a:cxn ang="0">
                  <a:pos x="0" y="496"/>
                </a:cxn>
                <a:cxn ang="0">
                  <a:pos x="5" y="429"/>
                </a:cxn>
                <a:cxn ang="0">
                  <a:pos x="128" y="190"/>
                </a:cxn>
                <a:cxn ang="0">
                  <a:pos x="435" y="61"/>
                </a:cxn>
                <a:cxn ang="0">
                  <a:pos x="435" y="0"/>
                </a:cxn>
              </a:cxnLst>
              <a:rect l="0" t="0" r="r" b="b"/>
              <a:pathLst>
                <a:path w="595" h="496">
                  <a:moveTo>
                    <a:pt x="96" y="338"/>
                  </a:moveTo>
                  <a:cubicBezTo>
                    <a:pt x="96" y="338"/>
                    <a:pt x="95" y="338"/>
                    <a:pt x="95" y="338"/>
                  </a:cubicBezTo>
                  <a:cubicBezTo>
                    <a:pt x="96" y="338"/>
                    <a:pt x="96" y="338"/>
                    <a:pt x="96" y="338"/>
                  </a:cubicBezTo>
                  <a:close/>
                  <a:moveTo>
                    <a:pt x="435" y="0"/>
                  </a:moveTo>
                  <a:cubicBezTo>
                    <a:pt x="595" y="157"/>
                    <a:pt x="595" y="157"/>
                    <a:pt x="595" y="157"/>
                  </a:cubicBezTo>
                  <a:cubicBezTo>
                    <a:pt x="435" y="314"/>
                    <a:pt x="435" y="314"/>
                    <a:pt x="435" y="314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367" y="249"/>
                    <a:pt x="309" y="273"/>
                    <a:pt x="260" y="322"/>
                  </a:cubicBezTo>
                  <a:cubicBezTo>
                    <a:pt x="227" y="356"/>
                    <a:pt x="204" y="394"/>
                    <a:pt x="194" y="437"/>
                  </a:cubicBezTo>
                  <a:cubicBezTo>
                    <a:pt x="190" y="456"/>
                    <a:pt x="187" y="475"/>
                    <a:pt x="187" y="496"/>
                  </a:cubicBezTo>
                  <a:cubicBezTo>
                    <a:pt x="0" y="496"/>
                    <a:pt x="0" y="496"/>
                    <a:pt x="0" y="496"/>
                  </a:cubicBezTo>
                  <a:cubicBezTo>
                    <a:pt x="0" y="473"/>
                    <a:pt x="2" y="451"/>
                    <a:pt x="5" y="429"/>
                  </a:cubicBezTo>
                  <a:cubicBezTo>
                    <a:pt x="18" y="338"/>
                    <a:pt x="59" y="258"/>
                    <a:pt x="128" y="190"/>
                  </a:cubicBezTo>
                  <a:cubicBezTo>
                    <a:pt x="213" y="104"/>
                    <a:pt x="315" y="62"/>
                    <a:pt x="435" y="61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231606" y="3157412"/>
              <a:ext cx="1176338" cy="720725"/>
            </a:xfrm>
            <a:custGeom>
              <a:avLst/>
              <a:gdLst/>
              <a:ahLst/>
              <a:cxnLst>
                <a:cxn ang="0">
                  <a:pos x="250" y="192"/>
                </a:cxn>
                <a:cxn ang="0">
                  <a:pos x="62" y="192"/>
                </a:cxn>
                <a:cxn ang="0">
                  <a:pos x="61" y="160"/>
                </a:cxn>
                <a:cxn ang="0">
                  <a:pos x="61" y="158"/>
                </a:cxn>
                <a:cxn ang="0">
                  <a:pos x="0" y="158"/>
                </a:cxn>
                <a:cxn ang="0">
                  <a:pos x="157" y="0"/>
                </a:cxn>
                <a:cxn ang="0">
                  <a:pos x="313" y="158"/>
                </a:cxn>
                <a:cxn ang="0">
                  <a:pos x="248" y="158"/>
                </a:cxn>
                <a:cxn ang="0">
                  <a:pos x="248" y="160"/>
                </a:cxn>
                <a:cxn ang="0">
                  <a:pos x="250" y="192"/>
                </a:cxn>
              </a:cxnLst>
              <a:rect l="0" t="0" r="r" b="b"/>
              <a:pathLst>
                <a:path w="313" h="192">
                  <a:moveTo>
                    <a:pt x="250" y="192"/>
                  </a:moveTo>
                  <a:cubicBezTo>
                    <a:pt x="62" y="192"/>
                    <a:pt x="62" y="192"/>
                    <a:pt x="62" y="192"/>
                  </a:cubicBezTo>
                  <a:cubicBezTo>
                    <a:pt x="61" y="182"/>
                    <a:pt x="61" y="171"/>
                    <a:pt x="61" y="160"/>
                  </a:cubicBezTo>
                  <a:cubicBezTo>
                    <a:pt x="61" y="159"/>
                    <a:pt x="61" y="158"/>
                    <a:pt x="61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58"/>
                    <a:pt x="248" y="159"/>
                    <a:pt x="248" y="160"/>
                  </a:cubicBezTo>
                  <a:cubicBezTo>
                    <a:pt x="248" y="171"/>
                    <a:pt x="249" y="182"/>
                    <a:pt x="250" y="19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646F8AD4-83AA-4238-ADEA-EA288ADAD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6" y="4768849"/>
            <a:ext cx="2541600" cy="13279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ED0BE00-B045-40B2-B0F7-EB193F020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4" y="2015367"/>
            <a:ext cx="2582404" cy="12912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3A2C3AC-3E67-4EA7-8EE6-7BE4B0A6B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401" y="1861917"/>
            <a:ext cx="1598101" cy="15981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832AE0E-1ED6-48FB-BA5E-FF3A228DCA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006" y="5080712"/>
            <a:ext cx="2683319" cy="704260"/>
          </a:xfrm>
          <a:prstGeom prst="rect">
            <a:avLst/>
          </a:prstGeom>
        </p:spPr>
      </p:pic>
      <p:sp>
        <p:nvSpPr>
          <p:cNvPr id="17" name="Text Placeholder 51">
            <a:extLst>
              <a:ext uri="{FF2B5EF4-FFF2-40B4-BE49-F238E27FC236}">
                <a16:creationId xmlns:a16="http://schemas.microsoft.com/office/drawing/2014/main" id="{E9CEB4F2-D05B-44EB-A158-E901B71735F3}"/>
              </a:ext>
            </a:extLst>
          </p:cNvPr>
          <p:cNvSpPr txBox="1">
            <a:spLocks/>
          </p:cNvSpPr>
          <p:nvPr/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6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>
                <a:solidFill>
                  <a:schemeClr val="tx1"/>
                </a:solidFill>
              </a:rPr>
              <a:t>C</a:t>
            </a:r>
            <a:r>
              <a:rPr lang="en-US">
                <a:solidFill>
                  <a:schemeClr val="tx1"/>
                </a:solidFill>
              </a:rPr>
              <a:t>ơ sở lý thuyết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5B183611-6FFD-405C-9629-58E7ED4B881A}"/>
              </a:ext>
            </a:extLst>
          </p:cNvPr>
          <p:cNvSpPr txBox="1">
            <a:spLocks/>
          </p:cNvSpPr>
          <p:nvPr/>
        </p:nvSpPr>
        <p:spPr>
          <a:xfrm>
            <a:off x="8986401" y="1105251"/>
            <a:ext cx="257109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920" b="0" kern="120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40567" y="1820969"/>
            <a:ext cx="6510866" cy="1915010"/>
          </a:xfrm>
        </p:spPr>
        <p:txBody>
          <a:bodyPr/>
          <a:lstStyle/>
          <a:p>
            <a:r>
              <a:rPr lang="en-US" sz="6500" dirty="0" err="1"/>
              <a:t>Kết</a:t>
            </a:r>
            <a:r>
              <a:rPr lang="en-US" sz="6500" dirty="0"/>
              <a:t> </a:t>
            </a:r>
            <a:r>
              <a:rPr lang="en-US" sz="6500" dirty="0" err="1"/>
              <a:t>quả</a:t>
            </a:r>
            <a:r>
              <a:rPr lang="en-US" sz="6500" dirty="0"/>
              <a:t> </a:t>
            </a:r>
            <a:r>
              <a:rPr lang="en-US" sz="6500" dirty="0" err="1"/>
              <a:t>đạt</a:t>
            </a:r>
            <a:r>
              <a:rPr lang="en-US" sz="6500" dirty="0"/>
              <a:t> đ</a:t>
            </a:r>
            <a:r>
              <a:rPr lang="vi-VN" sz="6500" dirty="0"/>
              <a:t>ư</a:t>
            </a:r>
            <a:r>
              <a:rPr lang="en-US" sz="6500" dirty="0" err="1"/>
              <a:t>ợc</a:t>
            </a:r>
            <a:endParaRPr lang="en-US" sz="6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82252" y="3429000"/>
            <a:ext cx="4741333" cy="438112"/>
          </a:xfrm>
        </p:spPr>
        <p:txBody>
          <a:bodyPr/>
          <a:lstStyle/>
          <a:p>
            <a:r>
              <a:rPr lang="en-US" sz="3000" dirty="0" err="1"/>
              <a:t>Mặt</a:t>
            </a:r>
            <a:r>
              <a:rPr lang="en-US" sz="3000" dirty="0"/>
              <a:t> </a:t>
            </a:r>
            <a:r>
              <a:rPr lang="en-US" sz="3000" dirty="0" err="1"/>
              <a:t>công</a:t>
            </a:r>
            <a:r>
              <a:rPr lang="en-US" sz="3000" dirty="0"/>
              <a:t> </a:t>
            </a:r>
            <a:r>
              <a:rPr lang="en-US" sz="3000" dirty="0" err="1"/>
              <a:t>nghệ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71337" y="4062256"/>
            <a:ext cx="5975186" cy="1093569"/>
          </a:xfrm>
        </p:spPr>
        <p:txBody>
          <a:bodyPr/>
          <a:lstStyle/>
          <a:p>
            <a:r>
              <a:rPr lang="en-US" sz="2400" b="1" i="1" dirty="0" err="1"/>
              <a:t>Đã</a:t>
            </a:r>
            <a:r>
              <a:rPr lang="en-US" sz="2400" b="1" i="1" dirty="0"/>
              <a:t> </a:t>
            </a:r>
            <a:r>
              <a:rPr lang="en-US" sz="2400" b="1" i="1" dirty="0" err="1"/>
              <a:t>nghiên</a:t>
            </a:r>
            <a:r>
              <a:rPr lang="en-US" sz="2400" b="1" i="1" dirty="0"/>
              <a:t> </a:t>
            </a:r>
            <a:r>
              <a:rPr lang="en-US" sz="2400" b="1" i="1" dirty="0" err="1"/>
              <a:t>cứu</a:t>
            </a:r>
            <a:r>
              <a:rPr lang="en-US" sz="2400" b="1" i="1" dirty="0"/>
              <a:t> </a:t>
            </a:r>
            <a:r>
              <a:rPr lang="en-US" sz="2400" b="1" i="1" dirty="0" err="1"/>
              <a:t>và</a:t>
            </a:r>
            <a:r>
              <a:rPr lang="en-US" sz="2400" b="1" i="1" dirty="0"/>
              <a:t> </a:t>
            </a:r>
            <a:r>
              <a:rPr lang="en-US" sz="2400" b="1" i="1" dirty="0" err="1"/>
              <a:t>áp</a:t>
            </a:r>
            <a:r>
              <a:rPr lang="en-US" sz="2400" b="1" i="1" dirty="0"/>
              <a:t> </a:t>
            </a:r>
            <a:r>
              <a:rPr lang="en-US" sz="2400" b="1" i="1" dirty="0" err="1"/>
              <a:t>dụng</a:t>
            </a:r>
            <a:r>
              <a:rPr lang="en-US" sz="2400" b="1" i="1" dirty="0"/>
              <a:t> </a:t>
            </a:r>
            <a:r>
              <a:rPr lang="en-US" sz="2400" b="1" i="1" dirty="0" err="1"/>
              <a:t>thành</a:t>
            </a:r>
            <a:r>
              <a:rPr lang="en-US" sz="2400" b="1" i="1" dirty="0"/>
              <a:t> </a:t>
            </a:r>
            <a:r>
              <a:rPr lang="en-US" sz="2400" b="1" i="1" dirty="0" err="1"/>
              <a:t>công</a:t>
            </a:r>
            <a:r>
              <a:rPr lang="en-US" sz="2400" b="1" i="1" dirty="0"/>
              <a:t> </a:t>
            </a:r>
            <a:r>
              <a:rPr lang="en-US" sz="2400" b="1" i="1" dirty="0" err="1"/>
              <a:t>các</a:t>
            </a:r>
            <a:r>
              <a:rPr lang="en-US" sz="2400" b="1" i="1" dirty="0"/>
              <a:t> </a:t>
            </a:r>
            <a:r>
              <a:rPr lang="en-US" sz="2400" b="1" i="1" dirty="0" err="1"/>
              <a:t>công</a:t>
            </a:r>
            <a:r>
              <a:rPr lang="en-US" sz="2400" b="1" i="1" dirty="0"/>
              <a:t> </a:t>
            </a:r>
            <a:r>
              <a:rPr lang="en-US" sz="2400" b="1" i="1" dirty="0" err="1"/>
              <a:t>nghệ</a:t>
            </a:r>
            <a:r>
              <a:rPr lang="en-US" sz="2400" b="1" i="1" dirty="0"/>
              <a:t> </a:t>
            </a:r>
            <a:r>
              <a:rPr lang="en-US" sz="2400" b="1" i="1" dirty="0" err="1"/>
              <a:t>mới</a:t>
            </a:r>
            <a:r>
              <a:rPr lang="en-US" sz="2400" b="1" i="1" dirty="0"/>
              <a:t> </a:t>
            </a:r>
            <a:r>
              <a:rPr lang="en-US" sz="2400" b="1" i="1" dirty="0" err="1"/>
              <a:t>hiện</a:t>
            </a:r>
            <a:r>
              <a:rPr lang="en-US" sz="2400" b="1" i="1" dirty="0"/>
              <a:t> </a:t>
            </a:r>
            <a:r>
              <a:rPr lang="en-US" sz="2400" b="1" i="1" dirty="0" err="1"/>
              <a:t>đại</a:t>
            </a:r>
            <a:r>
              <a:rPr lang="en-US" sz="2400" b="1" i="1" dirty="0"/>
              <a:t>.</a:t>
            </a:r>
            <a:endParaRPr lang="en-US" sz="2400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372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09561" y="1767255"/>
            <a:ext cx="5799666" cy="1953140"/>
          </a:xfrm>
        </p:spPr>
        <p:txBody>
          <a:bodyPr/>
          <a:lstStyle/>
          <a:p>
            <a:r>
              <a:rPr lang="en-US" sz="6500" dirty="0" err="1"/>
              <a:t>Kết</a:t>
            </a:r>
            <a:r>
              <a:rPr lang="en-US" sz="6500" dirty="0"/>
              <a:t> </a:t>
            </a:r>
            <a:r>
              <a:rPr lang="en-US" sz="6500" dirty="0" err="1"/>
              <a:t>quả</a:t>
            </a:r>
            <a:r>
              <a:rPr lang="en-US" sz="6500" dirty="0"/>
              <a:t> </a:t>
            </a:r>
            <a:r>
              <a:rPr lang="en-US" sz="6500" dirty="0" err="1"/>
              <a:t>đạt</a:t>
            </a:r>
            <a:r>
              <a:rPr lang="en-US" sz="6500" dirty="0"/>
              <a:t> đ</a:t>
            </a:r>
            <a:r>
              <a:rPr lang="vi-VN" sz="6500" dirty="0"/>
              <a:t>ư</a:t>
            </a:r>
            <a:r>
              <a:rPr lang="en-US" sz="6500" dirty="0" err="1"/>
              <a:t>ợc</a:t>
            </a:r>
            <a:endParaRPr lang="en-US" sz="6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91044" y="3400910"/>
            <a:ext cx="4741333" cy="438112"/>
          </a:xfrm>
        </p:spPr>
        <p:txBody>
          <a:bodyPr/>
          <a:lstStyle/>
          <a:p>
            <a:r>
              <a:rPr lang="en-US" sz="3000" dirty="0" err="1"/>
              <a:t>Mặt</a:t>
            </a:r>
            <a:r>
              <a:rPr lang="en-US" sz="3000" dirty="0"/>
              <a:t> </a:t>
            </a:r>
            <a:r>
              <a:rPr lang="en-US" sz="3000" dirty="0" err="1"/>
              <a:t>nghiên</a:t>
            </a:r>
            <a:r>
              <a:rPr lang="en-US" sz="3000" dirty="0"/>
              <a:t> </a:t>
            </a:r>
            <a:r>
              <a:rPr lang="en-US" sz="3000" dirty="0" err="1"/>
              <a:t>cứu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868052" y="4062370"/>
            <a:ext cx="4741333" cy="11858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b="1" i="1" dirty="0" err="1"/>
              <a:t>Crawler</a:t>
            </a:r>
            <a:r>
              <a:rPr lang="vi-VN" sz="2400" b="1" i="1" dirty="0"/>
              <a:t> </a:t>
            </a:r>
            <a:r>
              <a:rPr lang="vi-VN" sz="2400" b="1" i="1" dirty="0" err="1"/>
              <a:t>data</a:t>
            </a:r>
            <a:endParaRPr lang="en-US" sz="2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b="1" i="1" dirty="0" err="1"/>
              <a:t>Hệ</a:t>
            </a:r>
            <a:r>
              <a:rPr lang="vi-VN" sz="2400" b="1" i="1" dirty="0"/>
              <a:t> </a:t>
            </a:r>
            <a:r>
              <a:rPr lang="vi-VN" sz="2400" b="1" i="1" dirty="0" err="1"/>
              <a:t>thống</a:t>
            </a:r>
            <a:r>
              <a:rPr lang="vi-VN" sz="2400" b="1" i="1" dirty="0"/>
              <a:t> so </a:t>
            </a:r>
            <a:r>
              <a:rPr lang="vi-VN" sz="2400" b="1" i="1" dirty="0" err="1"/>
              <a:t>sánh</a:t>
            </a:r>
            <a:r>
              <a:rPr lang="vi-VN" sz="2400" b="1" i="1" dirty="0"/>
              <a:t> </a:t>
            </a:r>
            <a:r>
              <a:rPr lang="vi-VN" sz="2400" b="1" i="1" dirty="0" err="1"/>
              <a:t>giá</a:t>
            </a:r>
            <a:r>
              <a:rPr lang="vi-VN" sz="2400" b="1" i="1" dirty="0"/>
              <a:t> </a:t>
            </a:r>
            <a:r>
              <a:rPr lang="vi-VN" sz="2400" b="1" i="1" dirty="0" err="1"/>
              <a:t>cả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13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Hướng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triển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943600" y="2674459"/>
            <a:ext cx="6051665" cy="14251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i="1" dirty="0">
                <a:solidFill>
                  <a:schemeClr val="tx1"/>
                </a:solidFill>
              </a:rPr>
              <a:t>Nâng cao </a:t>
            </a:r>
            <a:r>
              <a:rPr lang="vi-VN" sz="2000" i="1" dirty="0" err="1">
                <a:solidFill>
                  <a:schemeClr val="tx1"/>
                </a:solidFill>
              </a:rPr>
              <a:t>khả</a:t>
            </a:r>
            <a:r>
              <a:rPr lang="vi-VN" sz="2000" i="1" dirty="0">
                <a:solidFill>
                  <a:schemeClr val="tx1"/>
                </a:solidFill>
              </a:rPr>
              <a:t> năng </a:t>
            </a:r>
            <a:r>
              <a:rPr lang="vi-VN" sz="2000" i="1" dirty="0" err="1">
                <a:solidFill>
                  <a:schemeClr val="tx1"/>
                </a:solidFill>
              </a:rPr>
              <a:t>tự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động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hóa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của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crawler</a:t>
            </a:r>
            <a:endParaRPr lang="en-US" sz="20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i="1" dirty="0">
                <a:solidFill>
                  <a:schemeClr val="tx1"/>
                </a:solidFill>
              </a:rPr>
              <a:t>Tăng </a:t>
            </a:r>
            <a:r>
              <a:rPr lang="vi-VN" sz="2000" i="1" dirty="0" err="1">
                <a:solidFill>
                  <a:schemeClr val="tx1"/>
                </a:solidFill>
              </a:rPr>
              <a:t>số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lượng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nội</a:t>
            </a:r>
            <a:r>
              <a:rPr lang="vi-VN" sz="2000" i="1" dirty="0">
                <a:solidFill>
                  <a:schemeClr val="tx1"/>
                </a:solidFill>
              </a:rPr>
              <a:t> dung </a:t>
            </a:r>
            <a:r>
              <a:rPr lang="vi-VN" sz="2000" i="1" dirty="0" err="1">
                <a:solidFill>
                  <a:schemeClr val="tx1"/>
                </a:solidFill>
              </a:rPr>
              <a:t>mà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cralwer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có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thể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lấy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được</a:t>
            </a:r>
            <a:r>
              <a:rPr lang="en-US" sz="2000" i="1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97977" y="487681"/>
            <a:ext cx="4449256" cy="6436508"/>
            <a:chOff x="4630515" y="1600450"/>
            <a:chExt cx="2882322" cy="4169707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5084619" y="4496606"/>
              <a:ext cx="2081691" cy="531173"/>
            </a:xfrm>
            <a:custGeom>
              <a:avLst/>
              <a:gdLst>
                <a:gd name="T0" fmla="*/ 831 w 1419"/>
                <a:gd name="T1" fmla="*/ 0 h 362"/>
                <a:gd name="T2" fmla="*/ 831 w 1419"/>
                <a:gd name="T3" fmla="*/ 24 h 362"/>
                <a:gd name="T4" fmla="*/ 835 w 1419"/>
                <a:gd name="T5" fmla="*/ 37 h 362"/>
                <a:gd name="T6" fmla="*/ 847 w 1419"/>
                <a:gd name="T7" fmla="*/ 60 h 362"/>
                <a:gd name="T8" fmla="*/ 858 w 1419"/>
                <a:gd name="T9" fmla="*/ 99 h 362"/>
                <a:gd name="T10" fmla="*/ 858 w 1419"/>
                <a:gd name="T11" fmla="*/ 100 h 362"/>
                <a:gd name="T12" fmla="*/ 858 w 1419"/>
                <a:gd name="T13" fmla="*/ 101 h 362"/>
                <a:gd name="T14" fmla="*/ 858 w 1419"/>
                <a:gd name="T15" fmla="*/ 101 h 362"/>
                <a:gd name="T16" fmla="*/ 791 w 1419"/>
                <a:gd name="T17" fmla="*/ 154 h 362"/>
                <a:gd name="T18" fmla="*/ 724 w 1419"/>
                <a:gd name="T19" fmla="*/ 96 h 362"/>
                <a:gd name="T20" fmla="*/ 724 w 1419"/>
                <a:gd name="T21" fmla="*/ 96 h 362"/>
                <a:gd name="T22" fmla="*/ 735 w 1419"/>
                <a:gd name="T23" fmla="*/ 60 h 362"/>
                <a:gd name="T24" fmla="*/ 746 w 1419"/>
                <a:gd name="T25" fmla="*/ 39 h 362"/>
                <a:gd name="T26" fmla="*/ 750 w 1419"/>
                <a:gd name="T27" fmla="*/ 24 h 362"/>
                <a:gd name="T28" fmla="*/ 751 w 1419"/>
                <a:gd name="T29" fmla="*/ 24 h 362"/>
                <a:gd name="T30" fmla="*/ 751 w 1419"/>
                <a:gd name="T31" fmla="*/ 0 h 362"/>
                <a:gd name="T32" fmla="*/ 30 w 1419"/>
                <a:gd name="T33" fmla="*/ 0 h 362"/>
                <a:gd name="T34" fmla="*/ 0 w 1419"/>
                <a:gd name="T35" fmla="*/ 161 h 362"/>
                <a:gd name="T36" fmla="*/ 876 w 1419"/>
                <a:gd name="T37" fmla="*/ 362 h 362"/>
                <a:gd name="T38" fmla="*/ 953 w 1419"/>
                <a:gd name="T39" fmla="*/ 133 h 362"/>
                <a:gd name="T40" fmla="*/ 1362 w 1419"/>
                <a:gd name="T41" fmla="*/ 133 h 362"/>
                <a:gd name="T42" fmla="*/ 1419 w 1419"/>
                <a:gd name="T43" fmla="*/ 0 h 362"/>
                <a:gd name="T44" fmla="*/ 831 w 1419"/>
                <a:gd name="T4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19" h="362">
                  <a:moveTo>
                    <a:pt x="831" y="0"/>
                  </a:moveTo>
                  <a:cubicBezTo>
                    <a:pt x="831" y="24"/>
                    <a:pt x="831" y="24"/>
                    <a:pt x="831" y="24"/>
                  </a:cubicBezTo>
                  <a:cubicBezTo>
                    <a:pt x="835" y="37"/>
                    <a:pt x="835" y="37"/>
                    <a:pt x="835" y="37"/>
                  </a:cubicBezTo>
                  <a:cubicBezTo>
                    <a:pt x="838" y="46"/>
                    <a:pt x="840" y="50"/>
                    <a:pt x="847" y="60"/>
                  </a:cubicBezTo>
                  <a:cubicBezTo>
                    <a:pt x="856" y="71"/>
                    <a:pt x="859" y="84"/>
                    <a:pt x="858" y="99"/>
                  </a:cubicBezTo>
                  <a:cubicBezTo>
                    <a:pt x="858" y="99"/>
                    <a:pt x="858" y="100"/>
                    <a:pt x="858" y="100"/>
                  </a:cubicBezTo>
                  <a:cubicBezTo>
                    <a:pt x="858" y="101"/>
                    <a:pt x="858" y="101"/>
                    <a:pt x="858" y="101"/>
                  </a:cubicBezTo>
                  <a:cubicBezTo>
                    <a:pt x="858" y="101"/>
                    <a:pt x="858" y="101"/>
                    <a:pt x="858" y="101"/>
                  </a:cubicBezTo>
                  <a:cubicBezTo>
                    <a:pt x="855" y="130"/>
                    <a:pt x="826" y="154"/>
                    <a:pt x="791" y="154"/>
                  </a:cubicBezTo>
                  <a:cubicBezTo>
                    <a:pt x="754" y="154"/>
                    <a:pt x="724" y="128"/>
                    <a:pt x="724" y="96"/>
                  </a:cubicBezTo>
                  <a:cubicBezTo>
                    <a:pt x="724" y="96"/>
                    <a:pt x="724" y="96"/>
                    <a:pt x="724" y="96"/>
                  </a:cubicBezTo>
                  <a:cubicBezTo>
                    <a:pt x="723" y="82"/>
                    <a:pt x="727" y="71"/>
                    <a:pt x="735" y="60"/>
                  </a:cubicBezTo>
                  <a:cubicBezTo>
                    <a:pt x="741" y="51"/>
                    <a:pt x="744" y="47"/>
                    <a:pt x="746" y="39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1" y="24"/>
                    <a:pt x="751" y="24"/>
                    <a:pt x="751" y="24"/>
                  </a:cubicBezTo>
                  <a:cubicBezTo>
                    <a:pt x="751" y="0"/>
                    <a:pt x="751" y="0"/>
                    <a:pt x="75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8" y="87"/>
                    <a:pt x="0" y="161"/>
                    <a:pt x="0" y="161"/>
                  </a:cubicBezTo>
                  <a:cubicBezTo>
                    <a:pt x="876" y="362"/>
                    <a:pt x="876" y="362"/>
                    <a:pt x="876" y="362"/>
                  </a:cubicBezTo>
                  <a:cubicBezTo>
                    <a:pt x="876" y="362"/>
                    <a:pt x="908" y="149"/>
                    <a:pt x="953" y="133"/>
                  </a:cubicBezTo>
                  <a:cubicBezTo>
                    <a:pt x="997" y="117"/>
                    <a:pt x="1278" y="237"/>
                    <a:pt x="1362" y="133"/>
                  </a:cubicBezTo>
                  <a:cubicBezTo>
                    <a:pt x="1399" y="87"/>
                    <a:pt x="1414" y="40"/>
                    <a:pt x="1419" y="0"/>
                  </a:cubicBezTo>
                  <a:lnTo>
                    <a:pt x="8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6569374" y="2273269"/>
              <a:ext cx="730995" cy="633614"/>
            </a:xfrm>
            <a:custGeom>
              <a:avLst/>
              <a:gdLst>
                <a:gd name="T0" fmla="*/ 382 w 498"/>
                <a:gd name="T1" fmla="*/ 0 h 432"/>
                <a:gd name="T2" fmla="*/ 0 w 498"/>
                <a:gd name="T3" fmla="*/ 0 h 432"/>
                <a:gd name="T4" fmla="*/ 0 w 498"/>
                <a:gd name="T5" fmla="*/ 432 h 432"/>
                <a:gd name="T6" fmla="*/ 65 w 498"/>
                <a:gd name="T7" fmla="*/ 432 h 432"/>
                <a:gd name="T8" fmla="*/ 65 w 498"/>
                <a:gd name="T9" fmla="*/ 420 h 432"/>
                <a:gd name="T10" fmla="*/ 62 w 498"/>
                <a:gd name="T11" fmla="*/ 407 h 432"/>
                <a:gd name="T12" fmla="*/ 49 w 498"/>
                <a:gd name="T13" fmla="*/ 384 h 432"/>
                <a:gd name="T14" fmla="*/ 39 w 498"/>
                <a:gd name="T15" fmla="*/ 345 h 432"/>
                <a:gd name="T16" fmla="*/ 39 w 498"/>
                <a:gd name="T17" fmla="*/ 344 h 432"/>
                <a:gd name="T18" fmla="*/ 39 w 498"/>
                <a:gd name="T19" fmla="*/ 343 h 432"/>
                <a:gd name="T20" fmla="*/ 39 w 498"/>
                <a:gd name="T21" fmla="*/ 343 h 432"/>
                <a:gd name="T22" fmla="*/ 106 w 498"/>
                <a:gd name="T23" fmla="*/ 290 h 432"/>
                <a:gd name="T24" fmla="*/ 173 w 498"/>
                <a:gd name="T25" fmla="*/ 348 h 432"/>
                <a:gd name="T26" fmla="*/ 173 w 498"/>
                <a:gd name="T27" fmla="*/ 348 h 432"/>
                <a:gd name="T28" fmla="*/ 162 w 498"/>
                <a:gd name="T29" fmla="*/ 384 h 432"/>
                <a:gd name="T30" fmla="*/ 150 w 498"/>
                <a:gd name="T31" fmla="*/ 405 h 432"/>
                <a:gd name="T32" fmla="*/ 146 w 498"/>
                <a:gd name="T33" fmla="*/ 420 h 432"/>
                <a:gd name="T34" fmla="*/ 146 w 498"/>
                <a:gd name="T35" fmla="*/ 420 h 432"/>
                <a:gd name="T36" fmla="*/ 146 w 498"/>
                <a:gd name="T37" fmla="*/ 432 h 432"/>
                <a:gd name="T38" fmla="*/ 491 w 498"/>
                <a:gd name="T39" fmla="*/ 432 h 432"/>
                <a:gd name="T40" fmla="*/ 382 w 498"/>
                <a:gd name="T4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8" h="432">
                  <a:moveTo>
                    <a:pt x="3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65" y="432"/>
                    <a:pt x="65" y="432"/>
                    <a:pt x="65" y="432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59" y="398"/>
                    <a:pt x="56" y="394"/>
                    <a:pt x="49" y="384"/>
                  </a:cubicBezTo>
                  <a:cubicBezTo>
                    <a:pt x="41" y="373"/>
                    <a:pt x="37" y="360"/>
                    <a:pt x="39" y="345"/>
                  </a:cubicBezTo>
                  <a:cubicBezTo>
                    <a:pt x="39" y="345"/>
                    <a:pt x="39" y="344"/>
                    <a:pt x="39" y="344"/>
                  </a:cubicBezTo>
                  <a:cubicBezTo>
                    <a:pt x="39" y="343"/>
                    <a:pt x="39" y="343"/>
                    <a:pt x="39" y="343"/>
                  </a:cubicBezTo>
                  <a:cubicBezTo>
                    <a:pt x="39" y="343"/>
                    <a:pt x="39" y="343"/>
                    <a:pt x="39" y="343"/>
                  </a:cubicBezTo>
                  <a:cubicBezTo>
                    <a:pt x="42" y="314"/>
                    <a:pt x="71" y="290"/>
                    <a:pt x="106" y="290"/>
                  </a:cubicBezTo>
                  <a:cubicBezTo>
                    <a:pt x="143" y="290"/>
                    <a:pt x="173" y="316"/>
                    <a:pt x="173" y="348"/>
                  </a:cubicBezTo>
                  <a:cubicBezTo>
                    <a:pt x="173" y="348"/>
                    <a:pt x="173" y="348"/>
                    <a:pt x="173" y="348"/>
                  </a:cubicBezTo>
                  <a:cubicBezTo>
                    <a:pt x="173" y="362"/>
                    <a:pt x="170" y="373"/>
                    <a:pt x="162" y="384"/>
                  </a:cubicBezTo>
                  <a:cubicBezTo>
                    <a:pt x="156" y="393"/>
                    <a:pt x="153" y="397"/>
                    <a:pt x="150" y="405"/>
                  </a:cubicBezTo>
                  <a:cubicBezTo>
                    <a:pt x="146" y="420"/>
                    <a:pt x="146" y="420"/>
                    <a:pt x="146" y="420"/>
                  </a:cubicBezTo>
                  <a:cubicBezTo>
                    <a:pt x="146" y="420"/>
                    <a:pt x="146" y="420"/>
                    <a:pt x="146" y="420"/>
                  </a:cubicBezTo>
                  <a:cubicBezTo>
                    <a:pt x="146" y="432"/>
                    <a:pt x="146" y="432"/>
                    <a:pt x="146" y="432"/>
                  </a:cubicBezTo>
                  <a:cubicBezTo>
                    <a:pt x="491" y="432"/>
                    <a:pt x="491" y="432"/>
                    <a:pt x="491" y="432"/>
                  </a:cubicBezTo>
                  <a:cubicBezTo>
                    <a:pt x="498" y="320"/>
                    <a:pt x="483" y="157"/>
                    <a:pt x="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5408382" y="1600450"/>
              <a:ext cx="1642841" cy="565319"/>
            </a:xfrm>
            <a:custGeom>
              <a:avLst/>
              <a:gdLst>
                <a:gd name="T0" fmla="*/ 793 w 1120"/>
                <a:gd name="T1" fmla="*/ 146 h 385"/>
                <a:gd name="T2" fmla="*/ 0 w 1120"/>
                <a:gd name="T3" fmla="*/ 136 h 385"/>
                <a:gd name="T4" fmla="*/ 0 w 1120"/>
                <a:gd name="T5" fmla="*/ 385 h 385"/>
                <a:gd name="T6" fmla="*/ 603 w 1120"/>
                <a:gd name="T7" fmla="*/ 385 h 385"/>
                <a:gd name="T8" fmla="*/ 603 w 1120"/>
                <a:gd name="T9" fmla="*/ 342 h 385"/>
                <a:gd name="T10" fmla="*/ 600 w 1120"/>
                <a:gd name="T11" fmla="*/ 330 h 385"/>
                <a:gd name="T12" fmla="*/ 587 w 1120"/>
                <a:gd name="T13" fmla="*/ 307 h 385"/>
                <a:gd name="T14" fmla="*/ 577 w 1120"/>
                <a:gd name="T15" fmla="*/ 267 h 385"/>
                <a:gd name="T16" fmla="*/ 577 w 1120"/>
                <a:gd name="T17" fmla="*/ 266 h 385"/>
                <a:gd name="T18" fmla="*/ 577 w 1120"/>
                <a:gd name="T19" fmla="*/ 266 h 385"/>
                <a:gd name="T20" fmla="*/ 577 w 1120"/>
                <a:gd name="T21" fmla="*/ 266 h 385"/>
                <a:gd name="T22" fmla="*/ 644 w 1120"/>
                <a:gd name="T23" fmla="*/ 212 h 385"/>
                <a:gd name="T24" fmla="*/ 711 w 1120"/>
                <a:gd name="T25" fmla="*/ 270 h 385"/>
                <a:gd name="T26" fmla="*/ 711 w 1120"/>
                <a:gd name="T27" fmla="*/ 270 h 385"/>
                <a:gd name="T28" fmla="*/ 700 w 1120"/>
                <a:gd name="T29" fmla="*/ 307 h 385"/>
                <a:gd name="T30" fmla="*/ 688 w 1120"/>
                <a:gd name="T31" fmla="*/ 327 h 385"/>
                <a:gd name="T32" fmla="*/ 684 w 1120"/>
                <a:gd name="T33" fmla="*/ 342 h 385"/>
                <a:gd name="T34" fmla="*/ 684 w 1120"/>
                <a:gd name="T35" fmla="*/ 342 h 385"/>
                <a:gd name="T36" fmla="*/ 684 w 1120"/>
                <a:gd name="T37" fmla="*/ 385 h 385"/>
                <a:gd name="T38" fmla="*/ 1120 w 1120"/>
                <a:gd name="T39" fmla="*/ 385 h 385"/>
                <a:gd name="T40" fmla="*/ 793 w 1120"/>
                <a:gd name="T41" fmla="*/ 14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0" h="385">
                  <a:moveTo>
                    <a:pt x="793" y="146"/>
                  </a:moveTo>
                  <a:cubicBezTo>
                    <a:pt x="476" y="0"/>
                    <a:pt x="207" y="32"/>
                    <a:pt x="0" y="136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603" y="385"/>
                    <a:pt x="603" y="385"/>
                    <a:pt x="603" y="385"/>
                  </a:cubicBezTo>
                  <a:cubicBezTo>
                    <a:pt x="603" y="342"/>
                    <a:pt x="603" y="342"/>
                    <a:pt x="603" y="342"/>
                  </a:cubicBezTo>
                  <a:cubicBezTo>
                    <a:pt x="600" y="330"/>
                    <a:pt x="600" y="330"/>
                    <a:pt x="600" y="330"/>
                  </a:cubicBezTo>
                  <a:cubicBezTo>
                    <a:pt x="597" y="320"/>
                    <a:pt x="594" y="316"/>
                    <a:pt x="587" y="307"/>
                  </a:cubicBezTo>
                  <a:cubicBezTo>
                    <a:pt x="579" y="295"/>
                    <a:pt x="575" y="282"/>
                    <a:pt x="577" y="267"/>
                  </a:cubicBezTo>
                  <a:cubicBezTo>
                    <a:pt x="577" y="267"/>
                    <a:pt x="577" y="267"/>
                    <a:pt x="577" y="266"/>
                  </a:cubicBezTo>
                  <a:cubicBezTo>
                    <a:pt x="577" y="266"/>
                    <a:pt x="577" y="266"/>
                    <a:pt x="577" y="266"/>
                  </a:cubicBezTo>
                  <a:cubicBezTo>
                    <a:pt x="577" y="266"/>
                    <a:pt x="577" y="266"/>
                    <a:pt x="577" y="266"/>
                  </a:cubicBezTo>
                  <a:cubicBezTo>
                    <a:pt x="580" y="236"/>
                    <a:pt x="609" y="212"/>
                    <a:pt x="644" y="212"/>
                  </a:cubicBezTo>
                  <a:cubicBezTo>
                    <a:pt x="681" y="212"/>
                    <a:pt x="711" y="238"/>
                    <a:pt x="711" y="270"/>
                  </a:cubicBezTo>
                  <a:cubicBezTo>
                    <a:pt x="711" y="270"/>
                    <a:pt x="711" y="270"/>
                    <a:pt x="711" y="270"/>
                  </a:cubicBezTo>
                  <a:cubicBezTo>
                    <a:pt x="712" y="284"/>
                    <a:pt x="708" y="296"/>
                    <a:pt x="700" y="307"/>
                  </a:cubicBezTo>
                  <a:cubicBezTo>
                    <a:pt x="694" y="315"/>
                    <a:pt x="691" y="319"/>
                    <a:pt x="688" y="327"/>
                  </a:cubicBezTo>
                  <a:cubicBezTo>
                    <a:pt x="684" y="342"/>
                    <a:pt x="684" y="342"/>
                    <a:pt x="684" y="342"/>
                  </a:cubicBezTo>
                  <a:cubicBezTo>
                    <a:pt x="684" y="342"/>
                    <a:pt x="684" y="342"/>
                    <a:pt x="684" y="342"/>
                  </a:cubicBezTo>
                  <a:cubicBezTo>
                    <a:pt x="684" y="385"/>
                    <a:pt x="684" y="385"/>
                    <a:pt x="684" y="385"/>
                  </a:cubicBezTo>
                  <a:cubicBezTo>
                    <a:pt x="1120" y="385"/>
                    <a:pt x="1120" y="385"/>
                    <a:pt x="1120" y="385"/>
                  </a:cubicBezTo>
                  <a:cubicBezTo>
                    <a:pt x="1046" y="297"/>
                    <a:pt x="941" y="215"/>
                    <a:pt x="793" y="1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5971172" y="3755494"/>
              <a:ext cx="295939" cy="634878"/>
            </a:xfrm>
            <a:custGeom>
              <a:avLst/>
              <a:gdLst>
                <a:gd name="T0" fmla="*/ 234 w 234"/>
                <a:gd name="T1" fmla="*/ 0 h 502"/>
                <a:gd name="T2" fmla="*/ 0 w 234"/>
                <a:gd name="T3" fmla="*/ 0 h 502"/>
                <a:gd name="T4" fmla="*/ 0 w 234"/>
                <a:gd name="T5" fmla="*/ 502 h 502"/>
                <a:gd name="T6" fmla="*/ 0 w 234"/>
                <a:gd name="T7" fmla="*/ 502 h 502"/>
                <a:gd name="T8" fmla="*/ 234 w 234"/>
                <a:gd name="T9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502">
                  <a:moveTo>
                    <a:pt x="234" y="0"/>
                  </a:moveTo>
                  <a:lnTo>
                    <a:pt x="0" y="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4954355" y="1862243"/>
              <a:ext cx="345263" cy="303528"/>
            </a:xfrm>
            <a:custGeom>
              <a:avLst/>
              <a:gdLst>
                <a:gd name="T0" fmla="*/ 235 w 235"/>
                <a:gd name="T1" fmla="*/ 207 h 207"/>
                <a:gd name="T2" fmla="*/ 235 w 235"/>
                <a:gd name="T3" fmla="*/ 0 h 207"/>
                <a:gd name="T4" fmla="*/ 0 w 235"/>
                <a:gd name="T5" fmla="*/ 207 h 207"/>
                <a:gd name="T6" fmla="*/ 235 w 235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207">
                  <a:moveTo>
                    <a:pt x="235" y="207"/>
                  </a:moveTo>
                  <a:cubicBezTo>
                    <a:pt x="235" y="0"/>
                    <a:pt x="235" y="0"/>
                    <a:pt x="235" y="0"/>
                  </a:cubicBezTo>
                  <a:cubicBezTo>
                    <a:pt x="141" y="58"/>
                    <a:pt x="62" y="132"/>
                    <a:pt x="0" y="207"/>
                  </a:cubicBezTo>
                  <a:lnTo>
                    <a:pt x="235" y="2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5408382" y="2273269"/>
              <a:ext cx="902994" cy="633614"/>
            </a:xfrm>
            <a:custGeom>
              <a:avLst/>
              <a:gdLst>
                <a:gd name="T0" fmla="*/ 714 w 714"/>
                <a:gd name="T1" fmla="*/ 0 h 501"/>
                <a:gd name="T2" fmla="*/ 0 w 714"/>
                <a:gd name="T3" fmla="*/ 0 h 501"/>
                <a:gd name="T4" fmla="*/ 0 w 714"/>
                <a:gd name="T5" fmla="*/ 501 h 501"/>
                <a:gd name="T6" fmla="*/ 433 w 714"/>
                <a:gd name="T7" fmla="*/ 501 h 501"/>
                <a:gd name="T8" fmla="*/ 714 w 714"/>
                <a:gd name="T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501">
                  <a:moveTo>
                    <a:pt x="714" y="0"/>
                  </a:moveTo>
                  <a:lnTo>
                    <a:pt x="0" y="0"/>
                  </a:lnTo>
                  <a:lnTo>
                    <a:pt x="0" y="501"/>
                  </a:lnTo>
                  <a:lnTo>
                    <a:pt x="433" y="501"/>
                  </a:lnTo>
                  <a:lnTo>
                    <a:pt x="7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4641975" y="5005015"/>
              <a:ext cx="2174014" cy="765142"/>
            </a:xfrm>
            <a:custGeom>
              <a:avLst/>
              <a:gdLst>
                <a:gd name="T0" fmla="*/ 0 w 1719"/>
                <a:gd name="T1" fmla="*/ 605 h 605"/>
                <a:gd name="T2" fmla="*/ 224 w 1719"/>
                <a:gd name="T3" fmla="*/ 0 h 605"/>
                <a:gd name="T4" fmla="*/ 1440 w 1719"/>
                <a:gd name="T5" fmla="*/ 261 h 605"/>
                <a:gd name="T6" fmla="*/ 1440 w 1719"/>
                <a:gd name="T7" fmla="*/ 218 h 605"/>
                <a:gd name="T8" fmla="*/ 1719 w 1719"/>
                <a:gd name="T9" fmla="*/ 605 h 605"/>
                <a:gd name="T10" fmla="*/ 0 w 1719"/>
                <a:gd name="T1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605">
                  <a:moveTo>
                    <a:pt x="0" y="605"/>
                  </a:moveTo>
                  <a:lnTo>
                    <a:pt x="224" y="0"/>
                  </a:lnTo>
                  <a:lnTo>
                    <a:pt x="1440" y="261"/>
                  </a:lnTo>
                  <a:lnTo>
                    <a:pt x="1440" y="218"/>
                  </a:lnTo>
                  <a:lnTo>
                    <a:pt x="1719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4925267" y="4621812"/>
              <a:ext cx="1537871" cy="713289"/>
            </a:xfrm>
            <a:custGeom>
              <a:avLst/>
              <a:gdLst>
                <a:gd name="T0" fmla="*/ 1216 w 1216"/>
                <a:gd name="T1" fmla="*/ 564 h 564"/>
                <a:gd name="T2" fmla="*/ 0 w 1216"/>
                <a:gd name="T3" fmla="*/ 303 h 564"/>
                <a:gd name="T4" fmla="*/ 102 w 1216"/>
                <a:gd name="T5" fmla="*/ 0 h 564"/>
                <a:gd name="T6" fmla="*/ 1216 w 1216"/>
                <a:gd name="T7" fmla="*/ 260 h 564"/>
                <a:gd name="T8" fmla="*/ 1216 w 1216"/>
                <a:gd name="T9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6" h="564">
                  <a:moveTo>
                    <a:pt x="1216" y="564"/>
                  </a:moveTo>
                  <a:lnTo>
                    <a:pt x="0" y="303"/>
                  </a:lnTo>
                  <a:lnTo>
                    <a:pt x="102" y="0"/>
                  </a:lnTo>
                  <a:lnTo>
                    <a:pt x="1216" y="260"/>
                  </a:lnTo>
                  <a:lnTo>
                    <a:pt x="1216" y="5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408382" y="2681766"/>
              <a:ext cx="1367137" cy="967493"/>
            </a:xfrm>
            <a:custGeom>
              <a:avLst/>
              <a:gdLst>
                <a:gd name="connsiteX0" fmla="*/ 875170 w 1367137"/>
                <a:gd name="connsiteY0" fmla="*/ 0 h 967493"/>
                <a:gd name="connsiteX1" fmla="*/ 940741 w 1367137"/>
                <a:gd name="connsiteY1" fmla="*/ 52782 h 967493"/>
                <a:gd name="connsiteX2" fmla="*/ 930541 w 1367137"/>
                <a:gd name="connsiteY2" fmla="*/ 95300 h 967493"/>
                <a:gd name="connsiteX3" fmla="*/ 908684 w 1367137"/>
                <a:gd name="connsiteY3" fmla="*/ 136352 h 967493"/>
                <a:gd name="connsiteX4" fmla="*/ 901398 w 1367137"/>
                <a:gd name="connsiteY4" fmla="*/ 162743 h 967493"/>
                <a:gd name="connsiteX5" fmla="*/ 901398 w 1367137"/>
                <a:gd name="connsiteY5" fmla="*/ 331350 h 967493"/>
                <a:gd name="connsiteX6" fmla="*/ 1054757 w 1367137"/>
                <a:gd name="connsiteY6" fmla="*/ 331350 h 967493"/>
                <a:gd name="connsiteX7" fmla="*/ 1054757 w 1367137"/>
                <a:gd name="connsiteY7" fmla="*/ 471137 h 967493"/>
                <a:gd name="connsiteX8" fmla="*/ 1074553 w 1367137"/>
                <a:gd name="connsiteY8" fmla="*/ 470966 h 967493"/>
                <a:gd name="connsiteX9" fmla="*/ 1202403 w 1367137"/>
                <a:gd name="connsiteY9" fmla="*/ 469855 h 967493"/>
                <a:gd name="connsiteX10" fmla="*/ 1231820 w 1367137"/>
                <a:gd name="connsiteY10" fmla="*/ 462512 h 967493"/>
                <a:gd name="connsiteX11" fmla="*/ 1270062 w 1367137"/>
                <a:gd name="connsiteY11" fmla="*/ 441950 h 967493"/>
                <a:gd name="connsiteX12" fmla="*/ 1308304 w 1367137"/>
                <a:gd name="connsiteY12" fmla="*/ 430201 h 967493"/>
                <a:gd name="connsiteX13" fmla="*/ 1367137 w 1367137"/>
                <a:gd name="connsiteY13" fmla="*/ 497760 h 967493"/>
                <a:gd name="connsiteX14" fmla="*/ 1312716 w 1367137"/>
                <a:gd name="connsiteY14" fmla="*/ 563851 h 967493"/>
                <a:gd name="connsiteX15" fmla="*/ 1270062 w 1367137"/>
                <a:gd name="connsiteY15" fmla="*/ 553571 h 967493"/>
                <a:gd name="connsiteX16" fmla="*/ 1228879 w 1367137"/>
                <a:gd name="connsiteY16" fmla="*/ 530072 h 967493"/>
                <a:gd name="connsiteX17" fmla="*/ 1228879 w 1367137"/>
                <a:gd name="connsiteY17" fmla="*/ 531540 h 967493"/>
                <a:gd name="connsiteX18" fmla="*/ 1202403 w 1367137"/>
                <a:gd name="connsiteY18" fmla="*/ 524197 h 967493"/>
                <a:gd name="connsiteX19" fmla="*/ 1089089 w 1367137"/>
                <a:gd name="connsiteY19" fmla="*/ 524197 h 967493"/>
                <a:gd name="connsiteX20" fmla="*/ 1054757 w 1367137"/>
                <a:gd name="connsiteY20" fmla="*/ 524197 h 967493"/>
                <a:gd name="connsiteX21" fmla="*/ 1054757 w 1367137"/>
                <a:gd name="connsiteY21" fmla="*/ 967493 h 967493"/>
                <a:gd name="connsiteX22" fmla="*/ 212712 w 1367137"/>
                <a:gd name="connsiteY22" fmla="*/ 967493 h 967493"/>
                <a:gd name="connsiteX23" fmla="*/ 212712 w 1367137"/>
                <a:gd name="connsiteY23" fmla="*/ 935172 h 967493"/>
                <a:gd name="connsiteX24" fmla="*/ 218580 w 1367137"/>
                <a:gd name="connsiteY24" fmla="*/ 913135 h 967493"/>
                <a:gd name="connsiteX25" fmla="*/ 236183 w 1367137"/>
                <a:gd name="connsiteY25" fmla="*/ 883751 h 967493"/>
                <a:gd name="connsiteX26" fmla="*/ 252320 w 1367137"/>
                <a:gd name="connsiteY26" fmla="*/ 829393 h 967493"/>
                <a:gd name="connsiteX27" fmla="*/ 154033 w 1367137"/>
                <a:gd name="connsiteY27" fmla="*/ 745651 h 967493"/>
                <a:gd name="connsiteX28" fmla="*/ 55745 w 1367137"/>
                <a:gd name="connsiteY28" fmla="*/ 823516 h 967493"/>
                <a:gd name="connsiteX29" fmla="*/ 55745 w 1367137"/>
                <a:gd name="connsiteY29" fmla="*/ 826455 h 967493"/>
                <a:gd name="connsiteX30" fmla="*/ 70415 w 1367137"/>
                <a:gd name="connsiteY30" fmla="*/ 883751 h 967493"/>
                <a:gd name="connsiteX31" fmla="*/ 89486 w 1367137"/>
                <a:gd name="connsiteY31" fmla="*/ 917542 h 967493"/>
                <a:gd name="connsiteX32" fmla="*/ 93886 w 1367137"/>
                <a:gd name="connsiteY32" fmla="*/ 935172 h 967493"/>
                <a:gd name="connsiteX33" fmla="*/ 93886 w 1367137"/>
                <a:gd name="connsiteY33" fmla="*/ 967493 h 967493"/>
                <a:gd name="connsiteX34" fmla="*/ 0 w 1367137"/>
                <a:gd name="connsiteY34" fmla="*/ 967493 h 967493"/>
                <a:gd name="connsiteX35" fmla="*/ 0 w 1367137"/>
                <a:gd name="connsiteY35" fmla="*/ 331350 h 967493"/>
                <a:gd name="connsiteX36" fmla="*/ 706605 w 1367137"/>
                <a:gd name="connsiteY36" fmla="*/ 331350 h 967493"/>
                <a:gd name="connsiteX37" fmla="*/ 848941 w 1367137"/>
                <a:gd name="connsiteY37" fmla="*/ 331350 h 967493"/>
                <a:gd name="connsiteX38" fmla="*/ 848941 w 1367137"/>
                <a:gd name="connsiteY38" fmla="*/ 162743 h 967493"/>
                <a:gd name="connsiteX39" fmla="*/ 841655 w 1367137"/>
                <a:gd name="connsiteY39" fmla="*/ 133420 h 967493"/>
                <a:gd name="connsiteX40" fmla="*/ 840198 w 1367137"/>
                <a:gd name="connsiteY40" fmla="*/ 133420 h 967493"/>
                <a:gd name="connsiteX41" fmla="*/ 819798 w 1367137"/>
                <a:gd name="connsiteY41" fmla="*/ 95300 h 967493"/>
                <a:gd name="connsiteX42" fmla="*/ 809598 w 1367137"/>
                <a:gd name="connsiteY42" fmla="*/ 57180 h 967493"/>
                <a:gd name="connsiteX43" fmla="*/ 875170 w 1367137"/>
                <a:gd name="connsiteY43" fmla="*/ 0 h 9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67137" h="967493">
                  <a:moveTo>
                    <a:pt x="875170" y="0"/>
                  </a:moveTo>
                  <a:cubicBezTo>
                    <a:pt x="910141" y="0"/>
                    <a:pt x="939284" y="23458"/>
                    <a:pt x="940741" y="52782"/>
                  </a:cubicBezTo>
                  <a:cubicBezTo>
                    <a:pt x="942198" y="68909"/>
                    <a:pt x="939284" y="83571"/>
                    <a:pt x="930541" y="95300"/>
                  </a:cubicBezTo>
                  <a:cubicBezTo>
                    <a:pt x="918884" y="111428"/>
                    <a:pt x="914513" y="120224"/>
                    <a:pt x="908684" y="136352"/>
                  </a:cubicBezTo>
                  <a:cubicBezTo>
                    <a:pt x="908684" y="136352"/>
                    <a:pt x="908684" y="136352"/>
                    <a:pt x="901398" y="162743"/>
                  </a:cubicBezTo>
                  <a:cubicBezTo>
                    <a:pt x="901398" y="162743"/>
                    <a:pt x="901398" y="162743"/>
                    <a:pt x="901398" y="331350"/>
                  </a:cubicBezTo>
                  <a:lnTo>
                    <a:pt x="1054757" y="331350"/>
                  </a:lnTo>
                  <a:lnTo>
                    <a:pt x="1054757" y="471137"/>
                  </a:lnTo>
                  <a:lnTo>
                    <a:pt x="1074553" y="470966"/>
                  </a:lnTo>
                  <a:cubicBezTo>
                    <a:pt x="1099330" y="470750"/>
                    <a:pt x="1138974" y="470406"/>
                    <a:pt x="1202403" y="469855"/>
                  </a:cubicBezTo>
                  <a:cubicBezTo>
                    <a:pt x="1202403" y="469855"/>
                    <a:pt x="1202403" y="469855"/>
                    <a:pt x="1231820" y="462512"/>
                  </a:cubicBezTo>
                  <a:cubicBezTo>
                    <a:pt x="1246529" y="456637"/>
                    <a:pt x="1255354" y="452231"/>
                    <a:pt x="1270062" y="441950"/>
                  </a:cubicBezTo>
                  <a:cubicBezTo>
                    <a:pt x="1281829" y="433138"/>
                    <a:pt x="1293595" y="428732"/>
                    <a:pt x="1308304" y="430201"/>
                  </a:cubicBezTo>
                  <a:cubicBezTo>
                    <a:pt x="1340662" y="430201"/>
                    <a:pt x="1367137" y="461043"/>
                    <a:pt x="1367137" y="497760"/>
                  </a:cubicBezTo>
                  <a:cubicBezTo>
                    <a:pt x="1367137" y="533009"/>
                    <a:pt x="1343604" y="560914"/>
                    <a:pt x="1312716" y="563851"/>
                  </a:cubicBezTo>
                  <a:cubicBezTo>
                    <a:pt x="1296537" y="565320"/>
                    <a:pt x="1283300" y="562383"/>
                    <a:pt x="1270062" y="553571"/>
                  </a:cubicBezTo>
                  <a:cubicBezTo>
                    <a:pt x="1253883" y="540352"/>
                    <a:pt x="1246529" y="535946"/>
                    <a:pt x="1228879" y="530072"/>
                  </a:cubicBezTo>
                  <a:cubicBezTo>
                    <a:pt x="1228879" y="530072"/>
                    <a:pt x="1228879" y="530072"/>
                    <a:pt x="1228879" y="531540"/>
                  </a:cubicBezTo>
                  <a:lnTo>
                    <a:pt x="1202403" y="524197"/>
                  </a:lnTo>
                  <a:cubicBezTo>
                    <a:pt x="1202403" y="524197"/>
                    <a:pt x="1202403" y="524197"/>
                    <a:pt x="1089089" y="524197"/>
                  </a:cubicBezTo>
                  <a:lnTo>
                    <a:pt x="1054757" y="524197"/>
                  </a:lnTo>
                  <a:lnTo>
                    <a:pt x="1054757" y="967493"/>
                  </a:lnTo>
                  <a:cubicBezTo>
                    <a:pt x="1054757" y="967493"/>
                    <a:pt x="1054757" y="967493"/>
                    <a:pt x="212712" y="967493"/>
                  </a:cubicBezTo>
                  <a:cubicBezTo>
                    <a:pt x="212712" y="967493"/>
                    <a:pt x="212712" y="967493"/>
                    <a:pt x="212712" y="935172"/>
                  </a:cubicBezTo>
                  <a:cubicBezTo>
                    <a:pt x="212712" y="935172"/>
                    <a:pt x="212712" y="935172"/>
                    <a:pt x="218580" y="913135"/>
                  </a:cubicBezTo>
                  <a:cubicBezTo>
                    <a:pt x="222980" y="901381"/>
                    <a:pt x="225914" y="895505"/>
                    <a:pt x="236183" y="883751"/>
                  </a:cubicBezTo>
                  <a:cubicBezTo>
                    <a:pt x="247919" y="867591"/>
                    <a:pt x="252320" y="849961"/>
                    <a:pt x="252320" y="829393"/>
                  </a:cubicBezTo>
                  <a:cubicBezTo>
                    <a:pt x="252320" y="783849"/>
                    <a:pt x="208311" y="745651"/>
                    <a:pt x="154033" y="745651"/>
                  </a:cubicBezTo>
                  <a:cubicBezTo>
                    <a:pt x="102688" y="745651"/>
                    <a:pt x="60146" y="779442"/>
                    <a:pt x="55745" y="823516"/>
                  </a:cubicBezTo>
                  <a:cubicBezTo>
                    <a:pt x="55745" y="824985"/>
                    <a:pt x="55745" y="824985"/>
                    <a:pt x="55745" y="826455"/>
                  </a:cubicBezTo>
                  <a:cubicBezTo>
                    <a:pt x="52811" y="847023"/>
                    <a:pt x="58679" y="866122"/>
                    <a:pt x="70415" y="883751"/>
                  </a:cubicBezTo>
                  <a:cubicBezTo>
                    <a:pt x="80684" y="896974"/>
                    <a:pt x="83618" y="902850"/>
                    <a:pt x="89486" y="917542"/>
                  </a:cubicBezTo>
                  <a:cubicBezTo>
                    <a:pt x="89486" y="917542"/>
                    <a:pt x="89486" y="917542"/>
                    <a:pt x="93886" y="935172"/>
                  </a:cubicBezTo>
                  <a:cubicBezTo>
                    <a:pt x="93886" y="935172"/>
                    <a:pt x="93886" y="935172"/>
                    <a:pt x="93886" y="967493"/>
                  </a:cubicBezTo>
                  <a:cubicBezTo>
                    <a:pt x="93886" y="967493"/>
                    <a:pt x="93886" y="967493"/>
                    <a:pt x="0" y="967493"/>
                  </a:cubicBezTo>
                  <a:cubicBezTo>
                    <a:pt x="0" y="967493"/>
                    <a:pt x="0" y="967493"/>
                    <a:pt x="0" y="331350"/>
                  </a:cubicBezTo>
                  <a:cubicBezTo>
                    <a:pt x="0" y="331350"/>
                    <a:pt x="0" y="331350"/>
                    <a:pt x="706605" y="331350"/>
                  </a:cubicBezTo>
                  <a:lnTo>
                    <a:pt x="848941" y="331350"/>
                  </a:lnTo>
                  <a:cubicBezTo>
                    <a:pt x="848941" y="331350"/>
                    <a:pt x="848941" y="331350"/>
                    <a:pt x="848941" y="162743"/>
                  </a:cubicBezTo>
                  <a:cubicBezTo>
                    <a:pt x="848941" y="162743"/>
                    <a:pt x="848941" y="162743"/>
                    <a:pt x="841655" y="133420"/>
                  </a:cubicBezTo>
                  <a:cubicBezTo>
                    <a:pt x="841655" y="133420"/>
                    <a:pt x="841655" y="133420"/>
                    <a:pt x="840198" y="133420"/>
                  </a:cubicBezTo>
                  <a:cubicBezTo>
                    <a:pt x="835827" y="118758"/>
                    <a:pt x="829998" y="109961"/>
                    <a:pt x="819798" y="95300"/>
                  </a:cubicBezTo>
                  <a:cubicBezTo>
                    <a:pt x="811056" y="83571"/>
                    <a:pt x="808141" y="71842"/>
                    <a:pt x="809598" y="57180"/>
                  </a:cubicBezTo>
                  <a:cubicBezTo>
                    <a:pt x="809598" y="24925"/>
                    <a:pt x="838741" y="0"/>
                    <a:pt x="875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821562" y="3453231"/>
              <a:ext cx="1042111" cy="937140"/>
            </a:xfrm>
            <a:custGeom>
              <a:avLst/>
              <a:gdLst>
                <a:gd name="connsiteX0" fmla="*/ 740582 w 1042111"/>
                <a:gd name="connsiteY0" fmla="*/ 0 h 937140"/>
                <a:gd name="connsiteX1" fmla="*/ 806672 w 1042111"/>
                <a:gd name="connsiteY1" fmla="*/ 54289 h 937140"/>
                <a:gd name="connsiteX2" fmla="*/ 794923 w 1042111"/>
                <a:gd name="connsiteY2" fmla="*/ 96840 h 937140"/>
                <a:gd name="connsiteX3" fmla="*/ 772893 w 1042111"/>
                <a:gd name="connsiteY3" fmla="*/ 137923 h 937140"/>
                <a:gd name="connsiteX4" fmla="*/ 767018 w 1042111"/>
                <a:gd name="connsiteY4" fmla="*/ 162866 h 937140"/>
                <a:gd name="connsiteX5" fmla="*/ 767018 w 1042111"/>
                <a:gd name="connsiteY5" fmla="*/ 280821 h 937140"/>
                <a:gd name="connsiteX6" fmla="*/ 767018 w 1042111"/>
                <a:gd name="connsiteY6" fmla="*/ 302262 h 937140"/>
                <a:gd name="connsiteX7" fmla="*/ 833111 w 1042111"/>
                <a:gd name="connsiteY7" fmla="*/ 302262 h 937140"/>
                <a:gd name="connsiteX8" fmla="*/ 1042110 w 1042111"/>
                <a:gd name="connsiteY8" fmla="*/ 302262 h 937140"/>
                <a:gd name="connsiteX9" fmla="*/ 1042110 w 1042111"/>
                <a:gd name="connsiteY9" fmla="*/ 302263 h 937140"/>
                <a:gd name="connsiteX10" fmla="*/ 1042111 w 1042111"/>
                <a:gd name="connsiteY10" fmla="*/ 302262 h 937140"/>
                <a:gd name="connsiteX11" fmla="*/ 1042111 w 1042111"/>
                <a:gd name="connsiteY11" fmla="*/ 937140 h 937140"/>
                <a:gd name="connsiteX12" fmla="*/ 1042110 w 1042111"/>
                <a:gd name="connsiteY12" fmla="*/ 937140 h 937140"/>
                <a:gd name="connsiteX13" fmla="*/ 1040702 w 1042111"/>
                <a:gd name="connsiteY13" fmla="*/ 937140 h 937140"/>
                <a:gd name="connsiteX14" fmla="*/ 1040702 w 1042111"/>
                <a:gd name="connsiteY14" fmla="*/ 937140 h 937140"/>
                <a:gd name="connsiteX15" fmla="*/ 1030843 w 1042111"/>
                <a:gd name="connsiteY15" fmla="*/ 937140 h 937140"/>
                <a:gd name="connsiteX16" fmla="*/ 1030838 w 1042111"/>
                <a:gd name="connsiteY16" fmla="*/ 937140 h 937140"/>
                <a:gd name="connsiteX17" fmla="*/ 1004082 w 1042111"/>
                <a:gd name="connsiteY17" fmla="*/ 937140 h 937140"/>
                <a:gd name="connsiteX18" fmla="*/ 1004063 w 1042111"/>
                <a:gd name="connsiteY18" fmla="*/ 937140 h 937140"/>
                <a:gd name="connsiteX19" fmla="*/ 981723 w 1042111"/>
                <a:gd name="connsiteY19" fmla="*/ 937140 h 937140"/>
                <a:gd name="connsiteX20" fmla="*/ 981693 w 1042111"/>
                <a:gd name="connsiteY20" fmla="*/ 937140 h 937140"/>
                <a:gd name="connsiteX21" fmla="*/ 951970 w 1042111"/>
                <a:gd name="connsiteY21" fmla="*/ 937140 h 937140"/>
                <a:gd name="connsiteX22" fmla="*/ 951924 w 1042111"/>
                <a:gd name="connsiteY22" fmla="*/ 937140 h 937140"/>
                <a:gd name="connsiteX23" fmla="*/ 913766 w 1042111"/>
                <a:gd name="connsiteY23" fmla="*/ 937140 h 937140"/>
                <a:gd name="connsiteX24" fmla="*/ 913700 w 1042111"/>
                <a:gd name="connsiteY24" fmla="*/ 937140 h 937140"/>
                <a:gd name="connsiteX25" fmla="*/ 866055 w 1042111"/>
                <a:gd name="connsiteY25" fmla="*/ 937140 h 937140"/>
                <a:gd name="connsiteX26" fmla="*/ 865964 w 1042111"/>
                <a:gd name="connsiteY26" fmla="*/ 937140 h 937140"/>
                <a:gd name="connsiteX27" fmla="*/ 807781 w 1042111"/>
                <a:gd name="connsiteY27" fmla="*/ 937140 h 937140"/>
                <a:gd name="connsiteX28" fmla="*/ 807660 w 1042111"/>
                <a:gd name="connsiteY28" fmla="*/ 937140 h 937140"/>
                <a:gd name="connsiteX29" fmla="*/ 737887 w 1042111"/>
                <a:gd name="connsiteY29" fmla="*/ 937140 h 937140"/>
                <a:gd name="connsiteX30" fmla="*/ 737729 w 1042111"/>
                <a:gd name="connsiteY30" fmla="*/ 937140 h 937140"/>
                <a:gd name="connsiteX31" fmla="*/ 655316 w 1042111"/>
                <a:gd name="connsiteY31" fmla="*/ 937140 h 937140"/>
                <a:gd name="connsiteX32" fmla="*/ 655116 w 1042111"/>
                <a:gd name="connsiteY32" fmla="*/ 937140 h 937140"/>
                <a:gd name="connsiteX33" fmla="*/ 559014 w 1042111"/>
                <a:gd name="connsiteY33" fmla="*/ 937140 h 937140"/>
                <a:gd name="connsiteX34" fmla="*/ 558764 w 1042111"/>
                <a:gd name="connsiteY34" fmla="*/ 937140 h 937140"/>
                <a:gd name="connsiteX35" fmla="*/ 447923 w 1042111"/>
                <a:gd name="connsiteY35" fmla="*/ 937140 h 937140"/>
                <a:gd name="connsiteX36" fmla="*/ 447615 w 1042111"/>
                <a:gd name="connsiteY36" fmla="*/ 937140 h 937140"/>
                <a:gd name="connsiteX37" fmla="*/ 320987 w 1042111"/>
                <a:gd name="connsiteY37" fmla="*/ 937140 h 937140"/>
                <a:gd name="connsiteX38" fmla="*/ 320613 w 1042111"/>
                <a:gd name="connsiteY38" fmla="*/ 937140 h 937140"/>
                <a:gd name="connsiteX39" fmla="*/ 325012 w 1042111"/>
                <a:gd name="connsiteY39" fmla="*/ 831327 h 937140"/>
                <a:gd name="connsiteX40" fmla="*/ 323202 w 1042111"/>
                <a:gd name="connsiteY40" fmla="*/ 777915 h 937140"/>
                <a:gd name="connsiteX41" fmla="*/ 319975 w 1042111"/>
                <a:gd name="connsiteY41" fmla="*/ 753187 h 937140"/>
                <a:gd name="connsiteX42" fmla="*/ 314183 w 1042111"/>
                <a:gd name="connsiteY42" fmla="*/ 721555 h 937140"/>
                <a:gd name="connsiteX43" fmla="*/ 308725 w 1042111"/>
                <a:gd name="connsiteY43" fmla="*/ 703337 h 937140"/>
                <a:gd name="connsiteX44" fmla="*/ 290823 w 1042111"/>
                <a:gd name="connsiteY44" fmla="*/ 670540 h 937140"/>
                <a:gd name="connsiteX45" fmla="*/ 288351 w 1042111"/>
                <a:gd name="connsiteY45" fmla="*/ 666729 h 937140"/>
                <a:gd name="connsiteX46" fmla="*/ 288618 w 1042111"/>
                <a:gd name="connsiteY46" fmla="*/ 666600 h 937140"/>
                <a:gd name="connsiteX47" fmla="*/ 201785 w 1042111"/>
                <a:gd name="connsiteY47" fmla="*/ 576095 h 937140"/>
                <a:gd name="connsiteX48" fmla="*/ 0 w 1042111"/>
                <a:gd name="connsiteY48" fmla="*/ 302262 h 937140"/>
                <a:gd name="connsiteX49" fmla="*/ 290208 w 1042111"/>
                <a:gd name="connsiteY49" fmla="*/ 302262 h 937140"/>
                <a:gd name="connsiteX50" fmla="*/ 290208 w 1042111"/>
                <a:gd name="connsiteY50" fmla="*/ 325776 h 937140"/>
                <a:gd name="connsiteX51" fmla="*/ 284345 w 1042111"/>
                <a:gd name="connsiteY51" fmla="*/ 349290 h 937140"/>
                <a:gd name="connsiteX52" fmla="*/ 266757 w 1042111"/>
                <a:gd name="connsiteY52" fmla="*/ 378683 h 937140"/>
                <a:gd name="connsiteX53" fmla="*/ 250634 w 1042111"/>
                <a:gd name="connsiteY53" fmla="*/ 431589 h 937140"/>
                <a:gd name="connsiteX54" fmla="*/ 348836 w 1042111"/>
                <a:gd name="connsiteY54" fmla="*/ 516827 h 937140"/>
                <a:gd name="connsiteX55" fmla="*/ 447037 w 1042111"/>
                <a:gd name="connsiteY55" fmla="*/ 438937 h 937140"/>
                <a:gd name="connsiteX56" fmla="*/ 447037 w 1042111"/>
                <a:gd name="connsiteY56" fmla="*/ 437468 h 937140"/>
                <a:gd name="connsiteX57" fmla="*/ 447037 w 1042111"/>
                <a:gd name="connsiteY57" fmla="*/ 435998 h 937140"/>
                <a:gd name="connsiteX58" fmla="*/ 432380 w 1042111"/>
                <a:gd name="connsiteY58" fmla="*/ 378683 h 937140"/>
                <a:gd name="connsiteX59" fmla="*/ 413326 w 1042111"/>
                <a:gd name="connsiteY59" fmla="*/ 344881 h 937140"/>
                <a:gd name="connsiteX60" fmla="*/ 408929 w 1042111"/>
                <a:gd name="connsiteY60" fmla="*/ 325776 h 937140"/>
                <a:gd name="connsiteX61" fmla="*/ 408929 w 1042111"/>
                <a:gd name="connsiteY61" fmla="*/ 302262 h 937140"/>
                <a:gd name="connsiteX62" fmla="*/ 676053 w 1042111"/>
                <a:gd name="connsiteY62" fmla="*/ 302262 h 937140"/>
                <a:gd name="connsiteX63" fmla="*/ 712677 w 1042111"/>
                <a:gd name="connsiteY63" fmla="*/ 302262 h 937140"/>
                <a:gd name="connsiteX64" fmla="*/ 712677 w 1042111"/>
                <a:gd name="connsiteY64" fmla="*/ 295952 h 937140"/>
                <a:gd name="connsiteX65" fmla="*/ 712677 w 1042111"/>
                <a:gd name="connsiteY65" fmla="*/ 162866 h 937140"/>
                <a:gd name="connsiteX66" fmla="*/ 705334 w 1042111"/>
                <a:gd name="connsiteY66" fmla="*/ 134988 h 937140"/>
                <a:gd name="connsiteX67" fmla="*/ 683304 w 1042111"/>
                <a:gd name="connsiteY67" fmla="*/ 96840 h 937140"/>
                <a:gd name="connsiteX68" fmla="*/ 673023 w 1042111"/>
                <a:gd name="connsiteY68" fmla="*/ 57223 h 937140"/>
                <a:gd name="connsiteX69" fmla="*/ 740582 w 1042111"/>
                <a:gd name="connsiteY69" fmla="*/ 0 h 93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042111" h="937140">
                  <a:moveTo>
                    <a:pt x="740582" y="0"/>
                  </a:moveTo>
                  <a:cubicBezTo>
                    <a:pt x="775830" y="0"/>
                    <a:pt x="803735" y="23476"/>
                    <a:pt x="806672" y="54289"/>
                  </a:cubicBezTo>
                  <a:cubicBezTo>
                    <a:pt x="808141" y="70429"/>
                    <a:pt x="805204" y="83634"/>
                    <a:pt x="794923" y="96840"/>
                  </a:cubicBezTo>
                  <a:cubicBezTo>
                    <a:pt x="783174" y="111512"/>
                    <a:pt x="778768" y="120316"/>
                    <a:pt x="772893" y="137923"/>
                  </a:cubicBezTo>
                  <a:lnTo>
                    <a:pt x="767018" y="162866"/>
                  </a:lnTo>
                  <a:cubicBezTo>
                    <a:pt x="767018" y="162866"/>
                    <a:pt x="767018" y="162866"/>
                    <a:pt x="767018" y="280821"/>
                  </a:cubicBezTo>
                  <a:lnTo>
                    <a:pt x="767018" y="302262"/>
                  </a:lnTo>
                  <a:lnTo>
                    <a:pt x="833111" y="302262"/>
                  </a:lnTo>
                  <a:cubicBezTo>
                    <a:pt x="893708" y="302262"/>
                    <a:pt x="962963" y="302262"/>
                    <a:pt x="1042110" y="302262"/>
                  </a:cubicBezTo>
                  <a:lnTo>
                    <a:pt x="1042110" y="302263"/>
                  </a:lnTo>
                  <a:lnTo>
                    <a:pt x="1042111" y="302262"/>
                  </a:lnTo>
                  <a:cubicBezTo>
                    <a:pt x="1042111" y="302262"/>
                    <a:pt x="1042111" y="302262"/>
                    <a:pt x="1042111" y="937140"/>
                  </a:cubicBezTo>
                  <a:lnTo>
                    <a:pt x="1042110" y="937140"/>
                  </a:lnTo>
                  <a:lnTo>
                    <a:pt x="1040702" y="937140"/>
                  </a:lnTo>
                  <a:lnTo>
                    <a:pt x="1040702" y="937140"/>
                  </a:lnTo>
                  <a:lnTo>
                    <a:pt x="1030843" y="937140"/>
                  </a:lnTo>
                  <a:lnTo>
                    <a:pt x="1030838" y="937140"/>
                  </a:lnTo>
                  <a:lnTo>
                    <a:pt x="1004082" y="937140"/>
                  </a:lnTo>
                  <a:lnTo>
                    <a:pt x="1004063" y="937140"/>
                  </a:lnTo>
                  <a:lnTo>
                    <a:pt x="981723" y="937140"/>
                  </a:lnTo>
                  <a:lnTo>
                    <a:pt x="981693" y="937140"/>
                  </a:lnTo>
                  <a:lnTo>
                    <a:pt x="951970" y="937140"/>
                  </a:lnTo>
                  <a:lnTo>
                    <a:pt x="951924" y="937140"/>
                  </a:lnTo>
                  <a:lnTo>
                    <a:pt x="913766" y="937140"/>
                  </a:lnTo>
                  <a:lnTo>
                    <a:pt x="913700" y="937140"/>
                  </a:lnTo>
                  <a:lnTo>
                    <a:pt x="866055" y="937140"/>
                  </a:lnTo>
                  <a:lnTo>
                    <a:pt x="865964" y="937140"/>
                  </a:lnTo>
                  <a:lnTo>
                    <a:pt x="807781" y="937140"/>
                  </a:lnTo>
                  <a:lnTo>
                    <a:pt x="807660" y="937140"/>
                  </a:lnTo>
                  <a:lnTo>
                    <a:pt x="737887" y="937140"/>
                  </a:lnTo>
                  <a:lnTo>
                    <a:pt x="737729" y="937140"/>
                  </a:lnTo>
                  <a:lnTo>
                    <a:pt x="655316" y="937140"/>
                  </a:lnTo>
                  <a:lnTo>
                    <a:pt x="655116" y="937140"/>
                  </a:lnTo>
                  <a:lnTo>
                    <a:pt x="559014" y="937140"/>
                  </a:lnTo>
                  <a:lnTo>
                    <a:pt x="558764" y="937140"/>
                  </a:lnTo>
                  <a:lnTo>
                    <a:pt x="447923" y="937140"/>
                  </a:lnTo>
                  <a:lnTo>
                    <a:pt x="447615" y="937140"/>
                  </a:lnTo>
                  <a:lnTo>
                    <a:pt x="320987" y="937140"/>
                  </a:lnTo>
                  <a:lnTo>
                    <a:pt x="320613" y="937140"/>
                  </a:lnTo>
                  <a:cubicBezTo>
                    <a:pt x="323546" y="900400"/>
                    <a:pt x="325012" y="865129"/>
                    <a:pt x="325012" y="831327"/>
                  </a:cubicBezTo>
                  <a:cubicBezTo>
                    <a:pt x="325012" y="812589"/>
                    <a:pt x="324462" y="794678"/>
                    <a:pt x="323202" y="777915"/>
                  </a:cubicBezTo>
                  <a:lnTo>
                    <a:pt x="319975" y="753187"/>
                  </a:lnTo>
                  <a:lnTo>
                    <a:pt x="314183" y="721555"/>
                  </a:lnTo>
                  <a:lnTo>
                    <a:pt x="308725" y="703337"/>
                  </a:lnTo>
                  <a:lnTo>
                    <a:pt x="290823" y="670540"/>
                  </a:lnTo>
                  <a:lnTo>
                    <a:pt x="288351" y="666729"/>
                  </a:lnTo>
                  <a:lnTo>
                    <a:pt x="288618" y="666600"/>
                  </a:lnTo>
                  <a:lnTo>
                    <a:pt x="201785" y="576095"/>
                  </a:lnTo>
                  <a:cubicBezTo>
                    <a:pt x="120095" y="485230"/>
                    <a:pt x="53864" y="393746"/>
                    <a:pt x="0" y="302262"/>
                  </a:cubicBezTo>
                  <a:cubicBezTo>
                    <a:pt x="0" y="302262"/>
                    <a:pt x="0" y="302262"/>
                    <a:pt x="290208" y="302262"/>
                  </a:cubicBezTo>
                  <a:cubicBezTo>
                    <a:pt x="290208" y="302262"/>
                    <a:pt x="290208" y="302262"/>
                    <a:pt x="290208" y="325776"/>
                  </a:cubicBezTo>
                  <a:cubicBezTo>
                    <a:pt x="290208" y="325776"/>
                    <a:pt x="290208" y="325776"/>
                    <a:pt x="284345" y="349290"/>
                  </a:cubicBezTo>
                  <a:cubicBezTo>
                    <a:pt x="279948" y="359578"/>
                    <a:pt x="277016" y="366926"/>
                    <a:pt x="266757" y="378683"/>
                  </a:cubicBezTo>
                  <a:cubicBezTo>
                    <a:pt x="255031" y="394849"/>
                    <a:pt x="250634" y="412484"/>
                    <a:pt x="250634" y="431589"/>
                  </a:cubicBezTo>
                  <a:cubicBezTo>
                    <a:pt x="250634" y="478617"/>
                    <a:pt x="294605" y="516827"/>
                    <a:pt x="348836" y="516827"/>
                  </a:cubicBezTo>
                  <a:cubicBezTo>
                    <a:pt x="401601" y="516827"/>
                    <a:pt x="442640" y="483026"/>
                    <a:pt x="447037" y="438937"/>
                  </a:cubicBezTo>
                  <a:cubicBezTo>
                    <a:pt x="447037" y="438937"/>
                    <a:pt x="447037" y="438937"/>
                    <a:pt x="447037" y="437468"/>
                  </a:cubicBezTo>
                  <a:cubicBezTo>
                    <a:pt x="447037" y="437468"/>
                    <a:pt x="447037" y="437468"/>
                    <a:pt x="447037" y="435998"/>
                  </a:cubicBezTo>
                  <a:cubicBezTo>
                    <a:pt x="449969" y="413954"/>
                    <a:pt x="444106" y="396318"/>
                    <a:pt x="432380" y="378683"/>
                  </a:cubicBezTo>
                  <a:cubicBezTo>
                    <a:pt x="422120" y="365456"/>
                    <a:pt x="419189" y="359578"/>
                    <a:pt x="413326" y="344881"/>
                  </a:cubicBezTo>
                  <a:cubicBezTo>
                    <a:pt x="413326" y="344881"/>
                    <a:pt x="413326" y="344881"/>
                    <a:pt x="408929" y="325776"/>
                  </a:cubicBezTo>
                  <a:cubicBezTo>
                    <a:pt x="408929" y="325776"/>
                    <a:pt x="408929" y="325776"/>
                    <a:pt x="408929" y="302262"/>
                  </a:cubicBezTo>
                  <a:cubicBezTo>
                    <a:pt x="408929" y="302262"/>
                    <a:pt x="408929" y="302262"/>
                    <a:pt x="676053" y="302262"/>
                  </a:cubicBezTo>
                  <a:lnTo>
                    <a:pt x="712677" y="302262"/>
                  </a:lnTo>
                  <a:lnTo>
                    <a:pt x="712677" y="295952"/>
                  </a:lnTo>
                  <a:cubicBezTo>
                    <a:pt x="712677" y="270160"/>
                    <a:pt x="712677" y="228893"/>
                    <a:pt x="712677" y="162866"/>
                  </a:cubicBezTo>
                  <a:cubicBezTo>
                    <a:pt x="712677" y="162866"/>
                    <a:pt x="712677" y="162866"/>
                    <a:pt x="705334" y="134988"/>
                  </a:cubicBezTo>
                  <a:cubicBezTo>
                    <a:pt x="699459" y="120316"/>
                    <a:pt x="695053" y="111512"/>
                    <a:pt x="683304" y="96840"/>
                  </a:cubicBezTo>
                  <a:cubicBezTo>
                    <a:pt x="675960" y="85101"/>
                    <a:pt x="671554" y="71896"/>
                    <a:pt x="673023" y="57223"/>
                  </a:cubicBezTo>
                  <a:cubicBezTo>
                    <a:pt x="673023" y="26411"/>
                    <a:pt x="703865" y="0"/>
                    <a:pt x="7405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6569373" y="2726031"/>
              <a:ext cx="918170" cy="923229"/>
            </a:xfrm>
            <a:custGeom>
              <a:avLst/>
              <a:gdLst>
                <a:gd name="connsiteX0" fmla="*/ 155558 w 918170"/>
                <a:gd name="connsiteY0" fmla="*/ 0 h 923229"/>
                <a:gd name="connsiteX1" fmla="*/ 221129 w 918170"/>
                <a:gd name="connsiteY1" fmla="*/ 52846 h 923229"/>
                <a:gd name="connsiteX2" fmla="*/ 210929 w 918170"/>
                <a:gd name="connsiteY2" fmla="*/ 95417 h 923229"/>
                <a:gd name="connsiteX3" fmla="*/ 187615 w 918170"/>
                <a:gd name="connsiteY3" fmla="*/ 136520 h 923229"/>
                <a:gd name="connsiteX4" fmla="*/ 189072 w 918170"/>
                <a:gd name="connsiteY4" fmla="*/ 136520 h 923229"/>
                <a:gd name="connsiteX5" fmla="*/ 181786 w 918170"/>
                <a:gd name="connsiteY5" fmla="*/ 162943 h 923229"/>
                <a:gd name="connsiteX6" fmla="*/ 181786 w 918170"/>
                <a:gd name="connsiteY6" fmla="*/ 274068 h 923229"/>
                <a:gd name="connsiteX7" fmla="*/ 181786 w 918170"/>
                <a:gd name="connsiteY7" fmla="*/ 287086 h 923229"/>
                <a:gd name="connsiteX8" fmla="*/ 229728 w 918170"/>
                <a:gd name="connsiteY8" fmla="*/ 287086 h 923229"/>
                <a:gd name="connsiteX9" fmla="*/ 706962 w 918170"/>
                <a:gd name="connsiteY9" fmla="*/ 287086 h 923229"/>
                <a:gd name="connsiteX10" fmla="*/ 684961 w 918170"/>
                <a:gd name="connsiteY10" fmla="*/ 391396 h 923229"/>
                <a:gd name="connsiteX11" fmla="*/ 918170 w 918170"/>
                <a:gd name="connsiteY11" fmla="*/ 923229 h 923229"/>
                <a:gd name="connsiteX12" fmla="*/ 573490 w 918170"/>
                <a:gd name="connsiteY12" fmla="*/ 923229 h 923229"/>
                <a:gd name="connsiteX13" fmla="*/ 573490 w 918170"/>
                <a:gd name="connsiteY13" fmla="*/ 879155 h 923229"/>
                <a:gd name="connsiteX14" fmla="*/ 579357 w 918170"/>
                <a:gd name="connsiteY14" fmla="*/ 857117 h 923229"/>
                <a:gd name="connsiteX15" fmla="*/ 596957 w 918170"/>
                <a:gd name="connsiteY15" fmla="*/ 826265 h 923229"/>
                <a:gd name="connsiteX16" fmla="*/ 613091 w 918170"/>
                <a:gd name="connsiteY16" fmla="*/ 773376 h 923229"/>
                <a:gd name="connsiteX17" fmla="*/ 514821 w 918170"/>
                <a:gd name="connsiteY17" fmla="*/ 688165 h 923229"/>
                <a:gd name="connsiteX18" fmla="*/ 416550 w 918170"/>
                <a:gd name="connsiteY18" fmla="*/ 766030 h 923229"/>
                <a:gd name="connsiteX19" fmla="*/ 416550 w 918170"/>
                <a:gd name="connsiteY19" fmla="*/ 767499 h 923229"/>
                <a:gd name="connsiteX20" fmla="*/ 416550 w 918170"/>
                <a:gd name="connsiteY20" fmla="*/ 768968 h 923229"/>
                <a:gd name="connsiteX21" fmla="*/ 431217 w 918170"/>
                <a:gd name="connsiteY21" fmla="*/ 826265 h 923229"/>
                <a:gd name="connsiteX22" fmla="*/ 450285 w 918170"/>
                <a:gd name="connsiteY22" fmla="*/ 860056 h 923229"/>
                <a:gd name="connsiteX23" fmla="*/ 454685 w 918170"/>
                <a:gd name="connsiteY23" fmla="*/ 879155 h 923229"/>
                <a:gd name="connsiteX24" fmla="*/ 454685 w 918170"/>
                <a:gd name="connsiteY24" fmla="*/ 923229 h 923229"/>
                <a:gd name="connsiteX25" fmla="*/ 0 w 918170"/>
                <a:gd name="connsiteY25" fmla="*/ 923229 h 923229"/>
                <a:gd name="connsiteX26" fmla="*/ 0 w 918170"/>
                <a:gd name="connsiteY26" fmla="*/ 511866 h 923229"/>
                <a:gd name="connsiteX27" fmla="*/ 41068 w 918170"/>
                <a:gd name="connsiteY27" fmla="*/ 511866 h 923229"/>
                <a:gd name="connsiteX28" fmla="*/ 64536 w 918170"/>
                <a:gd name="connsiteY28" fmla="*/ 517743 h 923229"/>
                <a:gd name="connsiteX29" fmla="*/ 93871 w 918170"/>
                <a:gd name="connsiteY29" fmla="*/ 535373 h 923229"/>
                <a:gd name="connsiteX30" fmla="*/ 146673 w 918170"/>
                <a:gd name="connsiteY30" fmla="*/ 551534 h 923229"/>
                <a:gd name="connsiteX31" fmla="*/ 231743 w 918170"/>
                <a:gd name="connsiteY31" fmla="*/ 453100 h 923229"/>
                <a:gd name="connsiteX32" fmla="*/ 154006 w 918170"/>
                <a:gd name="connsiteY32" fmla="*/ 354667 h 923229"/>
                <a:gd name="connsiteX33" fmla="*/ 151073 w 918170"/>
                <a:gd name="connsiteY33" fmla="*/ 354667 h 923229"/>
                <a:gd name="connsiteX34" fmla="*/ 93871 w 918170"/>
                <a:gd name="connsiteY34" fmla="*/ 369359 h 923229"/>
                <a:gd name="connsiteX35" fmla="*/ 60135 w 918170"/>
                <a:gd name="connsiteY35" fmla="*/ 388458 h 923229"/>
                <a:gd name="connsiteX36" fmla="*/ 41068 w 918170"/>
                <a:gd name="connsiteY36" fmla="*/ 392865 h 923229"/>
                <a:gd name="connsiteX37" fmla="*/ 0 w 918170"/>
                <a:gd name="connsiteY37" fmla="*/ 392865 h 923229"/>
                <a:gd name="connsiteX38" fmla="*/ 0 w 918170"/>
                <a:gd name="connsiteY38" fmla="*/ 287086 h 923229"/>
                <a:gd name="connsiteX39" fmla="*/ 125824 w 918170"/>
                <a:gd name="connsiteY39" fmla="*/ 287086 h 923229"/>
                <a:gd name="connsiteX40" fmla="*/ 128963 w 918170"/>
                <a:gd name="connsiteY40" fmla="*/ 287086 h 923229"/>
                <a:gd name="connsiteX41" fmla="*/ 128715 w 918170"/>
                <a:gd name="connsiteY41" fmla="*/ 258841 h 923229"/>
                <a:gd name="connsiteX42" fmla="*/ 127872 w 918170"/>
                <a:gd name="connsiteY42" fmla="*/ 162943 h 923229"/>
                <a:gd name="connsiteX43" fmla="*/ 120586 w 918170"/>
                <a:gd name="connsiteY43" fmla="*/ 133584 h 923229"/>
                <a:gd name="connsiteX44" fmla="*/ 100186 w 918170"/>
                <a:gd name="connsiteY44" fmla="*/ 95417 h 923229"/>
                <a:gd name="connsiteX45" fmla="*/ 88529 w 918170"/>
                <a:gd name="connsiteY45" fmla="*/ 57250 h 923229"/>
                <a:gd name="connsiteX46" fmla="*/ 155558 w 918170"/>
                <a:gd name="connsiteY46" fmla="*/ 0 h 92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18170" h="923229">
                  <a:moveTo>
                    <a:pt x="155558" y="0"/>
                  </a:moveTo>
                  <a:cubicBezTo>
                    <a:pt x="190529" y="0"/>
                    <a:pt x="218215" y="23487"/>
                    <a:pt x="221129" y="52846"/>
                  </a:cubicBezTo>
                  <a:cubicBezTo>
                    <a:pt x="222586" y="70462"/>
                    <a:pt x="219672" y="83673"/>
                    <a:pt x="210929" y="95417"/>
                  </a:cubicBezTo>
                  <a:cubicBezTo>
                    <a:pt x="199272" y="111564"/>
                    <a:pt x="193443" y="120372"/>
                    <a:pt x="187615" y="136520"/>
                  </a:cubicBezTo>
                  <a:cubicBezTo>
                    <a:pt x="187615" y="136520"/>
                    <a:pt x="187615" y="136520"/>
                    <a:pt x="189072" y="136520"/>
                  </a:cubicBezTo>
                  <a:lnTo>
                    <a:pt x="181786" y="162943"/>
                  </a:lnTo>
                  <a:cubicBezTo>
                    <a:pt x="181786" y="162943"/>
                    <a:pt x="181786" y="162943"/>
                    <a:pt x="181786" y="274068"/>
                  </a:cubicBezTo>
                  <a:lnTo>
                    <a:pt x="181786" y="287086"/>
                  </a:lnTo>
                  <a:lnTo>
                    <a:pt x="229728" y="287086"/>
                  </a:lnTo>
                  <a:cubicBezTo>
                    <a:pt x="334150" y="287086"/>
                    <a:pt x="486036" y="287086"/>
                    <a:pt x="706962" y="287086"/>
                  </a:cubicBezTo>
                  <a:cubicBezTo>
                    <a:pt x="696695" y="353198"/>
                    <a:pt x="683494" y="364951"/>
                    <a:pt x="684961" y="391396"/>
                  </a:cubicBezTo>
                  <a:cubicBezTo>
                    <a:pt x="692295" y="536842"/>
                    <a:pt x="918170" y="923229"/>
                    <a:pt x="918170" y="923229"/>
                  </a:cubicBezTo>
                  <a:cubicBezTo>
                    <a:pt x="918170" y="923229"/>
                    <a:pt x="918170" y="923229"/>
                    <a:pt x="573490" y="923229"/>
                  </a:cubicBezTo>
                  <a:cubicBezTo>
                    <a:pt x="573490" y="923229"/>
                    <a:pt x="573490" y="923229"/>
                    <a:pt x="573490" y="879155"/>
                  </a:cubicBezTo>
                  <a:cubicBezTo>
                    <a:pt x="573490" y="879155"/>
                    <a:pt x="573490" y="879155"/>
                    <a:pt x="579357" y="857117"/>
                  </a:cubicBezTo>
                  <a:cubicBezTo>
                    <a:pt x="583757" y="845364"/>
                    <a:pt x="586690" y="839487"/>
                    <a:pt x="596957" y="826265"/>
                  </a:cubicBezTo>
                  <a:cubicBezTo>
                    <a:pt x="608691" y="810104"/>
                    <a:pt x="613091" y="792475"/>
                    <a:pt x="613091" y="773376"/>
                  </a:cubicBezTo>
                  <a:cubicBezTo>
                    <a:pt x="613091" y="726363"/>
                    <a:pt x="569090" y="688165"/>
                    <a:pt x="514821" y="688165"/>
                  </a:cubicBezTo>
                  <a:cubicBezTo>
                    <a:pt x="462019" y="688165"/>
                    <a:pt x="420950" y="721955"/>
                    <a:pt x="416550" y="766030"/>
                  </a:cubicBezTo>
                  <a:cubicBezTo>
                    <a:pt x="416550" y="766030"/>
                    <a:pt x="416550" y="766030"/>
                    <a:pt x="416550" y="767499"/>
                  </a:cubicBezTo>
                  <a:cubicBezTo>
                    <a:pt x="416550" y="767499"/>
                    <a:pt x="416550" y="768968"/>
                    <a:pt x="416550" y="768968"/>
                  </a:cubicBezTo>
                  <a:cubicBezTo>
                    <a:pt x="413617" y="791005"/>
                    <a:pt x="419484" y="808635"/>
                    <a:pt x="431217" y="826265"/>
                  </a:cubicBezTo>
                  <a:cubicBezTo>
                    <a:pt x="441485" y="839487"/>
                    <a:pt x="444418" y="846833"/>
                    <a:pt x="450285" y="860056"/>
                  </a:cubicBezTo>
                  <a:lnTo>
                    <a:pt x="454685" y="879155"/>
                  </a:lnTo>
                  <a:cubicBezTo>
                    <a:pt x="454685" y="879155"/>
                    <a:pt x="454685" y="879155"/>
                    <a:pt x="454685" y="923229"/>
                  </a:cubicBezTo>
                  <a:cubicBezTo>
                    <a:pt x="454685" y="923229"/>
                    <a:pt x="454685" y="923229"/>
                    <a:pt x="0" y="923229"/>
                  </a:cubicBezTo>
                  <a:cubicBezTo>
                    <a:pt x="0" y="923229"/>
                    <a:pt x="0" y="923229"/>
                    <a:pt x="0" y="511866"/>
                  </a:cubicBezTo>
                  <a:cubicBezTo>
                    <a:pt x="0" y="511866"/>
                    <a:pt x="0" y="511866"/>
                    <a:pt x="41068" y="511866"/>
                  </a:cubicBezTo>
                  <a:cubicBezTo>
                    <a:pt x="41068" y="511866"/>
                    <a:pt x="41068" y="511866"/>
                    <a:pt x="64536" y="517743"/>
                  </a:cubicBezTo>
                  <a:cubicBezTo>
                    <a:pt x="76269" y="522151"/>
                    <a:pt x="82136" y="526558"/>
                    <a:pt x="93871" y="535373"/>
                  </a:cubicBezTo>
                  <a:cubicBezTo>
                    <a:pt x="110005" y="547126"/>
                    <a:pt x="127605" y="551534"/>
                    <a:pt x="146673" y="551534"/>
                  </a:cubicBezTo>
                  <a:cubicBezTo>
                    <a:pt x="193608" y="551534"/>
                    <a:pt x="231743" y="507459"/>
                    <a:pt x="231743" y="453100"/>
                  </a:cubicBezTo>
                  <a:cubicBezTo>
                    <a:pt x="231743" y="401680"/>
                    <a:pt x="198008" y="359075"/>
                    <a:pt x="154006" y="354667"/>
                  </a:cubicBezTo>
                  <a:cubicBezTo>
                    <a:pt x="152540" y="354667"/>
                    <a:pt x="152540" y="354667"/>
                    <a:pt x="151073" y="354667"/>
                  </a:cubicBezTo>
                  <a:cubicBezTo>
                    <a:pt x="130539" y="351729"/>
                    <a:pt x="111471" y="357605"/>
                    <a:pt x="93871" y="369359"/>
                  </a:cubicBezTo>
                  <a:cubicBezTo>
                    <a:pt x="80670" y="379643"/>
                    <a:pt x="74803" y="382581"/>
                    <a:pt x="60135" y="388458"/>
                  </a:cubicBezTo>
                  <a:cubicBezTo>
                    <a:pt x="60135" y="388458"/>
                    <a:pt x="60135" y="388458"/>
                    <a:pt x="41068" y="392865"/>
                  </a:cubicBezTo>
                  <a:cubicBezTo>
                    <a:pt x="41068" y="392865"/>
                    <a:pt x="41068" y="392865"/>
                    <a:pt x="0" y="392865"/>
                  </a:cubicBezTo>
                  <a:cubicBezTo>
                    <a:pt x="0" y="392865"/>
                    <a:pt x="0" y="392865"/>
                    <a:pt x="0" y="287086"/>
                  </a:cubicBezTo>
                  <a:cubicBezTo>
                    <a:pt x="0" y="287086"/>
                    <a:pt x="0" y="287086"/>
                    <a:pt x="125824" y="287086"/>
                  </a:cubicBezTo>
                  <a:lnTo>
                    <a:pt x="128963" y="287086"/>
                  </a:lnTo>
                  <a:lnTo>
                    <a:pt x="128715" y="258841"/>
                  </a:lnTo>
                  <a:cubicBezTo>
                    <a:pt x="128510" y="235514"/>
                    <a:pt x="128237" y="204412"/>
                    <a:pt x="127872" y="162943"/>
                  </a:cubicBezTo>
                  <a:cubicBezTo>
                    <a:pt x="127872" y="162943"/>
                    <a:pt x="127872" y="162943"/>
                    <a:pt x="120586" y="133584"/>
                  </a:cubicBezTo>
                  <a:cubicBezTo>
                    <a:pt x="114758" y="118904"/>
                    <a:pt x="110386" y="110096"/>
                    <a:pt x="100186" y="95417"/>
                  </a:cubicBezTo>
                  <a:cubicBezTo>
                    <a:pt x="91444" y="83673"/>
                    <a:pt x="88529" y="71930"/>
                    <a:pt x="88529" y="57250"/>
                  </a:cubicBezTo>
                  <a:cubicBezTo>
                    <a:pt x="88529" y="24955"/>
                    <a:pt x="119129" y="0"/>
                    <a:pt x="15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5971172" y="3441849"/>
              <a:ext cx="1541665" cy="1253315"/>
            </a:xfrm>
            <a:custGeom>
              <a:avLst/>
              <a:gdLst>
                <a:gd name="connsiteX0" fmla="*/ 1113667 w 1541665"/>
                <a:gd name="connsiteY0" fmla="*/ 0 h 1253315"/>
                <a:gd name="connsiteX1" fmla="*/ 1179758 w 1541665"/>
                <a:gd name="connsiteY1" fmla="*/ 52768 h 1253315"/>
                <a:gd name="connsiteX2" fmla="*/ 1168008 w 1541665"/>
                <a:gd name="connsiteY2" fmla="*/ 95275 h 1253315"/>
                <a:gd name="connsiteX3" fmla="*/ 1145978 w 1541665"/>
                <a:gd name="connsiteY3" fmla="*/ 136317 h 1253315"/>
                <a:gd name="connsiteX4" fmla="*/ 1140103 w 1541665"/>
                <a:gd name="connsiteY4" fmla="*/ 162701 h 1253315"/>
                <a:gd name="connsiteX5" fmla="*/ 1139119 w 1541665"/>
                <a:gd name="connsiteY5" fmla="*/ 288392 h 1253315"/>
                <a:gd name="connsiteX6" fmla="*/ 1138922 w 1541665"/>
                <a:gd name="connsiteY6" fmla="*/ 313644 h 1253315"/>
                <a:gd name="connsiteX7" fmla="*/ 1147451 w 1541665"/>
                <a:gd name="connsiteY7" fmla="*/ 313644 h 1253315"/>
                <a:gd name="connsiteX8" fmla="*/ 1541665 w 1541665"/>
                <a:gd name="connsiteY8" fmla="*/ 313644 h 1253315"/>
                <a:gd name="connsiteX9" fmla="*/ 1306968 w 1541665"/>
                <a:gd name="connsiteY9" fmla="*/ 406231 h 1253315"/>
                <a:gd name="connsiteX10" fmla="*/ 1292300 w 1541665"/>
                <a:gd name="connsiteY10" fmla="*/ 438562 h 1253315"/>
                <a:gd name="connsiteX11" fmla="*/ 1268830 w 1541665"/>
                <a:gd name="connsiteY11" fmla="*/ 512044 h 1253315"/>
                <a:gd name="connsiteX12" fmla="*/ 1301101 w 1541665"/>
                <a:gd name="connsiteY12" fmla="*/ 606100 h 1253315"/>
                <a:gd name="connsiteX13" fmla="*/ 1251228 w 1541665"/>
                <a:gd name="connsiteY13" fmla="*/ 700156 h 1253315"/>
                <a:gd name="connsiteX14" fmla="*/ 1276164 w 1541665"/>
                <a:gd name="connsiteY14" fmla="*/ 779515 h 1253315"/>
                <a:gd name="connsiteX15" fmla="*/ 1195487 w 1541665"/>
                <a:gd name="connsiteY15" fmla="*/ 850057 h 1253315"/>
                <a:gd name="connsiteX16" fmla="*/ 1194020 w 1541665"/>
                <a:gd name="connsiteY16" fmla="*/ 948522 h 1253315"/>
                <a:gd name="connsiteX17" fmla="*/ 1135346 w 1541665"/>
                <a:gd name="connsiteY17" fmla="*/ 948522 h 1253315"/>
                <a:gd name="connsiteX18" fmla="*/ 374753 w 1541665"/>
                <a:gd name="connsiteY18" fmla="*/ 948522 h 1253315"/>
                <a:gd name="connsiteX19" fmla="*/ 300344 w 1541665"/>
                <a:gd name="connsiteY19" fmla="*/ 948522 h 1253315"/>
                <a:gd name="connsiteX20" fmla="*/ 300344 w 1541665"/>
                <a:gd name="connsiteY20" fmla="*/ 962197 h 1253315"/>
                <a:gd name="connsiteX21" fmla="*/ 300344 w 1541665"/>
                <a:gd name="connsiteY21" fmla="*/ 1090671 h 1253315"/>
                <a:gd name="connsiteX22" fmla="*/ 307688 w 1541665"/>
                <a:gd name="connsiteY22" fmla="*/ 1119976 h 1253315"/>
                <a:gd name="connsiteX23" fmla="*/ 329718 w 1541665"/>
                <a:gd name="connsiteY23" fmla="*/ 1158073 h 1253315"/>
                <a:gd name="connsiteX24" fmla="*/ 339999 w 1541665"/>
                <a:gd name="connsiteY24" fmla="*/ 1196170 h 1253315"/>
                <a:gd name="connsiteX25" fmla="*/ 273908 w 1541665"/>
                <a:gd name="connsiteY25" fmla="*/ 1253315 h 1253315"/>
                <a:gd name="connsiteX26" fmla="*/ 207818 w 1541665"/>
                <a:gd name="connsiteY26" fmla="*/ 1200566 h 1253315"/>
                <a:gd name="connsiteX27" fmla="*/ 218098 w 1541665"/>
                <a:gd name="connsiteY27" fmla="*/ 1158073 h 1253315"/>
                <a:gd name="connsiteX28" fmla="*/ 240129 w 1541665"/>
                <a:gd name="connsiteY28" fmla="*/ 1117046 h 1253315"/>
                <a:gd name="connsiteX29" fmla="*/ 247472 w 1541665"/>
                <a:gd name="connsiteY29" fmla="*/ 1090671 h 1253315"/>
                <a:gd name="connsiteX30" fmla="*/ 247472 w 1541665"/>
                <a:gd name="connsiteY30" fmla="*/ 976804 h 1253315"/>
                <a:gd name="connsiteX31" fmla="*/ 247472 w 1541665"/>
                <a:gd name="connsiteY31" fmla="*/ 948522 h 1253315"/>
                <a:gd name="connsiteX32" fmla="*/ 199850 w 1541665"/>
                <a:gd name="connsiteY32" fmla="*/ 948522 h 1253315"/>
                <a:gd name="connsiteX33" fmla="*/ 0 w 1541665"/>
                <a:gd name="connsiteY33" fmla="*/ 948522 h 1253315"/>
                <a:gd name="connsiteX34" fmla="*/ 0 w 1541665"/>
                <a:gd name="connsiteY34" fmla="*/ 313644 h 1253315"/>
                <a:gd name="connsiteX35" fmla="*/ 274384 w 1541665"/>
                <a:gd name="connsiteY35" fmla="*/ 313644 h 1253315"/>
                <a:gd name="connsiteX36" fmla="*/ 295939 w 1541665"/>
                <a:gd name="connsiteY36" fmla="*/ 313644 h 1253315"/>
                <a:gd name="connsiteX37" fmla="*/ 376383 w 1541665"/>
                <a:gd name="connsiteY37" fmla="*/ 313644 h 1253315"/>
                <a:gd name="connsiteX38" fmla="*/ 978449 w 1541665"/>
                <a:gd name="connsiteY38" fmla="*/ 313644 h 1253315"/>
                <a:gd name="connsiteX39" fmla="*/ 1085762 w 1541665"/>
                <a:gd name="connsiteY39" fmla="*/ 313644 h 1253315"/>
                <a:gd name="connsiteX40" fmla="*/ 1085762 w 1541665"/>
                <a:gd name="connsiteY40" fmla="*/ 304515 h 1253315"/>
                <a:gd name="connsiteX41" fmla="*/ 1085762 w 1541665"/>
                <a:gd name="connsiteY41" fmla="*/ 162701 h 1253315"/>
                <a:gd name="connsiteX42" fmla="*/ 1078419 w 1541665"/>
                <a:gd name="connsiteY42" fmla="*/ 133386 h 1253315"/>
                <a:gd name="connsiteX43" fmla="*/ 1056389 w 1541665"/>
                <a:gd name="connsiteY43" fmla="*/ 95275 h 1253315"/>
                <a:gd name="connsiteX44" fmla="*/ 1046108 w 1541665"/>
                <a:gd name="connsiteY44" fmla="*/ 57165 h 1253315"/>
                <a:gd name="connsiteX45" fmla="*/ 1113667 w 1541665"/>
                <a:gd name="connsiteY45" fmla="*/ 0 h 125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541665" h="1253315">
                  <a:moveTo>
                    <a:pt x="1113667" y="0"/>
                  </a:moveTo>
                  <a:cubicBezTo>
                    <a:pt x="1147447" y="0"/>
                    <a:pt x="1176820" y="23452"/>
                    <a:pt x="1179758" y="52768"/>
                  </a:cubicBezTo>
                  <a:cubicBezTo>
                    <a:pt x="1181226" y="68891"/>
                    <a:pt x="1178289" y="83549"/>
                    <a:pt x="1168008" y="95275"/>
                  </a:cubicBezTo>
                  <a:cubicBezTo>
                    <a:pt x="1156259" y="111399"/>
                    <a:pt x="1151853" y="120194"/>
                    <a:pt x="1145978" y="136317"/>
                  </a:cubicBezTo>
                  <a:lnTo>
                    <a:pt x="1140103" y="162701"/>
                  </a:lnTo>
                  <a:cubicBezTo>
                    <a:pt x="1140103" y="162701"/>
                    <a:pt x="1140103" y="162701"/>
                    <a:pt x="1139119" y="288392"/>
                  </a:cubicBezTo>
                  <a:lnTo>
                    <a:pt x="1138922" y="313644"/>
                  </a:lnTo>
                  <a:lnTo>
                    <a:pt x="1147451" y="313644"/>
                  </a:lnTo>
                  <a:cubicBezTo>
                    <a:pt x="1266153" y="313644"/>
                    <a:pt x="1397134" y="313644"/>
                    <a:pt x="1541665" y="313644"/>
                  </a:cubicBezTo>
                  <a:cubicBezTo>
                    <a:pt x="1541665" y="313644"/>
                    <a:pt x="1541665" y="313644"/>
                    <a:pt x="1306968" y="406231"/>
                  </a:cubicBezTo>
                  <a:cubicBezTo>
                    <a:pt x="1306968" y="406231"/>
                    <a:pt x="1306968" y="406231"/>
                    <a:pt x="1292300" y="438562"/>
                  </a:cubicBezTo>
                  <a:cubicBezTo>
                    <a:pt x="1292300" y="438562"/>
                    <a:pt x="1292300" y="438562"/>
                    <a:pt x="1268830" y="512044"/>
                  </a:cubicBezTo>
                  <a:cubicBezTo>
                    <a:pt x="1268830" y="512044"/>
                    <a:pt x="1290833" y="586994"/>
                    <a:pt x="1301101" y="606100"/>
                  </a:cubicBezTo>
                  <a:cubicBezTo>
                    <a:pt x="1324571" y="654597"/>
                    <a:pt x="1251228" y="700156"/>
                    <a:pt x="1251228" y="700156"/>
                  </a:cubicBezTo>
                  <a:cubicBezTo>
                    <a:pt x="1251228" y="700156"/>
                    <a:pt x="1301101" y="723670"/>
                    <a:pt x="1276164" y="779515"/>
                  </a:cubicBezTo>
                  <a:cubicBezTo>
                    <a:pt x="1264430" y="803029"/>
                    <a:pt x="1195487" y="850057"/>
                    <a:pt x="1195487" y="850057"/>
                  </a:cubicBezTo>
                  <a:cubicBezTo>
                    <a:pt x="1195487" y="850057"/>
                    <a:pt x="1195487" y="850057"/>
                    <a:pt x="1194020" y="948522"/>
                  </a:cubicBezTo>
                  <a:cubicBezTo>
                    <a:pt x="1194020" y="948522"/>
                    <a:pt x="1194020" y="948522"/>
                    <a:pt x="1135346" y="948522"/>
                  </a:cubicBezTo>
                  <a:cubicBezTo>
                    <a:pt x="1135346" y="948522"/>
                    <a:pt x="1135346" y="948522"/>
                    <a:pt x="374753" y="948522"/>
                  </a:cubicBezTo>
                  <a:lnTo>
                    <a:pt x="300344" y="948522"/>
                  </a:lnTo>
                  <a:lnTo>
                    <a:pt x="300344" y="962197"/>
                  </a:lnTo>
                  <a:cubicBezTo>
                    <a:pt x="300344" y="987095"/>
                    <a:pt x="300344" y="1026932"/>
                    <a:pt x="300344" y="1090671"/>
                  </a:cubicBezTo>
                  <a:cubicBezTo>
                    <a:pt x="300344" y="1090671"/>
                    <a:pt x="300344" y="1090671"/>
                    <a:pt x="307688" y="1119976"/>
                  </a:cubicBezTo>
                  <a:cubicBezTo>
                    <a:pt x="313562" y="1134629"/>
                    <a:pt x="317968" y="1143420"/>
                    <a:pt x="329718" y="1158073"/>
                  </a:cubicBezTo>
                  <a:cubicBezTo>
                    <a:pt x="338530" y="1169795"/>
                    <a:pt x="341467" y="1181517"/>
                    <a:pt x="339999" y="1196170"/>
                  </a:cubicBezTo>
                  <a:cubicBezTo>
                    <a:pt x="339999" y="1228406"/>
                    <a:pt x="310625" y="1253315"/>
                    <a:pt x="273908" y="1253315"/>
                  </a:cubicBezTo>
                  <a:cubicBezTo>
                    <a:pt x="238660" y="1253315"/>
                    <a:pt x="209286" y="1229871"/>
                    <a:pt x="207818" y="1200566"/>
                  </a:cubicBezTo>
                  <a:cubicBezTo>
                    <a:pt x="204880" y="1182982"/>
                    <a:pt x="209286" y="1169795"/>
                    <a:pt x="218098" y="1158073"/>
                  </a:cubicBezTo>
                  <a:cubicBezTo>
                    <a:pt x="229848" y="1141955"/>
                    <a:pt x="234254" y="1133163"/>
                    <a:pt x="240129" y="1117046"/>
                  </a:cubicBezTo>
                  <a:lnTo>
                    <a:pt x="247472" y="1090671"/>
                  </a:lnTo>
                  <a:cubicBezTo>
                    <a:pt x="247472" y="1090671"/>
                    <a:pt x="247472" y="1090671"/>
                    <a:pt x="247472" y="976804"/>
                  </a:cubicBezTo>
                  <a:lnTo>
                    <a:pt x="247472" y="948522"/>
                  </a:lnTo>
                  <a:lnTo>
                    <a:pt x="199850" y="948522"/>
                  </a:lnTo>
                  <a:cubicBezTo>
                    <a:pt x="137484" y="948522"/>
                    <a:pt x="70959" y="948522"/>
                    <a:pt x="0" y="948522"/>
                  </a:cubicBezTo>
                  <a:cubicBezTo>
                    <a:pt x="0" y="948522"/>
                    <a:pt x="0" y="948522"/>
                    <a:pt x="0" y="313644"/>
                  </a:cubicBezTo>
                  <a:cubicBezTo>
                    <a:pt x="0" y="313644"/>
                    <a:pt x="0" y="313644"/>
                    <a:pt x="274384" y="313644"/>
                  </a:cubicBezTo>
                  <a:lnTo>
                    <a:pt x="295939" y="313644"/>
                  </a:lnTo>
                  <a:lnTo>
                    <a:pt x="376383" y="313644"/>
                  </a:lnTo>
                  <a:cubicBezTo>
                    <a:pt x="517527" y="313644"/>
                    <a:pt x="711599" y="313644"/>
                    <a:pt x="978449" y="313644"/>
                  </a:cubicBezTo>
                  <a:lnTo>
                    <a:pt x="1085762" y="313644"/>
                  </a:lnTo>
                  <a:lnTo>
                    <a:pt x="1085762" y="304515"/>
                  </a:lnTo>
                  <a:cubicBezTo>
                    <a:pt x="1085762" y="277032"/>
                    <a:pt x="1085762" y="233059"/>
                    <a:pt x="1085762" y="162701"/>
                  </a:cubicBezTo>
                  <a:cubicBezTo>
                    <a:pt x="1085762" y="162701"/>
                    <a:pt x="1085762" y="162701"/>
                    <a:pt x="1078419" y="133386"/>
                  </a:cubicBezTo>
                  <a:cubicBezTo>
                    <a:pt x="1072544" y="118728"/>
                    <a:pt x="1068138" y="109933"/>
                    <a:pt x="1056389" y="95275"/>
                  </a:cubicBezTo>
                  <a:cubicBezTo>
                    <a:pt x="1049045" y="83549"/>
                    <a:pt x="1044639" y="71823"/>
                    <a:pt x="1046108" y="57165"/>
                  </a:cubicBezTo>
                  <a:cubicBezTo>
                    <a:pt x="1046108" y="24918"/>
                    <a:pt x="1076950" y="0"/>
                    <a:pt x="1113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4640711" y="2273269"/>
              <a:ext cx="658907" cy="633614"/>
            </a:xfrm>
            <a:custGeom>
              <a:avLst/>
              <a:gdLst>
                <a:gd name="T0" fmla="*/ 449 w 449"/>
                <a:gd name="T1" fmla="*/ 0 h 432"/>
                <a:gd name="T2" fmla="*/ 159 w 449"/>
                <a:gd name="T3" fmla="*/ 0 h 432"/>
                <a:gd name="T4" fmla="*/ 99 w 449"/>
                <a:gd name="T5" fmla="*/ 103 h 432"/>
                <a:gd name="T6" fmla="*/ 0 w 449"/>
                <a:gd name="T7" fmla="*/ 432 h 432"/>
                <a:gd name="T8" fmla="*/ 271 w 449"/>
                <a:gd name="T9" fmla="*/ 432 h 432"/>
                <a:gd name="T10" fmla="*/ 271 w 449"/>
                <a:gd name="T11" fmla="*/ 391 h 432"/>
                <a:gd name="T12" fmla="*/ 268 w 449"/>
                <a:gd name="T13" fmla="*/ 378 h 432"/>
                <a:gd name="T14" fmla="*/ 255 w 449"/>
                <a:gd name="T15" fmla="*/ 355 h 432"/>
                <a:gd name="T16" fmla="*/ 244 w 449"/>
                <a:gd name="T17" fmla="*/ 316 h 432"/>
                <a:gd name="T18" fmla="*/ 245 w 449"/>
                <a:gd name="T19" fmla="*/ 315 h 432"/>
                <a:gd name="T20" fmla="*/ 245 w 449"/>
                <a:gd name="T21" fmla="*/ 314 h 432"/>
                <a:gd name="T22" fmla="*/ 245 w 449"/>
                <a:gd name="T23" fmla="*/ 314 h 432"/>
                <a:gd name="T24" fmla="*/ 311 w 449"/>
                <a:gd name="T25" fmla="*/ 261 h 432"/>
                <a:gd name="T26" fmla="*/ 379 w 449"/>
                <a:gd name="T27" fmla="*/ 319 h 432"/>
                <a:gd name="T28" fmla="*/ 378 w 449"/>
                <a:gd name="T29" fmla="*/ 319 h 432"/>
                <a:gd name="T30" fmla="*/ 368 w 449"/>
                <a:gd name="T31" fmla="*/ 355 h 432"/>
                <a:gd name="T32" fmla="*/ 356 w 449"/>
                <a:gd name="T33" fmla="*/ 376 h 432"/>
                <a:gd name="T34" fmla="*/ 352 w 449"/>
                <a:gd name="T35" fmla="*/ 391 h 432"/>
                <a:gd name="T36" fmla="*/ 352 w 449"/>
                <a:gd name="T37" fmla="*/ 391 h 432"/>
                <a:gd name="T38" fmla="*/ 352 w 449"/>
                <a:gd name="T39" fmla="*/ 432 h 432"/>
                <a:gd name="T40" fmla="*/ 449 w 449"/>
                <a:gd name="T41" fmla="*/ 432 h 432"/>
                <a:gd name="T42" fmla="*/ 449 w 449"/>
                <a:gd name="T4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9" h="432">
                  <a:moveTo>
                    <a:pt x="44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35" y="35"/>
                    <a:pt x="115" y="70"/>
                    <a:pt x="99" y="103"/>
                  </a:cubicBezTo>
                  <a:cubicBezTo>
                    <a:pt x="54" y="195"/>
                    <a:pt x="15" y="308"/>
                    <a:pt x="0" y="432"/>
                  </a:cubicBezTo>
                  <a:cubicBezTo>
                    <a:pt x="271" y="432"/>
                    <a:pt x="271" y="432"/>
                    <a:pt x="271" y="432"/>
                  </a:cubicBezTo>
                  <a:cubicBezTo>
                    <a:pt x="271" y="391"/>
                    <a:pt x="271" y="391"/>
                    <a:pt x="271" y="391"/>
                  </a:cubicBezTo>
                  <a:cubicBezTo>
                    <a:pt x="268" y="378"/>
                    <a:pt x="268" y="378"/>
                    <a:pt x="268" y="378"/>
                  </a:cubicBezTo>
                  <a:cubicBezTo>
                    <a:pt x="264" y="369"/>
                    <a:pt x="262" y="365"/>
                    <a:pt x="255" y="355"/>
                  </a:cubicBezTo>
                  <a:cubicBezTo>
                    <a:pt x="246" y="344"/>
                    <a:pt x="243" y="331"/>
                    <a:pt x="244" y="316"/>
                  </a:cubicBezTo>
                  <a:cubicBezTo>
                    <a:pt x="244" y="316"/>
                    <a:pt x="245" y="315"/>
                    <a:pt x="245" y="315"/>
                  </a:cubicBezTo>
                  <a:cubicBezTo>
                    <a:pt x="245" y="314"/>
                    <a:pt x="245" y="314"/>
                    <a:pt x="245" y="314"/>
                  </a:cubicBezTo>
                  <a:cubicBezTo>
                    <a:pt x="245" y="314"/>
                    <a:pt x="245" y="314"/>
                    <a:pt x="245" y="314"/>
                  </a:cubicBezTo>
                  <a:cubicBezTo>
                    <a:pt x="247" y="284"/>
                    <a:pt x="276" y="261"/>
                    <a:pt x="311" y="261"/>
                  </a:cubicBezTo>
                  <a:cubicBezTo>
                    <a:pt x="348" y="261"/>
                    <a:pt x="379" y="287"/>
                    <a:pt x="379" y="319"/>
                  </a:cubicBezTo>
                  <a:cubicBezTo>
                    <a:pt x="378" y="319"/>
                    <a:pt x="378" y="319"/>
                    <a:pt x="378" y="319"/>
                  </a:cubicBezTo>
                  <a:cubicBezTo>
                    <a:pt x="379" y="332"/>
                    <a:pt x="376" y="344"/>
                    <a:pt x="368" y="355"/>
                  </a:cubicBezTo>
                  <a:cubicBezTo>
                    <a:pt x="361" y="364"/>
                    <a:pt x="359" y="368"/>
                    <a:pt x="356" y="376"/>
                  </a:cubicBezTo>
                  <a:cubicBezTo>
                    <a:pt x="352" y="391"/>
                    <a:pt x="352" y="391"/>
                    <a:pt x="352" y="391"/>
                  </a:cubicBezTo>
                  <a:cubicBezTo>
                    <a:pt x="352" y="391"/>
                    <a:pt x="352" y="391"/>
                    <a:pt x="352" y="391"/>
                  </a:cubicBezTo>
                  <a:cubicBezTo>
                    <a:pt x="352" y="432"/>
                    <a:pt x="352" y="432"/>
                    <a:pt x="352" y="432"/>
                  </a:cubicBezTo>
                  <a:cubicBezTo>
                    <a:pt x="449" y="432"/>
                    <a:pt x="449" y="432"/>
                    <a:pt x="449" y="432"/>
                  </a:cubicBez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408382" y="1939388"/>
              <a:ext cx="1054757" cy="967494"/>
            </a:xfrm>
            <a:custGeom>
              <a:avLst/>
              <a:gdLst>
                <a:gd name="connsiteX0" fmla="*/ 0 w 1054757"/>
                <a:gd name="connsiteY0" fmla="*/ 333881 h 967494"/>
                <a:gd name="connsiteX1" fmla="*/ 2060 w 1054757"/>
                <a:gd name="connsiteY1" fmla="*/ 333881 h 967494"/>
                <a:gd name="connsiteX2" fmla="*/ 16481 w 1054757"/>
                <a:gd name="connsiteY2" fmla="*/ 333881 h 967494"/>
                <a:gd name="connsiteX3" fmla="*/ 55622 w 1054757"/>
                <a:gd name="connsiteY3" fmla="*/ 333881 h 967494"/>
                <a:gd name="connsiteX4" fmla="*/ 131845 w 1054757"/>
                <a:gd name="connsiteY4" fmla="*/ 333881 h 967494"/>
                <a:gd name="connsiteX5" fmla="*/ 187724 w 1054757"/>
                <a:gd name="connsiteY5" fmla="*/ 333881 h 967494"/>
                <a:gd name="connsiteX6" fmla="*/ 257509 w 1054757"/>
                <a:gd name="connsiteY6" fmla="*/ 333881 h 967494"/>
                <a:gd name="connsiteX7" fmla="*/ 342745 w 1054757"/>
                <a:gd name="connsiteY7" fmla="*/ 333881 h 967494"/>
                <a:gd name="connsiteX8" fmla="*/ 444976 w 1054757"/>
                <a:gd name="connsiteY8" fmla="*/ 333881 h 967494"/>
                <a:gd name="connsiteX9" fmla="*/ 565747 w 1054757"/>
                <a:gd name="connsiteY9" fmla="*/ 333881 h 967494"/>
                <a:gd name="connsiteX10" fmla="*/ 706605 w 1054757"/>
                <a:gd name="connsiteY10" fmla="*/ 333881 h 967494"/>
                <a:gd name="connsiteX11" fmla="*/ 869093 w 1054757"/>
                <a:gd name="connsiteY11" fmla="*/ 333881 h 967494"/>
                <a:gd name="connsiteX12" fmla="*/ 902994 w 1054757"/>
                <a:gd name="connsiteY12" fmla="*/ 333881 h 967494"/>
                <a:gd name="connsiteX13" fmla="*/ 1054757 w 1054757"/>
                <a:gd name="connsiteY13" fmla="*/ 333881 h 967494"/>
                <a:gd name="connsiteX14" fmla="*/ 1054757 w 1054757"/>
                <a:gd name="connsiteY14" fmla="*/ 967494 h 967494"/>
                <a:gd name="connsiteX15" fmla="*/ 934465 w 1054757"/>
                <a:gd name="connsiteY15" fmla="*/ 967494 h 967494"/>
                <a:gd name="connsiteX16" fmla="*/ 934465 w 1054757"/>
                <a:gd name="connsiteY16" fmla="*/ 905893 h 967494"/>
                <a:gd name="connsiteX17" fmla="*/ 935932 w 1054757"/>
                <a:gd name="connsiteY17" fmla="*/ 905893 h 967494"/>
                <a:gd name="connsiteX18" fmla="*/ 940333 w 1054757"/>
                <a:gd name="connsiteY18" fmla="*/ 883892 h 967494"/>
                <a:gd name="connsiteX19" fmla="*/ 957937 w 1054757"/>
                <a:gd name="connsiteY19" fmla="*/ 853092 h 967494"/>
                <a:gd name="connsiteX20" fmla="*/ 974073 w 1054757"/>
                <a:gd name="connsiteY20" fmla="*/ 800291 h 967494"/>
                <a:gd name="connsiteX21" fmla="*/ 875786 w 1054757"/>
                <a:gd name="connsiteY21" fmla="*/ 715222 h 967494"/>
                <a:gd name="connsiteX22" fmla="*/ 777498 w 1054757"/>
                <a:gd name="connsiteY22" fmla="*/ 792957 h 967494"/>
                <a:gd name="connsiteX23" fmla="*/ 777498 w 1054757"/>
                <a:gd name="connsiteY23" fmla="*/ 794424 h 967494"/>
                <a:gd name="connsiteX24" fmla="*/ 777498 w 1054757"/>
                <a:gd name="connsiteY24" fmla="*/ 795891 h 967494"/>
                <a:gd name="connsiteX25" fmla="*/ 793635 w 1054757"/>
                <a:gd name="connsiteY25" fmla="*/ 853092 h 967494"/>
                <a:gd name="connsiteX26" fmla="*/ 811239 w 1054757"/>
                <a:gd name="connsiteY26" fmla="*/ 886826 h 967494"/>
                <a:gd name="connsiteX27" fmla="*/ 817107 w 1054757"/>
                <a:gd name="connsiteY27" fmla="*/ 905893 h 967494"/>
                <a:gd name="connsiteX28" fmla="*/ 817107 w 1054757"/>
                <a:gd name="connsiteY28" fmla="*/ 967494 h 967494"/>
                <a:gd name="connsiteX29" fmla="*/ 551587 w 1054757"/>
                <a:gd name="connsiteY29" fmla="*/ 967494 h 967494"/>
                <a:gd name="connsiteX30" fmla="*/ 547614 w 1054757"/>
                <a:gd name="connsiteY30" fmla="*/ 967494 h 967494"/>
                <a:gd name="connsiteX31" fmla="*/ 472390 w 1054757"/>
                <a:gd name="connsiteY31" fmla="*/ 967494 h 967494"/>
                <a:gd name="connsiteX32" fmla="*/ 378830 w 1054757"/>
                <a:gd name="connsiteY32" fmla="*/ 967494 h 967494"/>
                <a:gd name="connsiteX33" fmla="*/ 269709 w 1054757"/>
                <a:gd name="connsiteY33" fmla="*/ 967494 h 967494"/>
                <a:gd name="connsiteX34" fmla="*/ 143832 w 1054757"/>
                <a:gd name="connsiteY34" fmla="*/ 967494 h 967494"/>
                <a:gd name="connsiteX35" fmla="*/ 0 w 1054757"/>
                <a:gd name="connsiteY35" fmla="*/ 967494 h 967494"/>
                <a:gd name="connsiteX36" fmla="*/ 0 w 1054757"/>
                <a:gd name="connsiteY36" fmla="*/ 966257 h 967494"/>
                <a:gd name="connsiteX37" fmla="*/ 0 w 1054757"/>
                <a:gd name="connsiteY37" fmla="*/ 957594 h 967494"/>
                <a:gd name="connsiteX38" fmla="*/ 0 w 1054757"/>
                <a:gd name="connsiteY38" fmla="*/ 934081 h 967494"/>
                <a:gd name="connsiteX39" fmla="*/ 0 w 1054757"/>
                <a:gd name="connsiteY39" fmla="*/ 888292 h 967494"/>
                <a:gd name="connsiteX40" fmla="*/ 0 w 1054757"/>
                <a:gd name="connsiteY40" fmla="*/ 854725 h 967494"/>
                <a:gd name="connsiteX41" fmla="*/ 0 w 1054757"/>
                <a:gd name="connsiteY41" fmla="*/ 812803 h 967494"/>
                <a:gd name="connsiteX42" fmla="*/ 0 w 1054757"/>
                <a:gd name="connsiteY42" fmla="*/ 761601 h 967494"/>
                <a:gd name="connsiteX43" fmla="*/ 0 w 1054757"/>
                <a:gd name="connsiteY43" fmla="*/ 700189 h 967494"/>
                <a:gd name="connsiteX44" fmla="*/ 0 w 1054757"/>
                <a:gd name="connsiteY44" fmla="*/ 627639 h 967494"/>
                <a:gd name="connsiteX45" fmla="*/ 0 w 1054757"/>
                <a:gd name="connsiteY45" fmla="*/ 543023 h 967494"/>
                <a:gd name="connsiteX46" fmla="*/ 0 w 1054757"/>
                <a:gd name="connsiteY46" fmla="*/ 445413 h 967494"/>
                <a:gd name="connsiteX47" fmla="*/ 944096 w 1054757"/>
                <a:gd name="connsiteY47" fmla="*/ 0 h 967494"/>
                <a:gd name="connsiteX48" fmla="*/ 1010286 w 1054757"/>
                <a:gd name="connsiteY48" fmla="*/ 54421 h 967494"/>
                <a:gd name="connsiteX49" fmla="*/ 999990 w 1054757"/>
                <a:gd name="connsiteY49" fmla="*/ 97075 h 967494"/>
                <a:gd name="connsiteX50" fmla="*/ 976456 w 1054757"/>
                <a:gd name="connsiteY50" fmla="*/ 138259 h 967494"/>
                <a:gd name="connsiteX51" fmla="*/ 977926 w 1054757"/>
                <a:gd name="connsiteY51" fmla="*/ 138259 h 967494"/>
                <a:gd name="connsiteX52" fmla="*/ 970572 w 1054757"/>
                <a:gd name="connsiteY52" fmla="*/ 163263 h 967494"/>
                <a:gd name="connsiteX53" fmla="*/ 970572 w 1054757"/>
                <a:gd name="connsiteY53" fmla="*/ 333880 h 967494"/>
                <a:gd name="connsiteX54" fmla="*/ 917620 w 1054757"/>
                <a:gd name="connsiteY54" fmla="*/ 333880 h 967494"/>
                <a:gd name="connsiteX55" fmla="*/ 916149 w 1054757"/>
                <a:gd name="connsiteY55" fmla="*/ 163263 h 967494"/>
                <a:gd name="connsiteX56" fmla="*/ 908794 w 1054757"/>
                <a:gd name="connsiteY56" fmla="*/ 135317 h 967494"/>
                <a:gd name="connsiteX57" fmla="*/ 888201 w 1054757"/>
                <a:gd name="connsiteY57" fmla="*/ 97075 h 967494"/>
                <a:gd name="connsiteX58" fmla="*/ 876434 w 1054757"/>
                <a:gd name="connsiteY58" fmla="*/ 57363 h 967494"/>
                <a:gd name="connsiteX59" fmla="*/ 944096 w 1054757"/>
                <a:gd name="connsiteY59" fmla="*/ 0 h 96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054757" h="967494">
                  <a:moveTo>
                    <a:pt x="0" y="333881"/>
                  </a:moveTo>
                  <a:lnTo>
                    <a:pt x="2060" y="333881"/>
                  </a:lnTo>
                  <a:lnTo>
                    <a:pt x="16481" y="333881"/>
                  </a:lnTo>
                  <a:lnTo>
                    <a:pt x="55622" y="333881"/>
                  </a:lnTo>
                  <a:lnTo>
                    <a:pt x="131845" y="333881"/>
                  </a:lnTo>
                  <a:lnTo>
                    <a:pt x="187724" y="333881"/>
                  </a:lnTo>
                  <a:lnTo>
                    <a:pt x="257509" y="333881"/>
                  </a:lnTo>
                  <a:lnTo>
                    <a:pt x="342745" y="333881"/>
                  </a:lnTo>
                  <a:lnTo>
                    <a:pt x="444976" y="333881"/>
                  </a:lnTo>
                  <a:lnTo>
                    <a:pt x="565747" y="333881"/>
                  </a:lnTo>
                  <a:lnTo>
                    <a:pt x="706605" y="333881"/>
                  </a:lnTo>
                  <a:lnTo>
                    <a:pt x="869093" y="333881"/>
                  </a:lnTo>
                  <a:lnTo>
                    <a:pt x="902994" y="333881"/>
                  </a:lnTo>
                  <a:lnTo>
                    <a:pt x="1054757" y="333881"/>
                  </a:lnTo>
                  <a:cubicBezTo>
                    <a:pt x="1054757" y="333881"/>
                    <a:pt x="1054757" y="333881"/>
                    <a:pt x="1054757" y="967494"/>
                  </a:cubicBezTo>
                  <a:cubicBezTo>
                    <a:pt x="1054757" y="967494"/>
                    <a:pt x="1054757" y="967494"/>
                    <a:pt x="934465" y="967494"/>
                  </a:cubicBezTo>
                  <a:cubicBezTo>
                    <a:pt x="934465" y="967494"/>
                    <a:pt x="934465" y="967494"/>
                    <a:pt x="934465" y="905893"/>
                  </a:cubicBezTo>
                  <a:cubicBezTo>
                    <a:pt x="934465" y="905893"/>
                    <a:pt x="934465" y="905893"/>
                    <a:pt x="935932" y="905893"/>
                  </a:cubicBezTo>
                  <a:cubicBezTo>
                    <a:pt x="935932" y="905893"/>
                    <a:pt x="935932" y="905893"/>
                    <a:pt x="940333" y="883892"/>
                  </a:cubicBezTo>
                  <a:cubicBezTo>
                    <a:pt x="944734" y="872159"/>
                    <a:pt x="949135" y="866292"/>
                    <a:pt x="957937" y="853092"/>
                  </a:cubicBezTo>
                  <a:cubicBezTo>
                    <a:pt x="969673" y="836958"/>
                    <a:pt x="975540" y="819358"/>
                    <a:pt x="974073" y="800291"/>
                  </a:cubicBezTo>
                  <a:cubicBezTo>
                    <a:pt x="974073" y="753356"/>
                    <a:pt x="930064" y="715222"/>
                    <a:pt x="875786" y="715222"/>
                  </a:cubicBezTo>
                  <a:cubicBezTo>
                    <a:pt x="824442" y="715222"/>
                    <a:pt x="781899" y="748956"/>
                    <a:pt x="777498" y="792957"/>
                  </a:cubicBezTo>
                  <a:cubicBezTo>
                    <a:pt x="777498" y="792957"/>
                    <a:pt x="777498" y="792957"/>
                    <a:pt x="777498" y="794424"/>
                  </a:cubicBezTo>
                  <a:cubicBezTo>
                    <a:pt x="777498" y="794424"/>
                    <a:pt x="777498" y="795891"/>
                    <a:pt x="777498" y="795891"/>
                  </a:cubicBezTo>
                  <a:cubicBezTo>
                    <a:pt x="776031" y="817891"/>
                    <a:pt x="780432" y="836958"/>
                    <a:pt x="793635" y="853092"/>
                  </a:cubicBezTo>
                  <a:cubicBezTo>
                    <a:pt x="803904" y="866292"/>
                    <a:pt x="806838" y="873626"/>
                    <a:pt x="811239" y="886826"/>
                  </a:cubicBezTo>
                  <a:cubicBezTo>
                    <a:pt x="811239" y="886826"/>
                    <a:pt x="811239" y="886826"/>
                    <a:pt x="817107" y="905893"/>
                  </a:cubicBezTo>
                  <a:cubicBezTo>
                    <a:pt x="817107" y="905893"/>
                    <a:pt x="817107" y="905893"/>
                    <a:pt x="817107" y="967494"/>
                  </a:cubicBezTo>
                  <a:cubicBezTo>
                    <a:pt x="817107" y="967494"/>
                    <a:pt x="817107" y="967494"/>
                    <a:pt x="551587" y="967494"/>
                  </a:cubicBezTo>
                  <a:lnTo>
                    <a:pt x="547614" y="967494"/>
                  </a:lnTo>
                  <a:lnTo>
                    <a:pt x="472390" y="967494"/>
                  </a:lnTo>
                  <a:lnTo>
                    <a:pt x="378830" y="967494"/>
                  </a:lnTo>
                  <a:lnTo>
                    <a:pt x="269709" y="967494"/>
                  </a:lnTo>
                  <a:lnTo>
                    <a:pt x="143832" y="967494"/>
                  </a:lnTo>
                  <a:lnTo>
                    <a:pt x="0" y="967494"/>
                  </a:lnTo>
                  <a:lnTo>
                    <a:pt x="0" y="966257"/>
                  </a:lnTo>
                  <a:lnTo>
                    <a:pt x="0" y="957594"/>
                  </a:lnTo>
                  <a:lnTo>
                    <a:pt x="0" y="934081"/>
                  </a:lnTo>
                  <a:lnTo>
                    <a:pt x="0" y="888292"/>
                  </a:lnTo>
                  <a:lnTo>
                    <a:pt x="0" y="854725"/>
                  </a:lnTo>
                  <a:lnTo>
                    <a:pt x="0" y="812803"/>
                  </a:lnTo>
                  <a:lnTo>
                    <a:pt x="0" y="761601"/>
                  </a:lnTo>
                  <a:lnTo>
                    <a:pt x="0" y="700189"/>
                  </a:lnTo>
                  <a:lnTo>
                    <a:pt x="0" y="627639"/>
                  </a:lnTo>
                  <a:lnTo>
                    <a:pt x="0" y="543023"/>
                  </a:lnTo>
                  <a:lnTo>
                    <a:pt x="0" y="445413"/>
                  </a:lnTo>
                  <a:close/>
                  <a:moveTo>
                    <a:pt x="944096" y="0"/>
                  </a:moveTo>
                  <a:cubicBezTo>
                    <a:pt x="979397" y="0"/>
                    <a:pt x="1007345" y="23533"/>
                    <a:pt x="1010286" y="54421"/>
                  </a:cubicBezTo>
                  <a:cubicBezTo>
                    <a:pt x="1011757" y="70600"/>
                    <a:pt x="1008815" y="83838"/>
                    <a:pt x="999990" y="97075"/>
                  </a:cubicBezTo>
                  <a:cubicBezTo>
                    <a:pt x="988223" y="111784"/>
                    <a:pt x="983810" y="120609"/>
                    <a:pt x="976456" y="138259"/>
                  </a:cubicBezTo>
                  <a:cubicBezTo>
                    <a:pt x="976456" y="138259"/>
                    <a:pt x="976456" y="138259"/>
                    <a:pt x="977926" y="138259"/>
                  </a:cubicBezTo>
                  <a:lnTo>
                    <a:pt x="970572" y="163263"/>
                  </a:lnTo>
                  <a:cubicBezTo>
                    <a:pt x="970572" y="163263"/>
                    <a:pt x="970572" y="163263"/>
                    <a:pt x="970572" y="333880"/>
                  </a:cubicBezTo>
                  <a:cubicBezTo>
                    <a:pt x="970572" y="333880"/>
                    <a:pt x="970572" y="333880"/>
                    <a:pt x="917620" y="333880"/>
                  </a:cubicBezTo>
                  <a:cubicBezTo>
                    <a:pt x="917620" y="333880"/>
                    <a:pt x="917620" y="333880"/>
                    <a:pt x="916149" y="163263"/>
                  </a:cubicBezTo>
                  <a:cubicBezTo>
                    <a:pt x="916149" y="163263"/>
                    <a:pt x="916149" y="163263"/>
                    <a:pt x="908794" y="135317"/>
                  </a:cubicBezTo>
                  <a:cubicBezTo>
                    <a:pt x="902910" y="119138"/>
                    <a:pt x="898498" y="111784"/>
                    <a:pt x="888201" y="97075"/>
                  </a:cubicBezTo>
                  <a:cubicBezTo>
                    <a:pt x="879376" y="85308"/>
                    <a:pt x="876434" y="72071"/>
                    <a:pt x="876434" y="57363"/>
                  </a:cubicBezTo>
                  <a:cubicBezTo>
                    <a:pt x="876434" y="26475"/>
                    <a:pt x="907323" y="0"/>
                    <a:pt x="944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630515" y="2683031"/>
              <a:ext cx="669102" cy="1259638"/>
            </a:xfrm>
            <a:custGeom>
              <a:avLst/>
              <a:gdLst>
                <a:gd name="connsiteX0" fmla="*/ 466016 w 669102"/>
                <a:gd name="connsiteY0" fmla="*/ 0 h 1259638"/>
                <a:gd name="connsiteX1" fmla="*/ 533575 w 669102"/>
                <a:gd name="connsiteY1" fmla="*/ 52814 h 1259638"/>
                <a:gd name="connsiteX2" fmla="*/ 532107 w 669102"/>
                <a:gd name="connsiteY2" fmla="*/ 52814 h 1259638"/>
                <a:gd name="connsiteX3" fmla="*/ 521826 w 669102"/>
                <a:gd name="connsiteY3" fmla="*/ 95358 h 1259638"/>
                <a:gd name="connsiteX4" fmla="*/ 499796 w 669102"/>
                <a:gd name="connsiteY4" fmla="*/ 136436 h 1259638"/>
                <a:gd name="connsiteX5" fmla="*/ 493921 w 669102"/>
                <a:gd name="connsiteY5" fmla="*/ 162843 h 1259638"/>
                <a:gd name="connsiteX6" fmla="*/ 492452 w 669102"/>
                <a:gd name="connsiteY6" fmla="*/ 330086 h 1259638"/>
                <a:gd name="connsiteX7" fmla="*/ 551551 w 669102"/>
                <a:gd name="connsiteY7" fmla="*/ 330086 h 1259638"/>
                <a:gd name="connsiteX8" fmla="*/ 669102 w 669102"/>
                <a:gd name="connsiteY8" fmla="*/ 330086 h 1259638"/>
                <a:gd name="connsiteX9" fmla="*/ 669102 w 669102"/>
                <a:gd name="connsiteY9" fmla="*/ 966229 h 1259638"/>
                <a:gd name="connsiteX10" fmla="*/ 573757 w 669102"/>
                <a:gd name="connsiteY10" fmla="*/ 966229 h 1259638"/>
                <a:gd name="connsiteX11" fmla="*/ 567273 w 669102"/>
                <a:gd name="connsiteY11" fmla="*/ 966229 h 1259638"/>
                <a:gd name="connsiteX12" fmla="*/ 567273 w 669102"/>
                <a:gd name="connsiteY12" fmla="*/ 1002174 h 1259638"/>
                <a:gd name="connsiteX13" fmla="*/ 567273 w 669102"/>
                <a:gd name="connsiteY13" fmla="*/ 1096493 h 1259638"/>
                <a:gd name="connsiteX14" fmla="*/ 574617 w 669102"/>
                <a:gd name="connsiteY14" fmla="*/ 1125888 h 1259638"/>
                <a:gd name="connsiteX15" fmla="*/ 596647 w 669102"/>
                <a:gd name="connsiteY15" fmla="*/ 1164102 h 1259638"/>
                <a:gd name="connsiteX16" fmla="*/ 606927 w 669102"/>
                <a:gd name="connsiteY16" fmla="*/ 1202317 h 1259638"/>
                <a:gd name="connsiteX17" fmla="*/ 539368 w 669102"/>
                <a:gd name="connsiteY17" fmla="*/ 1259638 h 1259638"/>
                <a:gd name="connsiteX18" fmla="*/ 473278 w 669102"/>
                <a:gd name="connsiteY18" fmla="*/ 1206726 h 1259638"/>
                <a:gd name="connsiteX19" fmla="*/ 485027 w 669102"/>
                <a:gd name="connsiteY19" fmla="*/ 1164102 h 1259638"/>
                <a:gd name="connsiteX20" fmla="*/ 507057 w 669102"/>
                <a:gd name="connsiteY20" fmla="*/ 1122949 h 1259638"/>
                <a:gd name="connsiteX21" fmla="*/ 512932 w 669102"/>
                <a:gd name="connsiteY21" fmla="*/ 1096493 h 1259638"/>
                <a:gd name="connsiteX22" fmla="*/ 512932 w 669102"/>
                <a:gd name="connsiteY22" fmla="*/ 987198 h 1259638"/>
                <a:gd name="connsiteX23" fmla="*/ 512932 w 669102"/>
                <a:gd name="connsiteY23" fmla="*/ 966229 h 1259638"/>
                <a:gd name="connsiteX24" fmla="*/ 495022 w 669102"/>
                <a:gd name="connsiteY24" fmla="*/ 966229 h 1259638"/>
                <a:gd name="connsiteX25" fmla="*/ 133389 w 669102"/>
                <a:gd name="connsiteY25" fmla="*/ 966229 h 1259638"/>
                <a:gd name="connsiteX26" fmla="*/ 1295 w 669102"/>
                <a:gd name="connsiteY26" fmla="*/ 330086 h 1259638"/>
                <a:gd name="connsiteX27" fmla="*/ 359491 w 669102"/>
                <a:gd name="connsiteY27" fmla="*/ 330086 h 1259638"/>
                <a:gd name="connsiteX28" fmla="*/ 439580 w 669102"/>
                <a:gd name="connsiteY28" fmla="*/ 330086 h 1259638"/>
                <a:gd name="connsiteX29" fmla="*/ 439580 w 669102"/>
                <a:gd name="connsiteY29" fmla="*/ 162843 h 1259638"/>
                <a:gd name="connsiteX30" fmla="*/ 432237 w 669102"/>
                <a:gd name="connsiteY30" fmla="*/ 133502 h 1259638"/>
                <a:gd name="connsiteX31" fmla="*/ 410207 w 669102"/>
                <a:gd name="connsiteY31" fmla="*/ 95358 h 1259638"/>
                <a:gd name="connsiteX32" fmla="*/ 399926 w 669102"/>
                <a:gd name="connsiteY32" fmla="*/ 57215 h 1259638"/>
                <a:gd name="connsiteX33" fmla="*/ 466016 w 669102"/>
                <a:gd name="connsiteY33" fmla="*/ 0 h 125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69102" h="1259638">
                  <a:moveTo>
                    <a:pt x="466016" y="0"/>
                  </a:moveTo>
                  <a:cubicBezTo>
                    <a:pt x="501265" y="0"/>
                    <a:pt x="530638" y="23473"/>
                    <a:pt x="533575" y="52814"/>
                  </a:cubicBezTo>
                  <a:cubicBezTo>
                    <a:pt x="533575" y="52814"/>
                    <a:pt x="533575" y="52814"/>
                    <a:pt x="532107" y="52814"/>
                  </a:cubicBezTo>
                  <a:cubicBezTo>
                    <a:pt x="535044" y="68951"/>
                    <a:pt x="532107" y="83622"/>
                    <a:pt x="521826" y="95358"/>
                  </a:cubicBezTo>
                  <a:cubicBezTo>
                    <a:pt x="510077" y="111496"/>
                    <a:pt x="505671" y="120298"/>
                    <a:pt x="499796" y="136436"/>
                  </a:cubicBezTo>
                  <a:lnTo>
                    <a:pt x="493921" y="162843"/>
                  </a:lnTo>
                  <a:cubicBezTo>
                    <a:pt x="493921" y="162843"/>
                    <a:pt x="493921" y="162843"/>
                    <a:pt x="492452" y="330086"/>
                  </a:cubicBezTo>
                  <a:lnTo>
                    <a:pt x="551551" y="330086"/>
                  </a:lnTo>
                  <a:cubicBezTo>
                    <a:pt x="588235" y="330086"/>
                    <a:pt x="627364" y="330086"/>
                    <a:pt x="669102" y="330086"/>
                  </a:cubicBezTo>
                  <a:lnTo>
                    <a:pt x="669102" y="966229"/>
                  </a:lnTo>
                  <a:cubicBezTo>
                    <a:pt x="669102" y="966229"/>
                    <a:pt x="669102" y="966229"/>
                    <a:pt x="573757" y="966229"/>
                  </a:cubicBezTo>
                  <a:lnTo>
                    <a:pt x="567273" y="966229"/>
                  </a:lnTo>
                  <a:lnTo>
                    <a:pt x="567273" y="1002174"/>
                  </a:lnTo>
                  <a:cubicBezTo>
                    <a:pt x="567273" y="1025116"/>
                    <a:pt x="567273" y="1055706"/>
                    <a:pt x="567273" y="1096493"/>
                  </a:cubicBezTo>
                  <a:cubicBezTo>
                    <a:pt x="567273" y="1096493"/>
                    <a:pt x="567273" y="1096493"/>
                    <a:pt x="574617" y="1125888"/>
                  </a:cubicBezTo>
                  <a:cubicBezTo>
                    <a:pt x="580491" y="1140586"/>
                    <a:pt x="584897" y="1149405"/>
                    <a:pt x="596647" y="1164102"/>
                  </a:cubicBezTo>
                  <a:cubicBezTo>
                    <a:pt x="603990" y="1175861"/>
                    <a:pt x="608396" y="1187619"/>
                    <a:pt x="606927" y="1202317"/>
                  </a:cubicBezTo>
                  <a:cubicBezTo>
                    <a:pt x="606927" y="1234652"/>
                    <a:pt x="576085" y="1259638"/>
                    <a:pt x="539368" y="1259638"/>
                  </a:cubicBezTo>
                  <a:cubicBezTo>
                    <a:pt x="505589" y="1259638"/>
                    <a:pt x="476215" y="1236122"/>
                    <a:pt x="473278" y="1206726"/>
                  </a:cubicBezTo>
                  <a:cubicBezTo>
                    <a:pt x="471809" y="1190559"/>
                    <a:pt x="474746" y="1177330"/>
                    <a:pt x="485027" y="1164102"/>
                  </a:cubicBezTo>
                  <a:cubicBezTo>
                    <a:pt x="496777" y="1147935"/>
                    <a:pt x="501183" y="1140586"/>
                    <a:pt x="507057" y="1122949"/>
                  </a:cubicBezTo>
                  <a:lnTo>
                    <a:pt x="512932" y="1096493"/>
                  </a:lnTo>
                  <a:cubicBezTo>
                    <a:pt x="512932" y="1096493"/>
                    <a:pt x="512932" y="1096493"/>
                    <a:pt x="512932" y="987198"/>
                  </a:cubicBezTo>
                  <a:lnTo>
                    <a:pt x="512932" y="966229"/>
                  </a:lnTo>
                  <a:lnTo>
                    <a:pt x="495022" y="966229"/>
                  </a:lnTo>
                  <a:cubicBezTo>
                    <a:pt x="415894" y="966229"/>
                    <a:pt x="300799" y="966229"/>
                    <a:pt x="133389" y="966229"/>
                  </a:cubicBezTo>
                  <a:cubicBezTo>
                    <a:pt x="27714" y="745856"/>
                    <a:pt x="-7511" y="529891"/>
                    <a:pt x="1295" y="330086"/>
                  </a:cubicBezTo>
                  <a:cubicBezTo>
                    <a:pt x="1295" y="330086"/>
                    <a:pt x="1295" y="330086"/>
                    <a:pt x="359491" y="330086"/>
                  </a:cubicBezTo>
                  <a:lnTo>
                    <a:pt x="439580" y="330086"/>
                  </a:lnTo>
                  <a:cubicBezTo>
                    <a:pt x="439580" y="330086"/>
                    <a:pt x="439580" y="330086"/>
                    <a:pt x="439580" y="162843"/>
                  </a:cubicBezTo>
                  <a:cubicBezTo>
                    <a:pt x="439580" y="162843"/>
                    <a:pt x="439580" y="162843"/>
                    <a:pt x="432237" y="133502"/>
                  </a:cubicBezTo>
                  <a:cubicBezTo>
                    <a:pt x="426362" y="118831"/>
                    <a:pt x="421956" y="110029"/>
                    <a:pt x="410207" y="95358"/>
                  </a:cubicBezTo>
                  <a:cubicBezTo>
                    <a:pt x="402863" y="83622"/>
                    <a:pt x="398457" y="71886"/>
                    <a:pt x="399926" y="57215"/>
                  </a:cubicBezTo>
                  <a:cubicBezTo>
                    <a:pt x="399926" y="24940"/>
                    <a:pt x="429299" y="0"/>
                    <a:pt x="4660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167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2103004" y="326490"/>
            <a:ext cx="2880000" cy="3456000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3120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7EE10B-EA6B-43A0-9F45-28C50D1D9A30}"/>
              </a:ext>
            </a:extLst>
          </p:cNvPr>
          <p:cNvSpPr txBox="1"/>
          <p:nvPr/>
        </p:nvSpPr>
        <p:spPr>
          <a:xfrm>
            <a:off x="2595969" y="2691004"/>
            <a:ext cx="76738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683354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5659716" y="-1313829"/>
            <a:ext cx="6684684" cy="5133256"/>
            <a:chOff x="3573430" y="-316693"/>
            <a:chExt cx="5570570" cy="4277713"/>
          </a:xfrm>
        </p:grpSpPr>
        <p:sp>
          <p:nvSpPr>
            <p:cNvPr id="96" name="Isosceles Triangle 9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6" name="Isosceles Triangle 105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7" name="Isosceles Triangle 106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8" name="Isosceles Triangle 107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9" name="Isosceles Triangle 108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A607261-8E66-495D-928A-F814C72B0403}"/>
              </a:ext>
            </a:extLst>
          </p:cNvPr>
          <p:cNvSpPr txBox="1"/>
          <p:nvPr/>
        </p:nvSpPr>
        <p:spPr>
          <a:xfrm>
            <a:off x="5437806" y="2213282"/>
            <a:ext cx="1316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AD7CF8-652D-4772-B12C-5AED6C682F1C}"/>
              </a:ext>
            </a:extLst>
          </p:cNvPr>
          <p:cNvSpPr txBox="1"/>
          <p:nvPr/>
        </p:nvSpPr>
        <p:spPr>
          <a:xfrm>
            <a:off x="1485122" y="2767280"/>
            <a:ext cx="92217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500" b="1" dirty="0"/>
              <a:t>ỨNG DỤNG SO SÁNH GIÁ SẢN PHẨM </a:t>
            </a:r>
            <a:endParaRPr lang="en-US" sz="3500" b="1" dirty="0"/>
          </a:p>
          <a:p>
            <a:pPr algn="ctr"/>
            <a:r>
              <a:rPr lang="vi-VN" sz="3500" b="1" dirty="0"/>
              <a:t>GIỮA CÁC TRANG THƯƠNG MẠI ĐIỆN TỬ</a:t>
            </a:r>
            <a:endParaRPr lang="en-US" sz="3500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DAD6C5-0FDC-49D0-9EC9-40AA0C0431F1}"/>
              </a:ext>
            </a:extLst>
          </p:cNvPr>
          <p:cNvSpPr/>
          <p:nvPr/>
        </p:nvSpPr>
        <p:spPr>
          <a:xfrm>
            <a:off x="2292233" y="3936831"/>
            <a:ext cx="7607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PRICE COMPARISON BETWEEN E-COMMERCE WEBSITES SYSTEM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90E29-8F88-4E1C-AC37-E4BC43C5BDB4}"/>
              </a:ext>
            </a:extLst>
          </p:cNvPr>
          <p:cNvSpPr txBox="1"/>
          <p:nvPr/>
        </p:nvSpPr>
        <p:spPr>
          <a:xfrm>
            <a:off x="7541474" y="5147270"/>
            <a:ext cx="435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/>
              <a:t>Thạc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Trần</a:t>
            </a:r>
            <a:r>
              <a:rPr lang="en-US" dirty="0"/>
              <a:t> Anh </a:t>
            </a:r>
            <a:r>
              <a:rPr lang="en-US" dirty="0" err="1"/>
              <a:t>Dũng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7CAE6-8F89-4A40-B4EC-76E50D347239}"/>
              </a:ext>
            </a:extLst>
          </p:cNvPr>
          <p:cNvSpPr txBox="1"/>
          <p:nvPr/>
        </p:nvSpPr>
        <p:spPr>
          <a:xfrm>
            <a:off x="7738889" y="5466023"/>
            <a:ext cx="420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Hoàng </a:t>
            </a:r>
            <a:r>
              <a:rPr lang="en-US" dirty="0" err="1"/>
              <a:t>Hải</a:t>
            </a:r>
            <a:r>
              <a:rPr lang="en-US" dirty="0"/>
              <a:t> – Nguyễn Hoàng Hiệp</a:t>
            </a:r>
          </a:p>
        </p:txBody>
      </p:sp>
    </p:spTree>
    <p:extLst>
      <p:ext uri="{BB962C8B-B14F-4D97-AF65-F5344CB8AC3E}">
        <p14:creationId xmlns:p14="http://schemas.microsoft.com/office/powerpoint/2010/main" val="7641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9B41F-782A-4A4F-8BD9-A5CB30F307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9425" y="1138837"/>
            <a:ext cx="9215148" cy="43178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dung </a:t>
            </a:r>
            <a:r>
              <a:rPr lang="en-US" dirty="0" err="1">
                <a:solidFill>
                  <a:schemeClr val="tx1"/>
                </a:solidFill>
              </a:rPr>
              <a:t>báo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07D99708-36AF-4B67-96EB-A153777DD9D7}"/>
              </a:ext>
            </a:extLst>
          </p:cNvPr>
          <p:cNvSpPr txBox="1">
            <a:spLocks/>
          </p:cNvSpPr>
          <p:nvPr/>
        </p:nvSpPr>
        <p:spPr>
          <a:xfrm>
            <a:off x="992101" y="2274513"/>
            <a:ext cx="1129006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64532" indent="-36453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143578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84681" y="1737354"/>
            <a:ext cx="3398520" cy="4317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</a:t>
            </a:r>
            <a:r>
              <a:rPr lang="vi-VN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394731" y="1774095"/>
            <a:ext cx="7890000" cy="4734941"/>
            <a:chOff x="3370060" y="1268897"/>
            <a:chExt cx="5062797" cy="3038282"/>
          </a:xfrm>
        </p:grpSpPr>
        <p:grpSp>
          <p:nvGrpSpPr>
            <p:cNvPr id="24" name="그룹 16"/>
            <p:cNvGrpSpPr/>
            <p:nvPr/>
          </p:nvGrpSpPr>
          <p:grpSpPr>
            <a:xfrm>
              <a:off x="4983714" y="1954220"/>
              <a:ext cx="776701" cy="908784"/>
              <a:chOff x="3711576" y="1566864"/>
              <a:chExt cx="1717675" cy="2009776"/>
            </a:xfrm>
          </p:grpSpPr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26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27" name="그룹 17"/>
            <p:cNvGrpSpPr/>
            <p:nvPr/>
          </p:nvGrpSpPr>
          <p:grpSpPr>
            <a:xfrm>
              <a:off x="5627006" y="1954220"/>
              <a:ext cx="776701" cy="908784"/>
              <a:chOff x="3711576" y="1566864"/>
              <a:chExt cx="1717675" cy="2009776"/>
            </a:xfrm>
          </p:grpSpPr>
          <p:sp>
            <p:nvSpPr>
              <p:cNvPr id="28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0" name="그룹 18"/>
            <p:cNvGrpSpPr/>
            <p:nvPr/>
          </p:nvGrpSpPr>
          <p:grpSpPr>
            <a:xfrm>
              <a:off x="5305360" y="1797903"/>
              <a:ext cx="776701" cy="908784"/>
              <a:chOff x="3711576" y="1566864"/>
              <a:chExt cx="1717675" cy="2009776"/>
            </a:xfrm>
          </p:grpSpPr>
          <p:sp>
            <p:nvSpPr>
              <p:cNvPr id="31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32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3" name="그룹 19"/>
            <p:cNvGrpSpPr/>
            <p:nvPr/>
          </p:nvGrpSpPr>
          <p:grpSpPr>
            <a:xfrm>
              <a:off x="4662068" y="2269164"/>
              <a:ext cx="776701" cy="908784"/>
              <a:chOff x="3711576" y="1566864"/>
              <a:chExt cx="1717675" cy="2009776"/>
            </a:xfrm>
          </p:grpSpPr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6" name="그룹 20"/>
            <p:cNvGrpSpPr/>
            <p:nvPr/>
          </p:nvGrpSpPr>
          <p:grpSpPr>
            <a:xfrm>
              <a:off x="5948653" y="2269164"/>
              <a:ext cx="776701" cy="908784"/>
              <a:chOff x="3711576" y="1566864"/>
              <a:chExt cx="1717675" cy="2009776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38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9" name="그룹 21"/>
            <p:cNvGrpSpPr/>
            <p:nvPr/>
          </p:nvGrpSpPr>
          <p:grpSpPr>
            <a:xfrm>
              <a:off x="4983714" y="2443505"/>
              <a:ext cx="776701" cy="908784"/>
              <a:chOff x="3711576" y="1566864"/>
              <a:chExt cx="1717675" cy="2009776"/>
            </a:xfrm>
          </p:grpSpPr>
          <p:sp>
            <p:nvSpPr>
              <p:cNvPr id="40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41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42" name="그룹 22"/>
            <p:cNvGrpSpPr/>
            <p:nvPr/>
          </p:nvGrpSpPr>
          <p:grpSpPr>
            <a:xfrm>
              <a:off x="5627006" y="2443505"/>
              <a:ext cx="776701" cy="908784"/>
              <a:chOff x="3711576" y="1566864"/>
              <a:chExt cx="1717675" cy="2009776"/>
            </a:xfrm>
          </p:grpSpPr>
          <p:sp>
            <p:nvSpPr>
              <p:cNvPr id="43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44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45" name="그룹 23"/>
            <p:cNvGrpSpPr/>
            <p:nvPr/>
          </p:nvGrpSpPr>
          <p:grpSpPr>
            <a:xfrm>
              <a:off x="5305360" y="2617846"/>
              <a:ext cx="776701" cy="908784"/>
              <a:chOff x="3711576" y="1566864"/>
              <a:chExt cx="1717675" cy="2009776"/>
            </a:xfrm>
          </p:grpSpPr>
          <p:sp>
            <p:nvSpPr>
              <p:cNvPr id="46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47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6" cy="1860551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54" name="그룹 57"/>
            <p:cNvGrpSpPr/>
            <p:nvPr/>
          </p:nvGrpSpPr>
          <p:grpSpPr>
            <a:xfrm>
              <a:off x="3699077" y="3473495"/>
              <a:ext cx="2382985" cy="833684"/>
              <a:chOff x="3699077" y="3473495"/>
              <a:chExt cx="2382985" cy="833684"/>
            </a:xfrm>
          </p:grpSpPr>
          <p:sp>
            <p:nvSpPr>
              <p:cNvPr id="55" name="Freeform 20"/>
              <p:cNvSpPr>
                <a:spLocks noEditPoints="1"/>
              </p:cNvSpPr>
              <p:nvPr/>
            </p:nvSpPr>
            <p:spPr bwMode="auto">
              <a:xfrm>
                <a:off x="3699077" y="3473495"/>
                <a:ext cx="2382985" cy="833684"/>
              </a:xfrm>
              <a:custGeom>
                <a:avLst/>
                <a:gdLst>
                  <a:gd name="T0" fmla="*/ 79 w 484"/>
                  <a:gd name="T1" fmla="*/ 119 h 484"/>
                  <a:gd name="T2" fmla="*/ 79 w 484"/>
                  <a:gd name="T3" fmla="*/ 405 h 484"/>
                  <a:gd name="T4" fmla="*/ 364 w 484"/>
                  <a:gd name="T5" fmla="*/ 405 h 484"/>
                  <a:gd name="T6" fmla="*/ 407 w 484"/>
                  <a:gd name="T7" fmla="*/ 76 h 484"/>
                  <a:gd name="T8" fmla="*/ 79 w 484"/>
                  <a:gd name="T9" fmla="*/ 119 h 484"/>
                  <a:gd name="T10" fmla="*/ 390 w 484"/>
                  <a:gd name="T11" fmla="*/ 147 h 484"/>
                  <a:gd name="T12" fmla="*/ 336 w 484"/>
                  <a:gd name="T13" fmla="*/ 94 h 484"/>
                  <a:gd name="T14" fmla="*/ 383 w 484"/>
                  <a:gd name="T15" fmla="*/ 100 h 484"/>
                  <a:gd name="T16" fmla="*/ 390 w 484"/>
                  <a:gd name="T17" fmla="*/ 147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" h="484">
                    <a:moveTo>
                      <a:pt x="79" y="119"/>
                    </a:moveTo>
                    <a:cubicBezTo>
                      <a:pt x="0" y="198"/>
                      <a:pt x="0" y="326"/>
                      <a:pt x="79" y="405"/>
                    </a:cubicBezTo>
                    <a:cubicBezTo>
                      <a:pt x="158" y="484"/>
                      <a:pt x="285" y="484"/>
                      <a:pt x="364" y="405"/>
                    </a:cubicBezTo>
                    <a:cubicBezTo>
                      <a:pt x="364" y="405"/>
                      <a:pt x="484" y="287"/>
                      <a:pt x="407" y="76"/>
                    </a:cubicBezTo>
                    <a:cubicBezTo>
                      <a:pt x="197" y="0"/>
                      <a:pt x="79" y="119"/>
                      <a:pt x="79" y="119"/>
                    </a:cubicBezTo>
                    <a:close/>
                    <a:moveTo>
                      <a:pt x="390" y="147"/>
                    </a:moveTo>
                    <a:cubicBezTo>
                      <a:pt x="336" y="94"/>
                      <a:pt x="336" y="94"/>
                      <a:pt x="336" y="94"/>
                    </a:cubicBezTo>
                    <a:cubicBezTo>
                      <a:pt x="349" y="92"/>
                      <a:pt x="383" y="100"/>
                      <a:pt x="383" y="100"/>
                    </a:cubicBezTo>
                    <a:cubicBezTo>
                      <a:pt x="383" y="100"/>
                      <a:pt x="391" y="134"/>
                      <a:pt x="390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83415" y="3672524"/>
                <a:ext cx="1414308" cy="435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Hàng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loạt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nhà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bán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lẻ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đời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그룹 53"/>
            <p:cNvGrpSpPr/>
            <p:nvPr/>
          </p:nvGrpSpPr>
          <p:grpSpPr>
            <a:xfrm>
              <a:off x="6252121" y="1268897"/>
              <a:ext cx="2180736" cy="1140869"/>
              <a:chOff x="6252121" y="1268897"/>
              <a:chExt cx="2180736" cy="1140869"/>
            </a:xfrm>
          </p:grpSpPr>
          <p:sp>
            <p:nvSpPr>
              <p:cNvPr id="64" name="Freeform 24"/>
              <p:cNvSpPr>
                <a:spLocks noEditPoints="1"/>
              </p:cNvSpPr>
              <p:nvPr/>
            </p:nvSpPr>
            <p:spPr bwMode="auto">
              <a:xfrm>
                <a:off x="6252121" y="1268897"/>
                <a:ext cx="2180736" cy="1140869"/>
              </a:xfrm>
              <a:custGeom>
                <a:avLst/>
                <a:gdLst>
                  <a:gd name="T0" fmla="*/ 405 w 484"/>
                  <a:gd name="T1" fmla="*/ 365 h 484"/>
                  <a:gd name="T2" fmla="*/ 405 w 484"/>
                  <a:gd name="T3" fmla="*/ 79 h 484"/>
                  <a:gd name="T4" fmla="*/ 120 w 484"/>
                  <a:gd name="T5" fmla="*/ 79 h 484"/>
                  <a:gd name="T6" fmla="*/ 77 w 484"/>
                  <a:gd name="T7" fmla="*/ 408 h 484"/>
                  <a:gd name="T8" fmla="*/ 405 w 484"/>
                  <a:gd name="T9" fmla="*/ 365 h 484"/>
                  <a:gd name="T10" fmla="*/ 95 w 484"/>
                  <a:gd name="T11" fmla="*/ 337 h 484"/>
                  <a:gd name="T12" fmla="*/ 148 w 484"/>
                  <a:gd name="T13" fmla="*/ 390 h 484"/>
                  <a:gd name="T14" fmla="*/ 101 w 484"/>
                  <a:gd name="T15" fmla="*/ 384 h 484"/>
                  <a:gd name="T16" fmla="*/ 95 w 484"/>
                  <a:gd name="T17" fmla="*/ 337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" h="484">
                    <a:moveTo>
                      <a:pt x="405" y="365"/>
                    </a:moveTo>
                    <a:cubicBezTo>
                      <a:pt x="484" y="286"/>
                      <a:pt x="484" y="158"/>
                      <a:pt x="405" y="79"/>
                    </a:cubicBezTo>
                    <a:cubicBezTo>
                      <a:pt x="327" y="0"/>
                      <a:pt x="199" y="0"/>
                      <a:pt x="120" y="79"/>
                    </a:cubicBezTo>
                    <a:cubicBezTo>
                      <a:pt x="120" y="79"/>
                      <a:pt x="0" y="197"/>
                      <a:pt x="77" y="408"/>
                    </a:cubicBezTo>
                    <a:cubicBezTo>
                      <a:pt x="287" y="484"/>
                      <a:pt x="405" y="365"/>
                      <a:pt x="405" y="365"/>
                    </a:cubicBezTo>
                    <a:close/>
                    <a:moveTo>
                      <a:pt x="95" y="337"/>
                    </a:moveTo>
                    <a:cubicBezTo>
                      <a:pt x="148" y="390"/>
                      <a:pt x="148" y="390"/>
                      <a:pt x="148" y="390"/>
                    </a:cubicBezTo>
                    <a:cubicBezTo>
                      <a:pt x="135" y="392"/>
                      <a:pt x="101" y="384"/>
                      <a:pt x="101" y="384"/>
                    </a:cubicBezTo>
                    <a:cubicBezTo>
                      <a:pt x="101" y="384"/>
                      <a:pt x="93" y="350"/>
                      <a:pt x="95" y="3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826501" y="1551528"/>
                <a:ext cx="1292128" cy="5470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Thiết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bị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thông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minh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bùng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nổ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그룹 58"/>
            <p:cNvGrpSpPr/>
            <p:nvPr/>
          </p:nvGrpSpPr>
          <p:grpSpPr>
            <a:xfrm>
              <a:off x="3370060" y="1524316"/>
              <a:ext cx="1781518" cy="833683"/>
              <a:chOff x="3370060" y="1524316"/>
              <a:chExt cx="1781518" cy="833683"/>
            </a:xfrm>
          </p:grpSpPr>
          <p:sp>
            <p:nvSpPr>
              <p:cNvPr id="67" name="Freeform 19"/>
              <p:cNvSpPr>
                <a:spLocks noEditPoints="1"/>
              </p:cNvSpPr>
              <p:nvPr/>
            </p:nvSpPr>
            <p:spPr bwMode="auto">
              <a:xfrm>
                <a:off x="3370060" y="1524316"/>
                <a:ext cx="1781518" cy="833683"/>
              </a:xfrm>
              <a:custGeom>
                <a:avLst/>
                <a:gdLst>
                  <a:gd name="T0" fmla="*/ 465 w 465"/>
                  <a:gd name="T1" fmla="*/ 203 h 406"/>
                  <a:gd name="T2" fmla="*/ 202 w 465"/>
                  <a:gd name="T3" fmla="*/ 1 h 406"/>
                  <a:gd name="T4" fmla="*/ 0 w 465"/>
                  <a:gd name="T5" fmla="*/ 203 h 406"/>
                  <a:gd name="T6" fmla="*/ 202 w 465"/>
                  <a:gd name="T7" fmla="*/ 405 h 406"/>
                  <a:gd name="T8" fmla="*/ 465 w 465"/>
                  <a:gd name="T9" fmla="*/ 203 h 406"/>
                  <a:gd name="T10" fmla="*/ 402 w 465"/>
                  <a:gd name="T11" fmla="*/ 166 h 406"/>
                  <a:gd name="T12" fmla="*/ 431 w 465"/>
                  <a:gd name="T13" fmla="*/ 203 h 406"/>
                  <a:gd name="T14" fmla="*/ 402 w 465"/>
                  <a:gd name="T15" fmla="*/ 241 h 406"/>
                  <a:gd name="T16" fmla="*/ 402 w 465"/>
                  <a:gd name="T17" fmla="*/ 166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5" h="406">
                    <a:moveTo>
                      <a:pt x="465" y="203"/>
                    </a:moveTo>
                    <a:cubicBezTo>
                      <a:pt x="370" y="0"/>
                      <a:pt x="202" y="1"/>
                      <a:pt x="202" y="1"/>
                    </a:cubicBezTo>
                    <a:cubicBezTo>
                      <a:pt x="91" y="1"/>
                      <a:pt x="0" y="91"/>
                      <a:pt x="0" y="203"/>
                    </a:cubicBezTo>
                    <a:cubicBezTo>
                      <a:pt x="0" y="315"/>
                      <a:pt x="91" y="405"/>
                      <a:pt x="202" y="405"/>
                    </a:cubicBezTo>
                    <a:cubicBezTo>
                      <a:pt x="202" y="405"/>
                      <a:pt x="370" y="406"/>
                      <a:pt x="465" y="203"/>
                    </a:cubicBezTo>
                    <a:close/>
                    <a:moveTo>
                      <a:pt x="402" y="166"/>
                    </a:moveTo>
                    <a:cubicBezTo>
                      <a:pt x="413" y="173"/>
                      <a:pt x="431" y="203"/>
                      <a:pt x="431" y="203"/>
                    </a:cubicBezTo>
                    <a:cubicBezTo>
                      <a:pt x="431" y="203"/>
                      <a:pt x="413" y="233"/>
                      <a:pt x="402" y="241"/>
                    </a:cubicBezTo>
                    <a:lnTo>
                      <a:pt x="402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71924" y="1697133"/>
                <a:ext cx="1209926" cy="435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Nhu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cầu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mua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sắm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tăng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cao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D1285AE6-DCD4-4C28-BE09-E759DB2E7A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5146" y="2465212"/>
            <a:ext cx="3499585" cy="408411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Tổng </a:t>
            </a:r>
            <a:r>
              <a:rPr lang="en-US" sz="2000" dirty="0" err="1">
                <a:solidFill>
                  <a:schemeClr val="tx1"/>
                </a:solidFill>
              </a:rPr>
              <a:t>quan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</a:t>
            </a:r>
            <a:r>
              <a:rPr lang="vi-VN" sz="2000" dirty="0">
                <a:solidFill>
                  <a:schemeClr val="tx1"/>
                </a:solidFill>
              </a:rPr>
              <a:t>ư</a:t>
            </a:r>
            <a:r>
              <a:rPr lang="en-US" sz="2000" dirty="0" err="1">
                <a:solidFill>
                  <a:schemeClr val="tx1"/>
                </a:solidFill>
              </a:rPr>
              <a:t>ơng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mại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tử</a:t>
            </a:r>
            <a:r>
              <a:rPr lang="en-US" sz="2000" dirty="0">
                <a:solidFill>
                  <a:schemeClr val="tx1"/>
                </a:solidFill>
              </a:rPr>
              <a:t> ở </a:t>
            </a:r>
            <a:r>
              <a:rPr lang="en-US" sz="2000" dirty="0" err="1">
                <a:solidFill>
                  <a:schemeClr val="tx1"/>
                </a:solidFill>
              </a:rPr>
              <a:t>Việt</a:t>
            </a:r>
            <a:r>
              <a:rPr lang="en-US" sz="2000" dirty="0">
                <a:solidFill>
                  <a:schemeClr val="tx1"/>
                </a:solidFill>
              </a:rPr>
              <a:t> Nam</a:t>
            </a:r>
          </a:p>
        </p:txBody>
      </p:sp>
    </p:spTree>
    <p:extLst>
      <p:ext uri="{BB962C8B-B14F-4D97-AF65-F5344CB8AC3E}">
        <p14:creationId xmlns:p14="http://schemas.microsoft.com/office/powerpoint/2010/main" val="396206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71038" y="2453715"/>
            <a:ext cx="3776133" cy="1079365"/>
          </a:xfrm>
        </p:spPr>
        <p:txBody>
          <a:bodyPr/>
          <a:lstStyle/>
          <a:p>
            <a:pPr algn="l"/>
            <a:r>
              <a:rPr lang="en-US" sz="2000" dirty="0" err="1">
                <a:solidFill>
                  <a:schemeClr val="tx1"/>
                </a:solidFill>
              </a:rPr>
              <a:t>Vấn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đề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đặt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đối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với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người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tiêu</a:t>
            </a:r>
            <a:r>
              <a:rPr lang="en-US" sz="2000" dirty="0">
                <a:solidFill>
                  <a:schemeClr val="tx1"/>
                </a:solidFill>
              </a:rPr>
              <a:t> dung </a:t>
            </a:r>
            <a:r>
              <a:rPr lang="en-US" sz="2000" dirty="0" err="1">
                <a:solidFill>
                  <a:schemeClr val="tx1"/>
                </a:solidFill>
              </a:rPr>
              <a:t>Việt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7037290" y="3706478"/>
            <a:ext cx="2409325" cy="2998550"/>
          </a:xfrm>
          <a:custGeom>
            <a:avLst/>
            <a:gdLst>
              <a:gd name="connsiteX0" fmla="*/ 868073 w 1563664"/>
              <a:gd name="connsiteY0" fmla="*/ 17 h 1946074"/>
              <a:gd name="connsiteX1" fmla="*/ 923882 w 1563664"/>
              <a:gd name="connsiteY1" fmla="*/ 354374 h 1946074"/>
              <a:gd name="connsiteX2" fmla="*/ 960791 w 1563664"/>
              <a:gd name="connsiteY2" fmla="*/ 651592 h 1946074"/>
              <a:gd name="connsiteX3" fmla="*/ 1084786 w 1563664"/>
              <a:gd name="connsiteY3" fmla="*/ 466728 h 1946074"/>
              <a:gd name="connsiteX4" fmla="*/ 1261033 w 1563664"/>
              <a:gd name="connsiteY4" fmla="*/ 104382 h 1946074"/>
              <a:gd name="connsiteX5" fmla="*/ 1229089 w 1563664"/>
              <a:gd name="connsiteY5" fmla="*/ 447109 h 1946074"/>
              <a:gd name="connsiteX6" fmla="*/ 1161570 w 1563664"/>
              <a:gd name="connsiteY6" fmla="*/ 741293 h 1946074"/>
              <a:gd name="connsiteX7" fmla="*/ 1337223 w 1563664"/>
              <a:gd name="connsiteY7" fmla="*/ 585858 h 1946074"/>
              <a:gd name="connsiteX8" fmla="*/ 1561349 w 1563664"/>
              <a:gd name="connsiteY8" fmla="*/ 369745 h 1946074"/>
              <a:gd name="connsiteX9" fmla="*/ 1441578 w 1563664"/>
              <a:gd name="connsiteY9" fmla="*/ 631366 h 1946074"/>
              <a:gd name="connsiteX10" fmla="*/ 1297868 w 1563664"/>
              <a:gd name="connsiteY10" fmla="*/ 952552 h 1946074"/>
              <a:gd name="connsiteX11" fmla="*/ 1168907 w 1563664"/>
              <a:gd name="connsiteY11" fmla="*/ 1509470 h 1946074"/>
              <a:gd name="connsiteX12" fmla="*/ 1146145 w 1563664"/>
              <a:gd name="connsiteY12" fmla="*/ 1904580 h 1946074"/>
              <a:gd name="connsiteX13" fmla="*/ 1144216 w 1563664"/>
              <a:gd name="connsiteY13" fmla="*/ 1946074 h 1946074"/>
              <a:gd name="connsiteX14" fmla="*/ 700729 w 1563664"/>
              <a:gd name="connsiteY14" fmla="*/ 1946074 h 1946074"/>
              <a:gd name="connsiteX15" fmla="*/ 701016 w 1563664"/>
              <a:gd name="connsiteY15" fmla="*/ 1876164 h 1946074"/>
              <a:gd name="connsiteX16" fmla="*/ 668480 w 1563664"/>
              <a:gd name="connsiteY16" fmla="*/ 1492885 h 1946074"/>
              <a:gd name="connsiteX17" fmla="*/ 458436 w 1563664"/>
              <a:gd name="connsiteY17" fmla="*/ 1275559 h 1946074"/>
              <a:gd name="connsiteX18" fmla="*/ 190064 w 1563664"/>
              <a:gd name="connsiteY18" fmla="*/ 1044681 h 1946074"/>
              <a:gd name="connsiteX19" fmla="*/ 31680 w 1563664"/>
              <a:gd name="connsiteY19" fmla="*/ 985015 h 1946074"/>
              <a:gd name="connsiteX20" fmla="*/ 29827 w 1563664"/>
              <a:gd name="connsiteY20" fmla="*/ 879436 h 1946074"/>
              <a:gd name="connsiteX21" fmla="*/ 295086 w 1563664"/>
              <a:gd name="connsiteY21" fmla="*/ 893594 h 1946074"/>
              <a:gd name="connsiteX22" fmla="*/ 559159 w 1563664"/>
              <a:gd name="connsiteY22" fmla="*/ 939608 h 1946074"/>
              <a:gd name="connsiteX23" fmla="*/ 532774 w 1563664"/>
              <a:gd name="connsiteY23" fmla="*/ 583431 h 1946074"/>
              <a:gd name="connsiteX24" fmla="*/ 443095 w 1563664"/>
              <a:gd name="connsiteY24" fmla="*/ 95786 h 1946074"/>
              <a:gd name="connsiteX25" fmla="*/ 623640 w 1563664"/>
              <a:gd name="connsiteY25" fmla="*/ 338395 h 1946074"/>
              <a:gd name="connsiteX26" fmla="*/ 775947 w 1563664"/>
              <a:gd name="connsiteY26" fmla="*/ 641782 h 1946074"/>
              <a:gd name="connsiteX27" fmla="*/ 777800 w 1563664"/>
              <a:gd name="connsiteY27" fmla="*/ 329799 h 1946074"/>
              <a:gd name="connsiteX28" fmla="*/ 868073 w 1563664"/>
              <a:gd name="connsiteY28" fmla="*/ 17 h 19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63664" h="1946074">
                <a:moveTo>
                  <a:pt x="868073" y="17"/>
                </a:moveTo>
                <a:cubicBezTo>
                  <a:pt x="912245" y="-1197"/>
                  <a:pt x="918397" y="61402"/>
                  <a:pt x="923882" y="354374"/>
                </a:cubicBezTo>
                <a:cubicBezTo>
                  <a:pt x="927587" y="554609"/>
                  <a:pt x="940483" y="649772"/>
                  <a:pt x="960791" y="651592"/>
                </a:cubicBezTo>
                <a:cubicBezTo>
                  <a:pt x="1009263" y="655334"/>
                  <a:pt x="1038761" y="590813"/>
                  <a:pt x="1084786" y="466728"/>
                </a:cubicBezTo>
                <a:cubicBezTo>
                  <a:pt x="1133925" y="332833"/>
                  <a:pt x="1172020" y="84157"/>
                  <a:pt x="1261033" y="104382"/>
                </a:cubicBezTo>
                <a:cubicBezTo>
                  <a:pt x="1333518" y="120968"/>
                  <a:pt x="1296015" y="219872"/>
                  <a:pt x="1229089" y="447109"/>
                </a:cubicBezTo>
                <a:cubicBezTo>
                  <a:pt x="1188548" y="584644"/>
                  <a:pt x="1136371" y="735731"/>
                  <a:pt x="1161570" y="741293"/>
                </a:cubicBezTo>
                <a:cubicBezTo>
                  <a:pt x="1186769" y="746754"/>
                  <a:pt x="1260440" y="690931"/>
                  <a:pt x="1337223" y="585858"/>
                </a:cubicBezTo>
                <a:cubicBezTo>
                  <a:pt x="1413933" y="480886"/>
                  <a:pt x="1525699" y="284392"/>
                  <a:pt x="1561349" y="369745"/>
                </a:cubicBezTo>
                <a:cubicBezTo>
                  <a:pt x="1579136" y="412118"/>
                  <a:pt x="1490124" y="562598"/>
                  <a:pt x="1441578" y="631366"/>
                </a:cubicBezTo>
                <a:cubicBezTo>
                  <a:pt x="1401704" y="688403"/>
                  <a:pt x="1324327" y="812488"/>
                  <a:pt x="1297868" y="952552"/>
                </a:cubicBezTo>
                <a:cubicBezTo>
                  <a:pt x="1271483" y="1092515"/>
                  <a:pt x="1292384" y="1257760"/>
                  <a:pt x="1168907" y="1509470"/>
                </a:cubicBezTo>
                <a:cubicBezTo>
                  <a:pt x="1168907" y="1509470"/>
                  <a:pt x="1158235" y="1657315"/>
                  <a:pt x="1146145" y="1904580"/>
                </a:cubicBezTo>
                <a:lnTo>
                  <a:pt x="1144216" y="1946074"/>
                </a:lnTo>
                <a:lnTo>
                  <a:pt x="700729" y="1946074"/>
                </a:lnTo>
                <a:lnTo>
                  <a:pt x="701016" y="1876164"/>
                </a:lnTo>
                <a:cubicBezTo>
                  <a:pt x="701016" y="1876164"/>
                  <a:pt x="705315" y="1586227"/>
                  <a:pt x="668480" y="1492885"/>
                </a:cubicBezTo>
                <a:cubicBezTo>
                  <a:pt x="631644" y="1399543"/>
                  <a:pt x="592289" y="1352922"/>
                  <a:pt x="458436" y="1275559"/>
                </a:cubicBezTo>
                <a:cubicBezTo>
                  <a:pt x="323991" y="1198195"/>
                  <a:pt x="279151" y="1102931"/>
                  <a:pt x="190064" y="1044681"/>
                </a:cubicBezTo>
                <a:cubicBezTo>
                  <a:pt x="101645" y="986329"/>
                  <a:pt x="60511" y="973992"/>
                  <a:pt x="31680" y="985015"/>
                </a:cubicBezTo>
                <a:cubicBezTo>
                  <a:pt x="3442" y="996139"/>
                  <a:pt x="-21758" y="937787"/>
                  <a:pt x="29827" y="879436"/>
                </a:cubicBezTo>
                <a:cubicBezTo>
                  <a:pt x="81411" y="821084"/>
                  <a:pt x="185173" y="824826"/>
                  <a:pt x="295086" y="893594"/>
                </a:cubicBezTo>
                <a:cubicBezTo>
                  <a:pt x="404999" y="962362"/>
                  <a:pt x="466441" y="1030523"/>
                  <a:pt x="559159" y="939608"/>
                </a:cubicBezTo>
                <a:cubicBezTo>
                  <a:pt x="626679" y="873267"/>
                  <a:pt x="597848" y="744327"/>
                  <a:pt x="532774" y="583431"/>
                </a:cubicBezTo>
                <a:cubicBezTo>
                  <a:pt x="467627" y="422535"/>
                  <a:pt x="382320" y="160914"/>
                  <a:pt x="443095" y="95786"/>
                </a:cubicBezTo>
                <a:cubicBezTo>
                  <a:pt x="528476" y="4366"/>
                  <a:pt x="567757" y="200253"/>
                  <a:pt x="623640" y="338395"/>
                </a:cubicBezTo>
                <a:cubicBezTo>
                  <a:pt x="679523" y="476537"/>
                  <a:pt x="718804" y="666964"/>
                  <a:pt x="775947" y="641782"/>
                </a:cubicBezTo>
                <a:cubicBezTo>
                  <a:pt x="789436" y="636220"/>
                  <a:pt x="772241" y="480279"/>
                  <a:pt x="777800" y="329799"/>
                </a:cubicBezTo>
                <a:cubicBezTo>
                  <a:pt x="783285" y="178712"/>
                  <a:pt x="763644" y="3759"/>
                  <a:pt x="868073" y="17"/>
                </a:cubicBezTo>
                <a:close/>
              </a:path>
            </a:pathLst>
          </a:custGeom>
          <a:solidFill>
            <a:srgbClr val="D9B079"/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75" name="AutoShape 2"/>
          <p:cNvSpPr>
            <a:spLocks/>
          </p:cNvSpPr>
          <p:nvPr/>
        </p:nvSpPr>
        <p:spPr bwMode="auto">
          <a:xfrm>
            <a:off x="4276917" y="2574465"/>
            <a:ext cx="2856088" cy="2531911"/>
          </a:xfrm>
          <a:custGeom>
            <a:avLst/>
            <a:gdLst/>
            <a:ahLst/>
            <a:cxnLst/>
            <a:rect l="0" t="0" r="r" b="b"/>
            <a:pathLst>
              <a:path w="18386" h="19236">
                <a:moveTo>
                  <a:pt x="14685" y="14523"/>
                </a:moveTo>
                <a:cubicBezTo>
                  <a:pt x="14685" y="14523"/>
                  <a:pt x="13428" y="15798"/>
                  <a:pt x="18303" y="19150"/>
                </a:cubicBezTo>
                <a:cubicBezTo>
                  <a:pt x="18303" y="19150"/>
                  <a:pt x="12933" y="19943"/>
                  <a:pt x="9851" y="16727"/>
                </a:cubicBezTo>
                <a:cubicBezTo>
                  <a:pt x="9851" y="16727"/>
                  <a:pt x="3719" y="18522"/>
                  <a:pt x="912" y="12527"/>
                </a:cubicBezTo>
                <a:cubicBezTo>
                  <a:pt x="-1894" y="6533"/>
                  <a:pt x="2364" y="2324"/>
                  <a:pt x="5666" y="1021"/>
                </a:cubicBezTo>
                <a:cubicBezTo>
                  <a:pt x="8967" y="-281"/>
                  <a:pt x="16405" y="-1657"/>
                  <a:pt x="18051" y="5941"/>
                </a:cubicBezTo>
                <a:cubicBezTo>
                  <a:pt x="19706" y="13548"/>
                  <a:pt x="14685" y="14523"/>
                  <a:pt x="14685" y="14523"/>
                </a:cubicBezTo>
                <a:close/>
                <a:moveTo>
                  <a:pt x="14685" y="14523"/>
                </a:move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82" name="Shape 1878"/>
          <p:cNvSpPr/>
          <p:nvPr/>
        </p:nvSpPr>
        <p:spPr>
          <a:xfrm>
            <a:off x="4505344" y="3330119"/>
            <a:ext cx="2579525" cy="1323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AutoShape 4"/>
          <p:cNvSpPr>
            <a:spLocks/>
          </p:cNvSpPr>
          <p:nvPr/>
        </p:nvSpPr>
        <p:spPr bwMode="auto">
          <a:xfrm>
            <a:off x="6809257" y="1014713"/>
            <a:ext cx="2694415" cy="2825707"/>
          </a:xfrm>
          <a:custGeom>
            <a:avLst/>
            <a:gdLst/>
            <a:ahLst/>
            <a:cxnLst/>
            <a:rect l="0" t="0" r="r" b="b"/>
            <a:pathLst>
              <a:path w="19417" h="20101">
                <a:moveTo>
                  <a:pt x="438" y="10902"/>
                </a:moveTo>
                <a:cubicBezTo>
                  <a:pt x="438" y="10902"/>
                  <a:pt x="-1791" y="4369"/>
                  <a:pt x="3812" y="1435"/>
                </a:cubicBezTo>
                <a:cubicBezTo>
                  <a:pt x="9415" y="-1499"/>
                  <a:pt x="19005" y="-234"/>
                  <a:pt x="19407" y="8036"/>
                </a:cubicBezTo>
                <a:cubicBezTo>
                  <a:pt x="19809" y="16299"/>
                  <a:pt x="8269" y="20101"/>
                  <a:pt x="7254" y="20101"/>
                </a:cubicBezTo>
                <a:cubicBezTo>
                  <a:pt x="7254" y="20101"/>
                  <a:pt x="8535" y="18432"/>
                  <a:pt x="8808" y="17100"/>
                </a:cubicBezTo>
                <a:cubicBezTo>
                  <a:pt x="8815" y="17107"/>
                  <a:pt x="1590" y="17302"/>
                  <a:pt x="438" y="10902"/>
                </a:cubicBezTo>
                <a:close/>
                <a:moveTo>
                  <a:pt x="438" y="10902"/>
                </a:moveTo>
              </a:path>
            </a:pathLst>
          </a:custGeom>
          <a:solidFill>
            <a:schemeClr val="accent4">
              <a:alpha val="81000"/>
            </a:schemeClr>
          </a:solidFill>
          <a:ln>
            <a:noFill/>
          </a:ln>
        </p:spPr>
        <p:txBody>
          <a:bodyPr lIns="0" tIns="0" rIns="0" bIns="0"/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87" name="Shape 1878"/>
          <p:cNvSpPr/>
          <p:nvPr/>
        </p:nvSpPr>
        <p:spPr>
          <a:xfrm>
            <a:off x="7037291" y="1948627"/>
            <a:ext cx="2409324" cy="1321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AutoShape 6"/>
          <p:cNvSpPr>
            <a:spLocks/>
          </p:cNvSpPr>
          <p:nvPr/>
        </p:nvSpPr>
        <p:spPr bwMode="auto">
          <a:xfrm>
            <a:off x="9400126" y="2586430"/>
            <a:ext cx="2550156" cy="2221078"/>
          </a:xfrm>
          <a:custGeom>
            <a:avLst/>
            <a:gdLst/>
            <a:ahLst/>
            <a:cxnLst/>
            <a:rect l="0" t="0" r="r" b="b"/>
            <a:pathLst>
              <a:path w="18170" h="17410">
                <a:moveTo>
                  <a:pt x="2646" y="12932"/>
                </a:moveTo>
                <a:cubicBezTo>
                  <a:pt x="2646" y="12932"/>
                  <a:pt x="-563" y="9841"/>
                  <a:pt x="1221" y="4933"/>
                </a:cubicBezTo>
                <a:cubicBezTo>
                  <a:pt x="2993" y="24"/>
                  <a:pt x="7866" y="-1101"/>
                  <a:pt x="12847" y="1026"/>
                </a:cubicBezTo>
                <a:cubicBezTo>
                  <a:pt x="17840" y="3152"/>
                  <a:pt x="21037" y="7096"/>
                  <a:pt x="14452" y="15318"/>
                </a:cubicBezTo>
                <a:cubicBezTo>
                  <a:pt x="8190" y="20499"/>
                  <a:pt x="0" y="14428"/>
                  <a:pt x="0" y="14428"/>
                </a:cubicBezTo>
                <a:cubicBezTo>
                  <a:pt x="0" y="14428"/>
                  <a:pt x="2299" y="14366"/>
                  <a:pt x="2646" y="12932"/>
                </a:cubicBezTo>
                <a:close/>
                <a:moveTo>
                  <a:pt x="2646" y="12932"/>
                </a:moveTo>
              </a:path>
            </a:pathLst>
          </a:custGeom>
          <a:solidFill>
            <a:schemeClr val="accent6">
              <a:alpha val="78000"/>
            </a:schemeClr>
          </a:solidFill>
          <a:ln>
            <a:noFill/>
          </a:ln>
        </p:spPr>
        <p:txBody>
          <a:bodyPr lIns="0" tIns="0" rIns="0" bIns="0"/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97" name="Shape 1878"/>
          <p:cNvSpPr/>
          <p:nvPr/>
        </p:nvSpPr>
        <p:spPr>
          <a:xfrm>
            <a:off x="9893378" y="3099500"/>
            <a:ext cx="2071437" cy="1213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9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964267" y="2640079"/>
            <a:ext cx="6282266" cy="59377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995585" y="4615154"/>
            <a:ext cx="8923866" cy="124156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dirty="0"/>
              <a:t>Mang </a:t>
            </a:r>
            <a:r>
              <a:rPr lang="vi-VN" dirty="0" err="1"/>
              <a:t>lại</a:t>
            </a:r>
            <a:r>
              <a:rPr lang="vi-VN" dirty="0"/>
              <a:t> cho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hơn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trang thương </a:t>
            </a:r>
            <a:r>
              <a:rPr lang="vi-VN" dirty="0" err="1"/>
              <a:t>mại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tử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thông minh trong </a:t>
            </a:r>
            <a:r>
              <a:rPr lang="vi-VN" dirty="0" err="1"/>
              <a:t>việc</a:t>
            </a:r>
            <a:r>
              <a:rPr lang="vi-VN" dirty="0"/>
              <a:t> mua </a:t>
            </a:r>
            <a:r>
              <a:rPr lang="vi-VN" dirty="0" err="1"/>
              <a:t>hàng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E0E2B-4FDE-4E47-A3D3-DECB413F1A15}"/>
              </a:ext>
            </a:extLst>
          </p:cNvPr>
          <p:cNvSpPr txBox="1"/>
          <p:nvPr/>
        </p:nvSpPr>
        <p:spPr>
          <a:xfrm>
            <a:off x="2400301" y="3429000"/>
            <a:ext cx="888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i="1" dirty="0" err="1">
                <a:solidFill>
                  <a:schemeClr val="bg1"/>
                </a:solidFill>
              </a:rPr>
              <a:t>Ứng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dụng</a:t>
            </a:r>
            <a:r>
              <a:rPr lang="vi-VN" sz="2400" i="1" dirty="0">
                <a:solidFill>
                  <a:schemeClr val="bg1"/>
                </a:solidFill>
              </a:rPr>
              <a:t> so </a:t>
            </a:r>
            <a:r>
              <a:rPr lang="vi-VN" sz="2400" i="1" dirty="0" err="1">
                <a:solidFill>
                  <a:schemeClr val="bg1"/>
                </a:solidFill>
              </a:rPr>
              <a:t>sánh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giá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giữa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các</a:t>
            </a:r>
            <a:r>
              <a:rPr lang="vi-VN" sz="2400" i="1" dirty="0">
                <a:solidFill>
                  <a:schemeClr val="bg1"/>
                </a:solidFill>
              </a:rPr>
              <a:t> trang thương </a:t>
            </a:r>
            <a:r>
              <a:rPr lang="vi-VN" sz="2400" i="1" dirty="0" err="1">
                <a:solidFill>
                  <a:schemeClr val="bg1"/>
                </a:solidFill>
              </a:rPr>
              <a:t>mại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điễn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tử</a:t>
            </a:r>
            <a:r>
              <a:rPr lang="vi-VN" sz="2400" i="1" dirty="0">
                <a:solidFill>
                  <a:schemeClr val="bg1"/>
                </a:solidFill>
              </a:rPr>
              <a:t> ra </a:t>
            </a:r>
            <a:r>
              <a:rPr lang="vi-VN" sz="2400" i="1" dirty="0" err="1">
                <a:solidFill>
                  <a:schemeClr val="bg1"/>
                </a:solidFill>
              </a:rPr>
              <a:t>đời</a:t>
            </a:r>
            <a:endParaRPr lang="vi-VN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87A2F-F468-414C-8243-FFCEA10D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865" y="915182"/>
            <a:ext cx="9977429" cy="431780"/>
          </a:xfrm>
        </p:spPr>
        <p:txBody>
          <a:bodyPr/>
          <a:lstStyle/>
          <a:p>
            <a:pPr lvl="0" defTabSz="91440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Xây dựng template cho từng website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DEC6E02-79F2-4C72-ADF1-FAFE742B4349}"/>
              </a:ext>
            </a:extLst>
          </p:cNvPr>
          <p:cNvSpPr txBox="1">
            <a:spLocks/>
          </p:cNvSpPr>
          <p:nvPr/>
        </p:nvSpPr>
        <p:spPr>
          <a:xfrm>
            <a:off x="9340119" y="1131072"/>
            <a:ext cx="205601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920" b="0" kern="120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86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46556A"/>
                </a:solidFill>
                <a:effectLst/>
                <a:uLnTx/>
                <a:uFillTx/>
                <a:latin typeface="Lato Bold"/>
                <a:ea typeface="+mn-ea"/>
              </a:rPr>
              <a:t>Giải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46556A"/>
                </a:solidFill>
                <a:effectLst/>
                <a:uLnTx/>
                <a:uFillTx/>
                <a:latin typeface="Lato Bold"/>
                <a:ea typeface="+mn-ea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46556A"/>
                </a:solidFill>
                <a:effectLst/>
                <a:uLnTx/>
                <a:uFillTx/>
                <a:latin typeface="Lato Bold"/>
                <a:ea typeface="+mn-ea"/>
              </a:rPr>
              <a:t>thuật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46556A"/>
                </a:solidFill>
                <a:effectLst/>
                <a:uLnTx/>
                <a:uFillTx/>
                <a:latin typeface="Lato Bold"/>
                <a:ea typeface="+mn-ea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46556A"/>
                </a:solidFill>
                <a:effectLst/>
                <a:uLnTx/>
                <a:uFillTx/>
                <a:latin typeface="Lato Bold"/>
                <a:ea typeface="+mn-ea"/>
              </a:rPr>
              <a:t>áp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46556A"/>
                </a:solidFill>
                <a:effectLst/>
                <a:uLnTx/>
                <a:uFillTx/>
                <a:latin typeface="Lato Bold"/>
                <a:ea typeface="+mn-ea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46556A"/>
                </a:solidFill>
                <a:effectLst/>
                <a:uLnTx/>
                <a:uFillTx/>
                <a:latin typeface="Lato Bold"/>
                <a:ea typeface="+mn-ea"/>
              </a:rPr>
              <a:t>dụng</a:t>
            </a:r>
            <a:endParaRPr kumimoji="0" lang="en-US" sz="1920" b="0" i="0" u="none" strike="noStrike" kern="1200" cap="none" spc="0" normalizeH="0" baseline="0" noProof="0" dirty="0">
              <a:ln>
                <a:noFill/>
              </a:ln>
              <a:solidFill>
                <a:srgbClr val="46556A"/>
              </a:solidFill>
              <a:effectLst/>
              <a:uLnTx/>
              <a:uFillTx/>
              <a:latin typeface="Lato Bold"/>
              <a:ea typeface="+mn-e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D33FF7-85D4-4687-868E-ADBDEF0A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16" y="1664721"/>
            <a:ext cx="9250567" cy="519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8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87A2F-F468-414C-8243-FFCEA10D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865" y="915182"/>
            <a:ext cx="9977429" cy="43178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Crawler data từ website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DEC6E02-79F2-4C72-ADF1-FAFE742B4349}"/>
              </a:ext>
            </a:extLst>
          </p:cNvPr>
          <p:cNvSpPr txBox="1">
            <a:spLocks/>
          </p:cNvSpPr>
          <p:nvPr/>
        </p:nvSpPr>
        <p:spPr>
          <a:xfrm>
            <a:off x="9340119" y="1131072"/>
            <a:ext cx="205601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920" b="0" kern="120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8F6CF7-C5C6-4B63-8E72-15D96EE07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56" y="1442460"/>
            <a:ext cx="9916688" cy="557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6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873398-AC4F-4C4C-B8EF-EC1E601C3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Tổng </a:t>
            </a:r>
            <a:r>
              <a:rPr lang="en-US" dirty="0" err="1">
                <a:solidFill>
                  <a:schemeClr val="tx1"/>
                </a:solidFill>
              </a:rPr>
              <a:t>quan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B1FD80-C195-410A-9A05-56D6C8ABC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0914"/>
            <a:ext cx="12192000" cy="484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9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4200</TotalTime>
  <Words>451</Words>
  <Application>Microsoft Office PowerPoint</Application>
  <PresentationFormat>Widescreen</PresentationFormat>
  <Paragraphs>88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5" baseType="lpstr">
      <vt:lpstr>맑은 고딕</vt:lpstr>
      <vt:lpstr>Arial</vt:lpstr>
      <vt:lpstr>Arialic Hollow</vt:lpstr>
      <vt:lpstr>Calibri</vt:lpstr>
      <vt:lpstr>Calibri Light</vt:lpstr>
      <vt:lpstr>FontAwesome Regular</vt:lpstr>
      <vt:lpstr>Gill Sans</vt:lpstr>
      <vt:lpstr>Lato</vt:lpstr>
      <vt:lpstr>Lato Bold</vt:lpstr>
      <vt:lpstr>Lato Light</vt:lpstr>
      <vt:lpstr>Lato Regular</vt:lpstr>
      <vt:lpstr>Lato Thin</vt:lpstr>
      <vt:lpstr>Lemon/Milk</vt:lpstr>
      <vt:lpstr>Rajdhani Medium</vt:lpstr>
      <vt:lpstr>Wingdings</vt:lpstr>
      <vt:lpstr>Office Theme</vt:lpstr>
      <vt:lpstr>Master Pitch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Hoàng Hiệp</dc:creator>
  <cp:lastModifiedBy>Nguyễn Hoàng Hiệp</cp:lastModifiedBy>
  <cp:revision>87</cp:revision>
  <dcterms:created xsi:type="dcterms:W3CDTF">2018-01-13T15:38:11Z</dcterms:created>
  <dcterms:modified xsi:type="dcterms:W3CDTF">2018-01-24T01:15:10Z</dcterms:modified>
</cp:coreProperties>
</file>