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6" r:id="rId3"/>
    <p:sldId id="277" r:id="rId4"/>
    <p:sldId id="275" r:id="rId5"/>
    <p:sldId id="272" r:id="rId6"/>
    <p:sldId id="273" r:id="rId7"/>
    <p:sldId id="278" r:id="rId8"/>
    <p:sldId id="261" r:id="rId9"/>
    <p:sldId id="264" r:id="rId10"/>
    <p:sldId id="267" r:id="rId11"/>
    <p:sldId id="268" r:id="rId12"/>
    <p:sldId id="269" r:id="rId13"/>
    <p:sldId id="270" r:id="rId14"/>
    <p:sldId id="281" r:id="rId15"/>
    <p:sldId id="282" r:id="rId16"/>
    <p:sldId id="280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61"/>
            <p14:sldId id="264"/>
            <p14:sldId id="267"/>
            <p14:sldId id="268"/>
            <p14:sldId id="269"/>
            <p14:sldId id="270"/>
            <p14:sldId id="281"/>
            <p14:sldId id="282"/>
            <p14:sldId id="280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94FC-138C-4EC9-BC05-A82EB0DB9A09}"/>
              </a:ext>
            </a:extLst>
          </p:cNvPr>
          <p:cNvSpPr txBox="1"/>
          <p:nvPr/>
        </p:nvSpPr>
        <p:spPr>
          <a:xfrm>
            <a:off x="5256661" y="2444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73398-AC4F-4C4C-B8EF-EC1E601C3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Tổng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FBA1F-6559-4D9E-A2E9-2A073CA45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4" y="1604357"/>
            <a:ext cx="6608483" cy="5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CD95B-672D-447D-9D08-791A8FD8B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66" y="1657697"/>
            <a:ext cx="5534025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4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1382F-A7C0-4EDC-B93A-E1248A977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6336454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crawler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942C-8EE1-4E2F-98ED-C9846A124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12" y="2321502"/>
            <a:ext cx="4676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510866" cy="593777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5799666" cy="593777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964267" y="3771839"/>
            <a:ext cx="4741333" cy="740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 err="1"/>
              <a:t>Crawler</a:t>
            </a:r>
            <a:r>
              <a:rPr lang="vi-VN" b="1" dirty="0"/>
              <a:t> </a:t>
            </a:r>
            <a:r>
              <a:rPr lang="vi-VN" b="1" dirty="0" err="1"/>
              <a:t>data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 err="1"/>
              <a:t>Hệ</a:t>
            </a:r>
            <a:r>
              <a:rPr lang="vi-VN" b="1" dirty="0"/>
              <a:t> </a:t>
            </a:r>
            <a:r>
              <a:rPr lang="vi-VN" b="1" dirty="0" err="1"/>
              <a:t>thống</a:t>
            </a:r>
            <a:r>
              <a:rPr lang="vi-VN" b="1" dirty="0"/>
              <a:t> so </a:t>
            </a:r>
            <a:r>
              <a:rPr lang="vi-VN" b="1" dirty="0" err="1"/>
              <a:t>sánh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cả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2994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</a:rPr>
              <a:t>Nâng cao </a:t>
            </a:r>
            <a:r>
              <a:rPr lang="vi-VN" sz="2000" dirty="0" err="1">
                <a:solidFill>
                  <a:schemeClr val="tx1"/>
                </a:solidFill>
              </a:rPr>
              <a:t>khả</a:t>
            </a:r>
            <a:r>
              <a:rPr lang="vi-VN" sz="2000" dirty="0">
                <a:solidFill>
                  <a:schemeClr val="tx1"/>
                </a:solidFill>
              </a:rPr>
              <a:t> năng </a:t>
            </a:r>
            <a:r>
              <a:rPr lang="vi-VN" sz="2000" dirty="0" err="1">
                <a:solidFill>
                  <a:schemeClr val="tx1"/>
                </a:solidFill>
              </a:rPr>
              <a:t>tự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động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hóa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của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crawler</a:t>
            </a:r>
            <a:r>
              <a:rPr lang="vi-VN" sz="2000" dirty="0">
                <a:solidFill>
                  <a:schemeClr val="tx1"/>
                </a:solidFill>
              </a:rPr>
              <a:t> thông qua </a:t>
            </a:r>
            <a:r>
              <a:rPr lang="vi-VN" sz="2000" dirty="0" err="1">
                <a:solidFill>
                  <a:schemeClr val="tx1"/>
                </a:solidFill>
              </a:rPr>
              <a:t>việc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động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tìm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và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kiểm</a:t>
            </a:r>
            <a:r>
              <a:rPr lang="vi-VN" sz="2000" dirty="0">
                <a:solidFill>
                  <a:schemeClr val="tx1"/>
                </a:solidFill>
              </a:rPr>
              <a:t> tra </a:t>
            </a:r>
            <a:r>
              <a:rPr lang="vi-VN" sz="2000" dirty="0" err="1">
                <a:solidFill>
                  <a:schemeClr val="tx1"/>
                </a:solidFill>
              </a:rPr>
              <a:t>các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phần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tử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của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website</a:t>
            </a:r>
            <a:r>
              <a:rPr lang="vi-VN" sz="20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</a:rPr>
              <a:t>Tăng </a:t>
            </a:r>
            <a:r>
              <a:rPr lang="vi-VN" sz="2000" dirty="0" err="1">
                <a:solidFill>
                  <a:schemeClr val="tx1"/>
                </a:solidFill>
              </a:rPr>
              <a:t>số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lượng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nội</a:t>
            </a:r>
            <a:r>
              <a:rPr lang="vi-VN" sz="2000" dirty="0">
                <a:solidFill>
                  <a:schemeClr val="tx1"/>
                </a:solidFill>
              </a:rPr>
              <a:t> dung </a:t>
            </a:r>
            <a:r>
              <a:rPr lang="vi-VN" sz="2000" dirty="0" err="1">
                <a:solidFill>
                  <a:schemeClr val="tx1"/>
                </a:solidFill>
              </a:rPr>
              <a:t>mà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cralwer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có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thể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lấy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được</a:t>
            </a:r>
            <a:r>
              <a:rPr lang="vi-VN" sz="2000" dirty="0">
                <a:solidFill>
                  <a:schemeClr val="tx1"/>
                </a:solidFill>
              </a:rPr>
              <a:t> (</a:t>
            </a:r>
            <a:r>
              <a:rPr lang="vi-VN" sz="2000" dirty="0" err="1">
                <a:solidFill>
                  <a:schemeClr val="tx1"/>
                </a:solidFill>
              </a:rPr>
              <a:t>hiện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tại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chỉ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lấy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được</a:t>
            </a:r>
            <a:r>
              <a:rPr lang="vi-VN" sz="2000" dirty="0">
                <a:solidFill>
                  <a:schemeClr val="tx1"/>
                </a:solidFill>
              </a:rPr>
              <a:t> tên </a:t>
            </a:r>
            <a:r>
              <a:rPr lang="vi-VN" sz="2000" dirty="0" err="1">
                <a:solidFill>
                  <a:schemeClr val="tx1"/>
                </a:solidFill>
              </a:rPr>
              <a:t>và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giá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của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sản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phẩm</a:t>
            </a:r>
            <a:r>
              <a:rPr lang="vi-VN" sz="2000" dirty="0">
                <a:solidFill>
                  <a:schemeClr val="tx1"/>
                </a:solidFill>
              </a:rPr>
              <a:t>) 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03004" y="326490"/>
            <a:ext cx="2880000" cy="3456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84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421580" y="1802651"/>
            <a:ext cx="7139661" cy="4734941"/>
            <a:chOff x="3547720" y="1268897"/>
            <a:chExt cx="4581325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4" y="1954220"/>
              <a:ext cx="776701" cy="908784"/>
              <a:chOff x="3711576" y="1566864"/>
              <a:chExt cx="1717675" cy="2009776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4437883" y="3473495"/>
              <a:ext cx="1644179" cy="833684"/>
              <a:chOff x="4437883" y="3473495"/>
              <a:chExt cx="1644179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4437883" y="3473495"/>
                <a:ext cx="1644179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837813" y="3699092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loạt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2" y="1268897"/>
              <a:ext cx="1876923" cy="832583"/>
              <a:chOff x="6252122" y="1268897"/>
              <a:chExt cx="1876923" cy="832583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2" y="1268897"/>
                <a:ext cx="1876923" cy="832583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749961" y="1440860"/>
                <a:ext cx="1151982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bùng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nổ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547720" y="1658673"/>
              <a:ext cx="1603858" cy="699326"/>
              <a:chOff x="3547720" y="1658673"/>
              <a:chExt cx="1603858" cy="699326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547720" y="1658673"/>
                <a:ext cx="1603858" cy="699326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44821" y="1833539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Tổng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Việt</a:t>
            </a:r>
            <a:r>
              <a:rPr lang="en-US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82134" y="2674459"/>
            <a:ext cx="3776133" cy="43178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Việt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457765" y="3330119"/>
            <a:ext cx="2579525" cy="618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295364" y="2021203"/>
            <a:ext cx="1722199" cy="40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797663" y="334232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14601" y="3233856"/>
            <a:ext cx="8923866" cy="23862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điễn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ra </a:t>
            </a:r>
            <a:r>
              <a:rPr lang="vi-VN" dirty="0" err="1"/>
              <a:t>đời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/>
              <a:t>Mang </a:t>
            </a:r>
            <a:r>
              <a:rPr lang="vi-VN" dirty="0" err="1"/>
              <a:t>lại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3FFA-A169-4078-8A4D-600C3CB0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7395-2A39-4D3B-94F8-2424A11F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7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hỗ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438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Malgun Gothic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quyết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Nguyễn Hoàng Hiệp</cp:lastModifiedBy>
  <cp:revision>46</cp:revision>
  <dcterms:created xsi:type="dcterms:W3CDTF">2018-01-13T15:38:11Z</dcterms:created>
  <dcterms:modified xsi:type="dcterms:W3CDTF">2018-01-14T14:23:01Z</dcterms:modified>
</cp:coreProperties>
</file>