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theme/themeOverride2.xml" ContentType="application/vnd.openxmlformats-officedocument.themeOverr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305" r:id="rId2"/>
    <p:sldId id="310" r:id="rId3"/>
    <p:sldId id="306" r:id="rId4"/>
    <p:sldId id="311" r:id="rId5"/>
    <p:sldId id="312" r:id="rId6"/>
    <p:sldId id="358" r:id="rId7"/>
    <p:sldId id="307" r:id="rId8"/>
    <p:sldId id="332" r:id="rId9"/>
    <p:sldId id="313" r:id="rId10"/>
    <p:sldId id="314" r:id="rId11"/>
    <p:sldId id="316" r:id="rId12"/>
    <p:sldId id="337" r:id="rId13"/>
    <p:sldId id="338" r:id="rId14"/>
    <p:sldId id="374" r:id="rId15"/>
    <p:sldId id="375" r:id="rId16"/>
    <p:sldId id="376" r:id="rId17"/>
    <p:sldId id="377" r:id="rId18"/>
    <p:sldId id="378" r:id="rId19"/>
    <p:sldId id="379" r:id="rId20"/>
    <p:sldId id="331" r:id="rId21"/>
    <p:sldId id="373" r:id="rId22"/>
    <p:sldId id="361" r:id="rId23"/>
    <p:sldId id="362" r:id="rId24"/>
    <p:sldId id="363" r:id="rId25"/>
    <p:sldId id="364" r:id="rId26"/>
    <p:sldId id="325" r:id="rId27"/>
    <p:sldId id="330" r:id="rId28"/>
    <p:sldId id="320" r:id="rId29"/>
    <p:sldId id="321" r:id="rId30"/>
    <p:sldId id="324" r:id="rId31"/>
    <p:sldId id="339" r:id="rId32"/>
    <p:sldId id="341" r:id="rId33"/>
    <p:sldId id="354" r:id="rId34"/>
    <p:sldId id="355" r:id="rId35"/>
    <p:sldId id="359" r:id="rId36"/>
    <p:sldId id="333" r:id="rId37"/>
    <p:sldId id="356" r:id="rId38"/>
    <p:sldId id="366" r:id="rId39"/>
    <p:sldId id="367" r:id="rId40"/>
    <p:sldId id="372" r:id="rId41"/>
    <p:sldId id="368" r:id="rId42"/>
    <p:sldId id="370" r:id="rId43"/>
    <p:sldId id="352" r:id="rId44"/>
    <p:sldId id="327" r:id="rId45"/>
    <p:sldId id="351" r:id="rId46"/>
    <p:sldId id="334" r:id="rId47"/>
    <p:sldId id="353" r:id="rId48"/>
    <p:sldId id="348" r:id="rId49"/>
    <p:sldId id="342" r:id="rId50"/>
    <p:sldId id="344" r:id="rId51"/>
    <p:sldId id="345" r:id="rId52"/>
    <p:sldId id="347" r:id="rId53"/>
    <p:sldId id="350" r:id="rId54"/>
    <p:sldId id="349" r:id="rId55"/>
    <p:sldId id="343" r:id="rId56"/>
    <p:sldId id="357" r:id="rId57"/>
    <p:sldId id="335" r:id="rId58"/>
    <p:sldId id="302" r:id="rId59"/>
    <p:sldId id="322" r:id="rId60"/>
    <p:sldId id="323" r:id="rId61"/>
    <p:sldId id="269" r:id="rId62"/>
    <p:sldId id="270" r:id="rId63"/>
  </p:sldIdLst>
  <p:sldSz cx="9144000" cy="5715000" type="screen16x10"/>
  <p:notesSz cx="6858000" cy="9144000"/>
  <p:defaultTextStyle>
    <a:defPPr>
      <a:defRPr lang="en-US"/>
    </a:defPPr>
    <a:lvl1pPr marL="0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5037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0073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5109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20144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25180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30216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35253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40289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538EB8-740A-E04A-89E1-AF5DCF4D0724}">
          <p14:sldIdLst>
            <p14:sldId id="305"/>
            <p14:sldId id="310"/>
            <p14:sldId id="306"/>
            <p14:sldId id="311"/>
            <p14:sldId id="312"/>
            <p14:sldId id="358"/>
            <p14:sldId id="307"/>
            <p14:sldId id="332"/>
            <p14:sldId id="313"/>
            <p14:sldId id="314"/>
            <p14:sldId id="316"/>
            <p14:sldId id="337"/>
            <p14:sldId id="338"/>
            <p14:sldId id="374"/>
            <p14:sldId id="375"/>
            <p14:sldId id="376"/>
            <p14:sldId id="377"/>
            <p14:sldId id="378"/>
            <p14:sldId id="379"/>
            <p14:sldId id="331"/>
            <p14:sldId id="373"/>
            <p14:sldId id="361"/>
            <p14:sldId id="362"/>
            <p14:sldId id="363"/>
            <p14:sldId id="364"/>
            <p14:sldId id="325"/>
            <p14:sldId id="330"/>
            <p14:sldId id="320"/>
            <p14:sldId id="321"/>
            <p14:sldId id="324"/>
            <p14:sldId id="339"/>
            <p14:sldId id="341"/>
            <p14:sldId id="354"/>
            <p14:sldId id="355"/>
            <p14:sldId id="359"/>
            <p14:sldId id="333"/>
            <p14:sldId id="356"/>
            <p14:sldId id="366"/>
            <p14:sldId id="367"/>
            <p14:sldId id="372"/>
            <p14:sldId id="368"/>
            <p14:sldId id="370"/>
            <p14:sldId id="352"/>
            <p14:sldId id="327"/>
            <p14:sldId id="351"/>
            <p14:sldId id="334"/>
            <p14:sldId id="353"/>
            <p14:sldId id="348"/>
            <p14:sldId id="342"/>
            <p14:sldId id="344"/>
            <p14:sldId id="345"/>
            <p14:sldId id="347"/>
            <p14:sldId id="350"/>
            <p14:sldId id="349"/>
            <p14:sldId id="343"/>
            <p14:sldId id="357"/>
            <p14:sldId id="335"/>
            <p14:sldId id="302"/>
            <p14:sldId id="322"/>
            <p14:sldId id="323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1">
          <p15:clr>
            <a:srgbClr val="A4A3A4"/>
          </p15:clr>
        </p15:guide>
        <p15:guide id="2" pos="269">
          <p15:clr>
            <a:srgbClr val="A4A3A4"/>
          </p15:clr>
        </p15:guide>
        <p15:guide id="3" pos="54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5F5F5"/>
    <a:srgbClr val="3EB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77" autoAdjust="0"/>
    <p:restoredTop sz="98896" autoAdjust="0"/>
  </p:normalViewPr>
  <p:slideViewPr>
    <p:cSldViewPr snapToGrid="0" snapToObjects="1">
      <p:cViewPr varScale="1">
        <p:scale>
          <a:sx n="137" d="100"/>
          <a:sy n="137" d="100"/>
        </p:scale>
        <p:origin x="462" y="126"/>
      </p:cViewPr>
      <p:guideLst>
        <p:guide orient="horz" pos="171"/>
        <p:guide pos="269"/>
        <p:guide pos="54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.xlsm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9.xlsm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0.xlsm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.xlsm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2.xlsm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3.xlsm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Macro-Enabled_Worksheet4.xlsm"/><Relationship Id="rId1" Type="http://schemas.openxmlformats.org/officeDocument/2006/relationships/themeOverride" Target="../theme/themeOverride1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Macro-Enabled_Worksheet5.xlsm"/><Relationship Id="rId1" Type="http://schemas.openxmlformats.org/officeDocument/2006/relationships/themeOverride" Target="../theme/themeOverride2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6.xlsm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7.xlsm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8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Geneva"/>
                <a:ea typeface="Geneva"/>
                <a:cs typeface="Geneva"/>
              </a:defRPr>
            </a:pPr>
            <a:endParaRPr lang="en-US"/>
          </a:p>
        </c:rich>
      </c:tx>
      <c:layout>
        <c:manualLayout>
          <c:xMode val="edge"/>
          <c:yMode val="edge"/>
          <c:x val="0.49493686690698202"/>
          <c:y val="1.93167126487706E-2"/>
        </c:manualLayout>
      </c:layout>
      <c:overlay val="0"/>
      <c:spPr>
        <a:noFill/>
        <a:ln w="25384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4683544303797506E-2"/>
          <c:y val="1.4858841010401201E-3"/>
          <c:w val="0.85189873417721496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D0806"/>
            </a:solidFill>
            <a:ln w="25384">
              <a:noFill/>
            </a:ln>
          </c:spPr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25384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E3F-4E27-AC44-B74669156AC8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25384">
                <a:noFill/>
              </a:ln>
            </c:spPr>
            <c:extLst>
              <c:ext xmlns:c16="http://schemas.microsoft.com/office/drawing/2014/chart" uri="{C3380CC4-5D6E-409C-BE32-E72D297353CC}">
                <c16:uniqueId val="{00000003-EE3F-4E27-AC44-B74669156AC8}"/>
              </c:ext>
            </c:extLst>
          </c:dPt>
          <c:cat>
            <c:strRef>
              <c:f>Sheet1!$B$1:$C$1</c:f>
              <c:strCache>
                <c:ptCount val="2"/>
                <c:pt idx="0">
                  <c:v>2013</c:v>
                </c:pt>
                <c:pt idx="1">
                  <c:v>2014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3F-4E27-AC44-B74669156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95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2999" b="0" i="0" u="none" strike="noStrike" baseline="0">
          <a:solidFill>
            <a:srgbClr val="000000"/>
          </a:solidFill>
          <a:latin typeface="Gill Sans"/>
          <a:ea typeface="Gill Sans"/>
          <a:cs typeface="Gill Sans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999" b="0" i="0" u="none" strike="noStrike" baseline="0">
                <a:solidFill>
                  <a:srgbClr val="000000"/>
                </a:solidFill>
                <a:latin typeface="Geneva"/>
                <a:ea typeface="Geneva"/>
                <a:cs typeface="Geneva"/>
              </a:defRPr>
            </a:pPr>
            <a:endParaRPr lang="en-US"/>
          </a:p>
        </c:rich>
      </c:tx>
      <c:layout>
        <c:manualLayout>
          <c:xMode val="edge"/>
          <c:yMode val="edge"/>
          <c:x val="0.49493680066307499"/>
          <c:y val="1.9316618317447201E-2"/>
        </c:manualLayout>
      </c:layout>
      <c:overlay val="0"/>
      <c:spPr>
        <a:noFill/>
        <a:ln w="25374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4683544303797506E-2"/>
          <c:y val="1.4858841010401201E-3"/>
          <c:w val="0.85189873417721496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D0806"/>
            </a:solidFill>
            <a:ln w="25374">
              <a:noFill/>
            </a:ln>
          </c:spPr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25374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3E3-4223-9911-656CB58FBAC5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25374">
                <a:noFill/>
              </a:ln>
            </c:spPr>
            <c:extLst>
              <c:ext xmlns:c16="http://schemas.microsoft.com/office/drawing/2014/chart" uri="{C3380CC4-5D6E-409C-BE32-E72D297353CC}">
                <c16:uniqueId val="{00000003-C3E3-4223-9911-656CB58FBAC5}"/>
              </c:ext>
            </c:extLst>
          </c:dPt>
          <c:cat>
            <c:strRef>
              <c:f>Sheet1!$B$1:$C$1</c:f>
              <c:strCache>
                <c:ptCount val="2"/>
                <c:pt idx="0">
                  <c:v>2013</c:v>
                </c:pt>
                <c:pt idx="1">
                  <c:v>2014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3E3-4223-9911-656CB58FBA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81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2998" b="0" i="0" u="none" strike="noStrike" baseline="0">
          <a:solidFill>
            <a:srgbClr val="000000"/>
          </a:solidFill>
          <a:latin typeface="Gill Sans"/>
          <a:ea typeface="Gill Sans"/>
          <a:cs typeface="Gill Sans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Your Company</c:v>
                </c:pt>
              </c:strCache>
            </c:strRef>
          </c:tx>
          <c:cat>
            <c:strRef>
              <c:f>Sheet1!$B$1:$I$1</c:f>
              <c:strCache>
                <c:ptCount val="8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</c:strCache>
            </c:strRef>
          </c:cat>
          <c:val>
            <c:numRef>
              <c:f>Sheet1!$B$2:$I$2</c:f>
              <c:numCache>
                <c:formatCode>General</c:formatCode>
                <c:ptCount val="8"/>
                <c:pt idx="0">
                  <c:v>17</c:v>
                </c:pt>
                <c:pt idx="1">
                  <c:v>89</c:v>
                </c:pt>
                <c:pt idx="2">
                  <c:v>53</c:v>
                </c:pt>
                <c:pt idx="3">
                  <c:v>96</c:v>
                </c:pt>
                <c:pt idx="4">
                  <c:v>20</c:v>
                </c:pt>
                <c:pt idx="5">
                  <c:v>106</c:v>
                </c:pt>
                <c:pt idx="6">
                  <c:v>60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B0-462B-92D4-2B0A807582B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Competition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Sheet1!$B$1:$I$1</c:f>
              <c:strCache>
                <c:ptCount val="8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</c:strCache>
            </c:strRef>
          </c:cat>
          <c:val>
            <c:numRef>
              <c:f>Sheet1!$B$3:$I$3</c:f>
              <c:numCache>
                <c:formatCode>General</c:formatCode>
                <c:ptCount val="8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  <c:pt idx="4">
                  <c:v>30</c:v>
                </c:pt>
                <c:pt idx="5">
                  <c:v>50</c:v>
                </c:pt>
                <c:pt idx="6">
                  <c:v>40</c:v>
                </c:pt>
                <c:pt idx="7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B0-462B-92D4-2B0A807582B5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/>
            </a:solidFill>
          </c:spPr>
          <c:cat>
            <c:strRef>
              <c:f>Sheet1!$B$1:$I$1</c:f>
              <c:strCache>
                <c:ptCount val="8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</c:strCache>
            </c:strRef>
          </c:cat>
          <c:val>
            <c:numRef>
              <c:f>Sheet1!$B$4:$I$4</c:f>
              <c:numCache>
                <c:formatCode>General</c:formatCode>
                <c:ptCount val="8"/>
                <c:pt idx="0">
                  <c:v>34</c:v>
                </c:pt>
                <c:pt idx="1">
                  <c:v>90</c:v>
                </c:pt>
                <c:pt idx="2">
                  <c:v>10</c:v>
                </c:pt>
                <c:pt idx="3">
                  <c:v>45</c:v>
                </c:pt>
                <c:pt idx="4">
                  <c:v>10</c:v>
                </c:pt>
                <c:pt idx="5">
                  <c:v>46</c:v>
                </c:pt>
                <c:pt idx="6">
                  <c:v>40</c:v>
                </c:pt>
                <c:pt idx="7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B0-462B-92D4-2B0A807582B5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6"/>
            </a:solidFill>
          </c:spPr>
          <c:cat>
            <c:strRef>
              <c:f>Sheet1!$B$1:$I$1</c:f>
              <c:strCache>
                <c:ptCount val="8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</c:strCache>
            </c:strRef>
          </c:cat>
          <c:val>
            <c:numRef>
              <c:f>Sheet1!$B$5:$I$5</c:f>
              <c:numCache>
                <c:formatCode>General</c:formatCode>
                <c:ptCount val="8"/>
                <c:pt idx="0">
                  <c:v>40</c:v>
                </c:pt>
                <c:pt idx="1">
                  <c:v>45</c:v>
                </c:pt>
                <c:pt idx="2">
                  <c:v>20</c:v>
                </c:pt>
                <c:pt idx="3">
                  <c:v>99</c:v>
                </c:pt>
                <c:pt idx="4">
                  <c:v>78</c:v>
                </c:pt>
                <c:pt idx="5">
                  <c:v>37</c:v>
                </c:pt>
                <c:pt idx="6">
                  <c:v>0</c:v>
                </c:pt>
                <c:pt idx="7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2B0-462B-92D4-2B0A807582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7232952"/>
        <c:axId val="2097229816"/>
      </c:areaChart>
      <c:catAx>
        <c:axId val="20972329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txPr>
          <a:bodyPr rot="0" vert="horz"/>
          <a:lstStyle/>
          <a:p>
            <a:pPr>
              <a:defRPr/>
            </a:pPr>
            <a:endParaRPr lang="en-US"/>
          </a:p>
        </c:txPr>
        <c:crossAx val="209722981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97229816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2097232952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000">
          <a:solidFill>
            <a:schemeClr val="bg1">
              <a:lumMod val="75000"/>
            </a:schemeClr>
          </a:solidFill>
          <a:latin typeface="Lato Regular"/>
          <a:cs typeface="Lato Regular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en-US"/>
          </a:p>
        </c:rich>
      </c:tx>
      <c:layout>
        <c:manualLayout>
          <c:xMode val="edge"/>
          <c:yMode val="edge"/>
          <c:x val="0.49493670886075902"/>
          <c:y val="1.931649331352150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2.2784810126582299E-2"/>
          <c:y val="0.185735512630015"/>
          <c:w val="0.962025316455696"/>
          <c:h val="0.797919762258544"/>
        </c:manualLayout>
      </c:layout>
      <c:area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Región 2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cat>
            <c:strRef>
              <c:f>Sheet1!$B$1:$I$1</c:f>
              <c:strCache>
                <c:ptCount val="8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</c:strCache>
            </c:strRef>
          </c:cat>
          <c:val>
            <c:numRef>
              <c:f>Sheet1!$B$2:$I$2</c:f>
              <c:numCache>
                <c:formatCode>General</c:formatCode>
                <c:ptCount val="8"/>
                <c:pt idx="0">
                  <c:v>55</c:v>
                </c:pt>
                <c:pt idx="1">
                  <c:v>120</c:v>
                </c:pt>
                <c:pt idx="2">
                  <c:v>70</c:v>
                </c:pt>
                <c:pt idx="3">
                  <c:v>230</c:v>
                </c:pt>
                <c:pt idx="4">
                  <c:v>40</c:v>
                </c:pt>
                <c:pt idx="5">
                  <c:v>340</c:v>
                </c:pt>
                <c:pt idx="6">
                  <c:v>120</c:v>
                </c:pt>
                <c:pt idx="7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88-49EF-BA82-5F5759B9A75E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Región 1</c:v>
                </c:pt>
              </c:strCache>
            </c:strRef>
          </c:tx>
          <c:spPr>
            <a:solidFill>
              <a:schemeClr val="accent4"/>
            </a:solidFill>
          </c:spPr>
          <c:cat>
            <c:strRef>
              <c:f>Sheet1!$B$1:$I$1</c:f>
              <c:strCache>
                <c:ptCount val="8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</c:strCache>
            </c:strRef>
          </c:cat>
          <c:val>
            <c:numRef>
              <c:f>Sheet1!$B$3:$I$3</c:f>
              <c:numCache>
                <c:formatCode>General</c:formatCode>
                <c:ptCount val="8"/>
                <c:pt idx="0">
                  <c:v>17</c:v>
                </c:pt>
                <c:pt idx="1">
                  <c:v>23</c:v>
                </c:pt>
                <c:pt idx="2">
                  <c:v>230</c:v>
                </c:pt>
                <c:pt idx="3">
                  <c:v>60</c:v>
                </c:pt>
                <c:pt idx="4">
                  <c:v>189</c:v>
                </c:pt>
                <c:pt idx="5">
                  <c:v>80</c:v>
                </c:pt>
                <c:pt idx="6">
                  <c:v>240</c:v>
                </c:pt>
                <c:pt idx="7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88-49EF-BA82-5F5759B9A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6529800"/>
        <c:axId val="2096524392"/>
      </c:areaChart>
      <c:catAx>
        <c:axId val="209652980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49620253164556999"/>
              <c:y val="0.913818722139672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crossAx val="2096524392"/>
        <c:crosses val="autoZero"/>
        <c:auto val="1"/>
        <c:lblAlgn val="ctr"/>
        <c:lblOffset val="100"/>
        <c:noMultiLvlLbl val="0"/>
      </c:catAx>
      <c:valAx>
        <c:axId val="2096524392"/>
        <c:scaling>
          <c:orientation val="minMax"/>
        </c:scaling>
        <c:delete val="1"/>
        <c:axPos val="l"/>
        <c:minorGridlines/>
        <c:title>
          <c:tx>
            <c:rich>
              <a:bodyPr rot="0" vert="horz"/>
              <a:lstStyle/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8.8607594936708795E-3"/>
              <c:y val="0.5393759286775630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9652980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7263843648208E-2"/>
          <c:y val="8.7294858487202198E-2"/>
          <c:w val="0.97785016286644999"/>
          <c:h val="0.86870510981819504"/>
        </c:manualLayout>
      </c:layout>
      <c:area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Región 2</c:v>
                </c:pt>
              </c:strCache>
            </c:strRef>
          </c:tx>
          <c:cat>
            <c:strRef>
              <c:f>Sheet1!$B$1:$I$1</c:f>
              <c:strCache>
                <c:ptCount val="8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</c:strCache>
            </c:strRef>
          </c:cat>
          <c:val>
            <c:numRef>
              <c:f>Sheet1!$B$2:$I$2</c:f>
              <c:numCache>
                <c:formatCode>General</c:formatCode>
                <c:ptCount val="8"/>
                <c:pt idx="0">
                  <c:v>-20</c:v>
                </c:pt>
                <c:pt idx="1">
                  <c:v>-50</c:v>
                </c:pt>
                <c:pt idx="2">
                  <c:v>-190</c:v>
                </c:pt>
                <c:pt idx="3">
                  <c:v>-50</c:v>
                </c:pt>
                <c:pt idx="4">
                  <c:v>-220</c:v>
                </c:pt>
                <c:pt idx="5">
                  <c:v>-30</c:v>
                </c:pt>
                <c:pt idx="6">
                  <c:v>-160</c:v>
                </c:pt>
                <c:pt idx="7">
                  <c:v>-40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75-4320-8EB4-0A5BEE2B89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Región 1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Sheet1!$B$1:$I$1</c:f>
              <c:strCache>
                <c:ptCount val="8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</c:strCache>
            </c:strRef>
          </c:cat>
          <c:val>
            <c:numRef>
              <c:f>Sheet1!$B$3:$I$3</c:f>
              <c:numCache>
                <c:formatCode>General</c:formatCode>
                <c:ptCount val="8"/>
                <c:pt idx="0">
                  <c:v>-10</c:v>
                </c:pt>
                <c:pt idx="1">
                  <c:v>-140</c:v>
                </c:pt>
                <c:pt idx="2">
                  <c:v>-53</c:v>
                </c:pt>
                <c:pt idx="3">
                  <c:v>-120</c:v>
                </c:pt>
                <c:pt idx="4">
                  <c:v>-30</c:v>
                </c:pt>
                <c:pt idx="5">
                  <c:v>-190</c:v>
                </c:pt>
                <c:pt idx="6">
                  <c:v>-30</c:v>
                </c:pt>
                <c:pt idx="7">
                  <c:v>-23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75-4320-8EB4-0A5BEE2B89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6544488"/>
        <c:axId val="2096541304"/>
      </c:areaChart>
      <c:catAx>
        <c:axId val="2096544488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496416938110749"/>
              <c:y val="0.76800000000000002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crossAx val="2096541304"/>
        <c:crosses val="autoZero"/>
        <c:auto val="1"/>
        <c:lblAlgn val="ctr"/>
        <c:lblOffset val="100"/>
        <c:noMultiLvlLbl val="0"/>
      </c:catAx>
      <c:valAx>
        <c:axId val="2096541304"/>
        <c:scaling>
          <c:orientation val="minMax"/>
        </c:scaling>
        <c:delete val="1"/>
        <c:axPos val="l"/>
        <c:minorGridlines/>
        <c:title>
          <c:tx>
            <c:rich>
              <a:bodyPr rot="0" vert="horz"/>
              <a:lstStyle/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4.5602605863192197E-3"/>
              <c:y val="0.5160000000000000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96544488"/>
        <c:crosses val="autoZero"/>
        <c:crossBetween val="midCat"/>
      </c:valAx>
      <c:spPr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en-US"/>
          </a:p>
        </c:rich>
      </c:tx>
      <c:layout>
        <c:manualLayout>
          <c:xMode val="edge"/>
          <c:yMode val="edge"/>
          <c:x val="0.49113924050632901"/>
          <c:y val="1.931649331352150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7743368510233"/>
          <c:y val="5.1879231656552498E-2"/>
          <c:w val="0.8"/>
          <c:h val="0.84189979437283702"/>
        </c:manualLayout>
      </c:layout>
      <c:area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</c:spPr>
          <c:cat>
            <c:strRef>
              <c:f>Sheet1!$B$1:$E$1</c:f>
              <c:strCach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35</c:v>
                </c:pt>
                <c:pt idx="1">
                  <c:v>54</c:v>
                </c:pt>
                <c:pt idx="2">
                  <c:v>60</c:v>
                </c:pt>
                <c:pt idx="3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CDE-96DC-19B278E2E71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4"/>
            </a:solidFill>
          </c:spPr>
          <c:cat>
            <c:strRef>
              <c:f>Sheet1!$B$1:$E$1</c:f>
              <c:strCach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17</c:v>
                </c:pt>
                <c:pt idx="1">
                  <c:v>34</c:v>
                </c:pt>
                <c:pt idx="2">
                  <c:v>25</c:v>
                </c:pt>
                <c:pt idx="3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CDE-96DC-19B278E2E7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6415720"/>
        <c:axId val="2096410216"/>
      </c:areaChart>
      <c:catAx>
        <c:axId val="2096415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52911392405063296"/>
              <c:y val="0.91530460624071297"/>
            </c:manualLayout>
          </c:layout>
          <c:overlay val="0"/>
        </c:title>
        <c:numFmt formatCode="General" sourceLinked="0"/>
        <c:majorTickMark val="none"/>
        <c:minorTickMark val="none"/>
        <c:tickLblPos val="low"/>
        <c:txPr>
          <a:bodyPr rot="0" vert="horz"/>
          <a:lstStyle/>
          <a:p>
            <a:pPr>
              <a:defRPr/>
            </a:pPr>
            <a:endParaRPr lang="en-US"/>
          </a:p>
        </c:txPr>
        <c:crossAx val="209641021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9641021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6.58227848101266E-2"/>
              <c:y val="0.51114413075780096"/>
            </c:manualLayout>
          </c:layout>
          <c:overlay val="0"/>
        </c:title>
        <c:numFmt formatCode="General" sourceLinked="0"/>
        <c:majorTickMark val="none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2096415720"/>
        <c:crosses val="autoZero"/>
        <c:crossBetween val="midCat"/>
      </c:valAx>
      <c:spPr>
        <a:ln>
          <a:solidFill>
            <a:schemeClr val="bg1">
              <a:lumMod val="85000"/>
            </a:schemeClr>
          </a:solidFill>
        </a:ln>
      </c:spPr>
    </c:plotArea>
    <c:plotVisOnly val="1"/>
    <c:dispBlanksAs val="zero"/>
    <c:showDLblsOverMax val="0"/>
  </c:chart>
  <c:spPr>
    <a:ln>
      <a:solidFill>
        <a:schemeClr val="bg1"/>
      </a:solidFill>
    </a:ln>
  </c:spPr>
  <c:txPr>
    <a:bodyPr/>
    <a:lstStyle/>
    <a:p>
      <a:pPr>
        <a:defRPr sz="800">
          <a:solidFill>
            <a:schemeClr val="bg1">
              <a:lumMod val="7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endParaRPr lang="en-US"/>
          </a:p>
        </c:rich>
      </c:tx>
      <c:layout>
        <c:manualLayout>
          <c:xMode val="edge"/>
          <c:yMode val="edge"/>
          <c:x val="0.49113924050632901"/>
          <c:y val="1.931649331352150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2551058997933"/>
          <c:y val="5.1879231656552498E-2"/>
          <c:w val="0.8"/>
          <c:h val="0.84189979437283702"/>
        </c:manualLayout>
      </c:layout>
      <c:area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46556A"/>
            </a:solidFill>
          </c:spPr>
          <c:cat>
            <c:strRef>
              <c:f>Sheet1!$B$1:$E$1</c:f>
              <c:strCach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35</c:v>
                </c:pt>
                <c:pt idx="1">
                  <c:v>54</c:v>
                </c:pt>
                <c:pt idx="2">
                  <c:v>60</c:v>
                </c:pt>
                <c:pt idx="3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84-42DB-AD48-555795415AC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44BE9B"/>
            </a:solidFill>
          </c:spPr>
          <c:cat>
            <c:strRef>
              <c:f>Sheet1!$B$1:$E$1</c:f>
              <c:strCach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17</c:v>
                </c:pt>
                <c:pt idx="1">
                  <c:v>34</c:v>
                </c:pt>
                <c:pt idx="2">
                  <c:v>25</c:v>
                </c:pt>
                <c:pt idx="3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84-42DB-AD48-555795415A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6364248"/>
        <c:axId val="2096358744"/>
      </c:areaChart>
      <c:catAx>
        <c:axId val="20963642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52911392405063296"/>
              <c:y val="0.91530460624071297"/>
            </c:manualLayout>
          </c:layout>
          <c:overlay val="0"/>
        </c:title>
        <c:numFmt formatCode="General" sourceLinked="0"/>
        <c:majorTickMark val="none"/>
        <c:minorTickMark val="none"/>
        <c:tickLblPos val="low"/>
        <c:txPr>
          <a:bodyPr rot="0" vert="horz"/>
          <a:lstStyle/>
          <a:p>
            <a:pPr>
              <a:defRPr/>
            </a:pPr>
            <a:endParaRPr lang="en-US"/>
          </a:p>
        </c:txPr>
        <c:crossAx val="209635874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9635874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6.58227848101266E-2"/>
              <c:y val="0.51114413075780096"/>
            </c:manualLayout>
          </c:layout>
          <c:overlay val="0"/>
        </c:title>
        <c:numFmt formatCode="General" sourceLinked="0"/>
        <c:majorTickMark val="none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2096364248"/>
        <c:crosses val="autoZero"/>
        <c:crossBetween val="midCat"/>
      </c:valAx>
      <c:spPr>
        <a:ln>
          <a:solidFill>
            <a:schemeClr val="bg1">
              <a:lumMod val="85000"/>
            </a:schemeClr>
          </a:solidFill>
        </a:ln>
      </c:spPr>
    </c:plotArea>
    <c:plotVisOnly val="1"/>
    <c:dispBlanksAs val="zero"/>
    <c:showDLblsOverMax val="0"/>
  </c:chart>
  <c:spPr>
    <a:ln>
      <a:solidFill>
        <a:schemeClr val="bg1"/>
      </a:solidFill>
    </a:ln>
  </c:spPr>
  <c:txPr>
    <a:bodyPr/>
    <a:lstStyle/>
    <a:p>
      <a:pPr>
        <a:defRPr sz="800">
          <a:solidFill>
            <a:schemeClr val="bg1">
              <a:lumMod val="75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endParaRPr lang="en-US"/>
          </a:p>
        </c:rich>
      </c:tx>
      <c:layout>
        <c:manualLayout>
          <c:xMode val="edge"/>
          <c:yMode val="edge"/>
          <c:x val="0.49113924050632901"/>
          <c:y val="1.931649331352150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2551058997933"/>
          <c:y val="5.1879231656552498E-2"/>
          <c:w val="0.8"/>
          <c:h val="0.84189979437283702"/>
        </c:manualLayout>
      </c:layout>
      <c:area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9CB833"/>
            </a:solidFill>
          </c:spPr>
          <c:cat>
            <c:strRef>
              <c:f>Sheet1!$B$1:$E$1</c:f>
              <c:strCach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35</c:v>
                </c:pt>
                <c:pt idx="1">
                  <c:v>54</c:v>
                </c:pt>
                <c:pt idx="2">
                  <c:v>60</c:v>
                </c:pt>
                <c:pt idx="3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A4-4A32-A5CD-DC7E78D9105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1487B1"/>
            </a:solidFill>
          </c:spPr>
          <c:cat>
            <c:strRef>
              <c:f>Sheet1!$B$1:$E$1</c:f>
              <c:strCach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17</c:v>
                </c:pt>
                <c:pt idx="1">
                  <c:v>34</c:v>
                </c:pt>
                <c:pt idx="2">
                  <c:v>25</c:v>
                </c:pt>
                <c:pt idx="3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A4-4A32-A5CD-DC7E78D910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5384776"/>
        <c:axId val="2095379336"/>
      </c:areaChart>
      <c:catAx>
        <c:axId val="2095384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52911392405063296"/>
              <c:y val="0.91530460624071297"/>
            </c:manualLayout>
          </c:layout>
          <c:overlay val="0"/>
        </c:title>
        <c:numFmt formatCode="General" sourceLinked="0"/>
        <c:majorTickMark val="none"/>
        <c:minorTickMark val="none"/>
        <c:tickLblPos val="low"/>
        <c:txPr>
          <a:bodyPr rot="0" vert="horz"/>
          <a:lstStyle/>
          <a:p>
            <a:pPr>
              <a:defRPr/>
            </a:pPr>
            <a:endParaRPr lang="en-US"/>
          </a:p>
        </c:txPr>
        <c:crossAx val="209537933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9537933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6.58227848101266E-2"/>
              <c:y val="0.51114413075780096"/>
            </c:manualLayout>
          </c:layout>
          <c:overlay val="0"/>
        </c:title>
        <c:numFmt formatCode="General" sourceLinked="0"/>
        <c:majorTickMark val="none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2095384776"/>
        <c:crosses val="autoZero"/>
        <c:crossBetween val="midCat"/>
      </c:valAx>
      <c:spPr>
        <a:ln>
          <a:solidFill>
            <a:schemeClr val="bg1">
              <a:lumMod val="85000"/>
            </a:schemeClr>
          </a:solidFill>
        </a:ln>
      </c:spPr>
    </c:plotArea>
    <c:plotVisOnly val="1"/>
    <c:dispBlanksAs val="zero"/>
    <c:showDLblsOverMax val="0"/>
  </c:chart>
  <c:spPr>
    <a:ln>
      <a:solidFill>
        <a:schemeClr val="bg1"/>
      </a:solidFill>
    </a:ln>
  </c:spPr>
  <c:txPr>
    <a:bodyPr/>
    <a:lstStyle/>
    <a:p>
      <a:pPr>
        <a:defRPr sz="800">
          <a:solidFill>
            <a:schemeClr val="bg1">
              <a:lumMod val="75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Geneva"/>
                <a:ea typeface="Geneva"/>
                <a:cs typeface="Geneva"/>
              </a:defRPr>
            </a:pPr>
            <a:endParaRPr lang="en-US"/>
          </a:p>
        </c:rich>
      </c:tx>
      <c:layout>
        <c:manualLayout>
          <c:xMode val="edge"/>
          <c:yMode val="edge"/>
          <c:x val="0.49493686690698202"/>
          <c:y val="1.93167126487706E-2"/>
        </c:manualLayout>
      </c:layout>
      <c:overlay val="0"/>
      <c:spPr>
        <a:noFill/>
        <a:ln w="25384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4683544303797506E-2"/>
          <c:y val="1.4858841010401201E-3"/>
          <c:w val="0.85189873417721496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D0806"/>
            </a:solidFill>
            <a:ln w="25384">
              <a:noFill/>
            </a:ln>
          </c:spPr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25384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BF5-4A32-AB63-45288BACAB66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25384">
                <a:noFill/>
              </a:ln>
            </c:spPr>
            <c:extLst>
              <c:ext xmlns:c16="http://schemas.microsoft.com/office/drawing/2014/chart" uri="{C3380CC4-5D6E-409C-BE32-E72D297353CC}">
                <c16:uniqueId val="{00000003-0BF5-4A32-AB63-45288BACAB66}"/>
              </c:ext>
            </c:extLst>
          </c:dPt>
          <c:cat>
            <c:strRef>
              <c:f>Sheet1!$B$1:$C$1</c:f>
              <c:strCache>
                <c:ptCount val="2"/>
                <c:pt idx="0">
                  <c:v>2013</c:v>
                </c:pt>
                <c:pt idx="1">
                  <c:v>2014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BF5-4A32-AB63-45288BACAB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95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2999" b="0" i="0" u="none" strike="noStrike" baseline="0">
          <a:solidFill>
            <a:srgbClr val="000000"/>
          </a:solidFill>
          <a:latin typeface="Gill Sans"/>
          <a:ea typeface="Gill Sans"/>
          <a:cs typeface="Gill Sans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Geneva"/>
                <a:ea typeface="Geneva"/>
                <a:cs typeface="Geneva"/>
              </a:defRPr>
            </a:pPr>
            <a:endParaRPr lang="en-US"/>
          </a:p>
        </c:rich>
      </c:tx>
      <c:layout>
        <c:manualLayout>
          <c:xMode val="edge"/>
          <c:yMode val="edge"/>
          <c:x val="0.49493694554671402"/>
          <c:y val="1.93166850185943E-2"/>
        </c:manualLayout>
      </c:layout>
      <c:overlay val="0"/>
      <c:spPr>
        <a:noFill/>
        <a:ln w="25416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4683544303797506E-2"/>
          <c:y val="1.4858841010401201E-3"/>
          <c:w val="0.85189873417721496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D0806"/>
            </a:solidFill>
            <a:ln w="25416">
              <a:noFill/>
            </a:ln>
          </c:spPr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25416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E2F-4D1A-A325-0F02006EF61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16">
                <a:noFill/>
              </a:ln>
            </c:spPr>
            <c:extLst>
              <c:ext xmlns:c16="http://schemas.microsoft.com/office/drawing/2014/chart" uri="{C3380CC4-5D6E-409C-BE32-E72D297353CC}">
                <c16:uniqueId val="{00000003-6E2F-4D1A-A325-0F02006EF612}"/>
              </c:ext>
            </c:extLst>
          </c:dPt>
          <c:cat>
            <c:strRef>
              <c:f>Sheet1!$B$1:$C$1</c:f>
              <c:strCache>
                <c:ptCount val="2"/>
                <c:pt idx="0">
                  <c:v>2013</c:v>
                </c:pt>
                <c:pt idx="1">
                  <c:v>2014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50</c:v>
                </c:pt>
                <c:pt idx="1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2F-4D1A-A325-0F02006EF6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95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2999" b="0" i="0" u="none" strike="noStrike" baseline="0">
          <a:solidFill>
            <a:srgbClr val="000000"/>
          </a:solidFill>
          <a:latin typeface="Gill Sans"/>
          <a:ea typeface="Gill Sans"/>
          <a:cs typeface="Gill Sans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999" b="0" i="0" u="none" strike="noStrike" baseline="0">
                <a:solidFill>
                  <a:srgbClr val="000000"/>
                </a:solidFill>
                <a:latin typeface="Geneva"/>
                <a:ea typeface="Geneva"/>
                <a:cs typeface="Geneva"/>
              </a:defRPr>
            </a:pPr>
            <a:endParaRPr lang="en-US"/>
          </a:p>
        </c:rich>
      </c:tx>
      <c:layout>
        <c:manualLayout>
          <c:xMode val="edge"/>
          <c:yMode val="edge"/>
          <c:x val="0.49493680066307499"/>
          <c:y val="1.9316618317447201E-2"/>
        </c:manualLayout>
      </c:layout>
      <c:overlay val="0"/>
      <c:spPr>
        <a:noFill/>
        <a:ln w="25374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4683544303797506E-2"/>
          <c:y val="1.4858841010401201E-3"/>
          <c:w val="0.85189873417721496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D0806"/>
            </a:solidFill>
            <a:ln w="25374">
              <a:noFill/>
            </a:ln>
          </c:spPr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25374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5EA-4FF3-A69C-A0D684A093EC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25374">
                <a:noFill/>
              </a:ln>
            </c:spPr>
            <c:extLst>
              <c:ext xmlns:c16="http://schemas.microsoft.com/office/drawing/2014/chart" uri="{C3380CC4-5D6E-409C-BE32-E72D297353CC}">
                <c16:uniqueId val="{00000003-55EA-4FF3-A69C-A0D684A093EC}"/>
              </c:ext>
            </c:extLst>
          </c:dPt>
          <c:cat>
            <c:strRef>
              <c:f>Sheet1!$B$1:$C$1</c:f>
              <c:strCache>
                <c:ptCount val="2"/>
                <c:pt idx="0">
                  <c:v>2013</c:v>
                </c:pt>
                <c:pt idx="1">
                  <c:v>2014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5EA-4FF3-A69C-A0D684A093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81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2998" b="0" i="0" u="none" strike="noStrike" baseline="0">
          <a:solidFill>
            <a:srgbClr val="000000"/>
          </a:solidFill>
          <a:latin typeface="Gill Sans"/>
          <a:ea typeface="Gill Sans"/>
          <a:cs typeface="Gill Sans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D1F4-EB9B-8D4C-8330-A7FD24F71DA8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FAAED-601C-2E42-A5D2-7D875446EB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86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B5DB0-7631-C740-8B9A-54252701A623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55A8-62FB-E247-BFB6-6D96B50CB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0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5037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0073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15109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20144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25180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30216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35253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40289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Isosceles Triangle 104"/>
          <p:cNvSpPr/>
          <p:nvPr userDrawn="1"/>
        </p:nvSpPr>
        <p:spPr>
          <a:xfrm rot="16200000">
            <a:off x="-49364" y="1348459"/>
            <a:ext cx="715779" cy="61705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/>
          <p:cNvSpPr/>
          <p:nvPr userDrawn="1"/>
        </p:nvSpPr>
        <p:spPr>
          <a:xfrm rot="5400000">
            <a:off x="-49364" y="1702289"/>
            <a:ext cx="715779" cy="61705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106"/>
          <p:cNvSpPr/>
          <p:nvPr userDrawn="1"/>
        </p:nvSpPr>
        <p:spPr>
          <a:xfrm rot="16200000">
            <a:off x="-49364" y="2056119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Isosceles Triangle 107"/>
          <p:cNvSpPr/>
          <p:nvPr userDrawn="1"/>
        </p:nvSpPr>
        <p:spPr>
          <a:xfrm rot="5400000">
            <a:off x="-49364" y="2409949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 userDrawn="1"/>
        </p:nvSpPr>
        <p:spPr>
          <a:xfrm rot="16200000">
            <a:off x="-49364" y="2763779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/>
          <p:cNvSpPr/>
          <p:nvPr userDrawn="1"/>
        </p:nvSpPr>
        <p:spPr>
          <a:xfrm rot="5400000">
            <a:off x="559221" y="1350750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/>
          <p:nvPr userDrawn="1"/>
        </p:nvSpPr>
        <p:spPr>
          <a:xfrm rot="5400000">
            <a:off x="559221" y="2058411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/>
          <p:cNvSpPr/>
          <p:nvPr userDrawn="1"/>
        </p:nvSpPr>
        <p:spPr>
          <a:xfrm rot="16200000">
            <a:off x="567688" y="2408181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/>
          <p:cNvSpPr/>
          <p:nvPr userDrawn="1"/>
        </p:nvSpPr>
        <p:spPr>
          <a:xfrm rot="5400000">
            <a:off x="567688" y="2762011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Isosceles Triangle 114"/>
          <p:cNvSpPr/>
          <p:nvPr userDrawn="1"/>
        </p:nvSpPr>
        <p:spPr>
          <a:xfrm rot="5400000">
            <a:off x="-49364" y="3117261"/>
            <a:ext cx="715779" cy="61705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115"/>
          <p:cNvSpPr/>
          <p:nvPr userDrawn="1"/>
        </p:nvSpPr>
        <p:spPr>
          <a:xfrm rot="16200000">
            <a:off x="-49364" y="3471091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Isosceles Triangle 118"/>
          <p:cNvSpPr/>
          <p:nvPr userDrawn="1"/>
        </p:nvSpPr>
        <p:spPr>
          <a:xfrm rot="16200000">
            <a:off x="567688" y="3118133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Isosceles Triangle 119"/>
          <p:cNvSpPr/>
          <p:nvPr userDrawn="1"/>
        </p:nvSpPr>
        <p:spPr>
          <a:xfrm rot="5400000">
            <a:off x="567688" y="3471963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 userDrawn="1"/>
        </p:nvSpPr>
        <p:spPr>
          <a:xfrm rot="16200000">
            <a:off x="567688" y="3821735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124"/>
          <p:cNvSpPr/>
          <p:nvPr userDrawn="1"/>
        </p:nvSpPr>
        <p:spPr>
          <a:xfrm rot="16200000">
            <a:off x="1176272" y="2056119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 userDrawn="1"/>
        </p:nvSpPr>
        <p:spPr>
          <a:xfrm rot="16200000">
            <a:off x="1784857" y="1698231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129"/>
          <p:cNvSpPr/>
          <p:nvPr userDrawn="1"/>
        </p:nvSpPr>
        <p:spPr>
          <a:xfrm rot="5400000">
            <a:off x="1784857" y="2052061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/>
          <p:cNvSpPr/>
          <p:nvPr userDrawn="1"/>
        </p:nvSpPr>
        <p:spPr>
          <a:xfrm rot="16200000">
            <a:off x="1793324" y="2401831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35"/>
          <p:cNvSpPr/>
          <p:nvPr userDrawn="1"/>
        </p:nvSpPr>
        <p:spPr>
          <a:xfrm rot="16200000">
            <a:off x="1176272" y="4178751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Isosceles Triangle 138"/>
          <p:cNvSpPr/>
          <p:nvPr userDrawn="1"/>
        </p:nvSpPr>
        <p:spPr>
          <a:xfrm rot="16200000">
            <a:off x="1793324" y="3821734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Isosceles Triangle 139"/>
          <p:cNvSpPr/>
          <p:nvPr userDrawn="1"/>
        </p:nvSpPr>
        <p:spPr>
          <a:xfrm rot="5400000">
            <a:off x="1793324" y="4175564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Isosceles Triangle 140"/>
          <p:cNvSpPr/>
          <p:nvPr userDrawn="1"/>
        </p:nvSpPr>
        <p:spPr>
          <a:xfrm rot="16200000">
            <a:off x="2401908" y="1348459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Isosceles Triangle 144"/>
          <p:cNvSpPr/>
          <p:nvPr userDrawn="1"/>
        </p:nvSpPr>
        <p:spPr>
          <a:xfrm rot="16200000">
            <a:off x="2401908" y="2763779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48"/>
          <p:cNvSpPr/>
          <p:nvPr userDrawn="1"/>
        </p:nvSpPr>
        <p:spPr>
          <a:xfrm rot="16200000">
            <a:off x="3018960" y="2420881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Isosceles Triangle 149"/>
          <p:cNvSpPr/>
          <p:nvPr userDrawn="1"/>
        </p:nvSpPr>
        <p:spPr>
          <a:xfrm rot="5400000">
            <a:off x="3018960" y="2774711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Isosceles Triangle 151"/>
          <p:cNvSpPr/>
          <p:nvPr userDrawn="1"/>
        </p:nvSpPr>
        <p:spPr>
          <a:xfrm rot="16200000">
            <a:off x="2401908" y="3471091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 userDrawn="1"/>
        </p:nvSpPr>
        <p:spPr>
          <a:xfrm rot="16200000">
            <a:off x="3018960" y="3124483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Isosceles Triangle 168"/>
          <p:cNvSpPr/>
          <p:nvPr userDrawn="1"/>
        </p:nvSpPr>
        <p:spPr>
          <a:xfrm rot="5400000">
            <a:off x="3636010" y="3132078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/>
          <p:cNvSpPr/>
          <p:nvPr userDrawn="1"/>
        </p:nvSpPr>
        <p:spPr>
          <a:xfrm rot="16200000">
            <a:off x="3636010" y="3485908"/>
            <a:ext cx="715779" cy="617051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Picture Placeholder 177"/>
          <p:cNvSpPr>
            <a:spLocks noGrp="1"/>
          </p:cNvSpPr>
          <p:nvPr>
            <p:ph type="pic" sz="quarter" idx="10"/>
          </p:nvPr>
        </p:nvSpPr>
        <p:spPr>
          <a:xfrm>
            <a:off x="1234103" y="2353662"/>
            <a:ext cx="1834220" cy="2127694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0" name="Picture Placeholder 177"/>
          <p:cNvSpPr>
            <a:spLocks noGrp="1"/>
          </p:cNvSpPr>
          <p:nvPr>
            <p:ph type="pic" sz="quarter" idx="11"/>
          </p:nvPr>
        </p:nvSpPr>
        <p:spPr>
          <a:xfrm>
            <a:off x="2451272" y="1670799"/>
            <a:ext cx="1234103" cy="1431559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1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2446193" y="3765576"/>
            <a:ext cx="1234103" cy="1431559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60900" y="2200066"/>
            <a:ext cx="3556000" cy="49481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>
                    <a:lumMod val="50000"/>
                  </a:schemeClr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8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60900" y="2721007"/>
            <a:ext cx="3556000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60900" y="3143199"/>
            <a:ext cx="3556000" cy="71768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20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300"/>
                            </p:stCondLst>
                            <p:childTnLst>
                              <p:par>
                                <p:cTn id="164" presetID="53" presetClass="entr" presetSubtype="16" fill="hold" grpId="0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100"/>
                            </p:stCondLst>
                            <p:childTnLst>
                              <p:par>
                                <p:cTn id="170" presetID="53" presetClass="entr" presetSubtype="16" fill="hold" grpId="0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900"/>
                            </p:stCondLst>
                            <p:childTnLst>
                              <p:par>
                                <p:cTn id="176" presetID="53" presetClass="entr" presetSubtype="16" fill="hold" grpId="0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09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9" grpId="0" animBg="1"/>
      <p:bldP spid="120" grpId="0" animBg="1"/>
      <p:bldP spid="121" grpId="0" animBg="1"/>
      <p:bldP spid="125" grpId="0" animBg="1"/>
      <p:bldP spid="128" grpId="0" animBg="1"/>
      <p:bldP spid="130" grpId="0" animBg="1"/>
      <p:bldP spid="131" grpId="0" animBg="1"/>
      <p:bldP spid="136" grpId="0" animBg="1"/>
      <p:bldP spid="139" grpId="0" animBg="1"/>
      <p:bldP spid="140" grpId="0" animBg="1"/>
      <p:bldP spid="141" grpId="0" animBg="1"/>
      <p:bldP spid="145" grpId="0" animBg="1"/>
      <p:bldP spid="149" grpId="0" animBg="1"/>
      <p:bldP spid="150" grpId="0" animBg="1"/>
      <p:bldP spid="152" grpId="0" animBg="1"/>
      <p:bldP spid="155" grpId="0" animBg="1"/>
      <p:bldP spid="169" grpId="0" animBg="1"/>
      <p:bldP spid="170" grpId="0" animBg="1"/>
      <p:bldP spid="178" grpId="0"/>
      <p:bldP spid="180" grpId="0"/>
      <p:bldP spid="181" grpId="0"/>
      <p:bldP spid="1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>
          <a:xfrm>
            <a:off x="3591379" y="505333"/>
            <a:ext cx="5570570" cy="4277713"/>
            <a:chOff x="3573430" y="-316693"/>
            <a:chExt cx="5570570" cy="4277713"/>
          </a:xfrm>
        </p:grpSpPr>
        <p:sp>
          <p:nvSpPr>
            <p:cNvPr id="121" name="Isosceles Triangle 120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Isosceles Triangle 182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Isosceles Triangle 185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Isosceles Triangle 188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Isosceles Triangle 189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Isosceles Triangle 190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Isosceles Triangle 191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Isosceles Triangle 192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Isosceles Triangle 19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Isosceles Triangle 19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Isosceles Triangle 19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Isosceles Triangle 19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Isosceles Triangle 197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Isosceles Triangle 198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Isosceles Triangle 199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Isosceles Triangle 200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Isosceles Triangle 201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Isosceles Triangle 202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Isosceles Triangle 203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Isosceles Triangle 204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Isosceles Triangle 205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Isosceles Triangle 206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Isosceles Triangle 207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Isosceles Triangle 208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Isosceles Triangle 209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Isosceles Triangle 210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Isosceles Triangle 211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Isosceles Triangle 212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Isosceles Triangle 213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Isosceles Triangle 215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Isosceles Triangle 216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Isosceles Triangle 217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Isosceles Triangle 218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Isosceles Triangle 219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Isosceles Triangle 220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Isosceles Triangle 221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Isosceles Triangle 222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Isosceles Triangle 223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Isosceles Triangle 224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Isosceles Triangle 225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Isosceles Triangle 226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oup 227"/>
          <p:cNvGrpSpPr/>
          <p:nvPr userDrawn="1"/>
        </p:nvGrpSpPr>
        <p:grpSpPr>
          <a:xfrm rot="10800000">
            <a:off x="-745088" y="475512"/>
            <a:ext cx="5570570" cy="4277713"/>
            <a:chOff x="3573430" y="-316693"/>
            <a:chExt cx="5570570" cy="4277713"/>
          </a:xfrm>
        </p:grpSpPr>
        <p:sp>
          <p:nvSpPr>
            <p:cNvPr id="229" name="Isosceles Triangle 228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Isosceles Triangle 229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Isosceles Triangle 230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Isosceles Triangle 231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Isosceles Triangle 232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Isosceles Triangle 233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Isosceles Triangle 234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Isosceles Triangle 23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Isosceles Triangle 23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Isosceles Triangle 23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Isosceles Triangle 238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Isosceles Triangle 239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Isosceles Triangle 240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Isosceles Triangle 241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Isosceles Triangle 242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Isosceles Triangle 243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Isosceles Triangle 244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Isosceles Triangle 245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Isosceles Triangle 246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Isosceles Triangle 247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Isosceles Triangle 248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Isosceles Triangle 249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Isosceles Triangle 250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Isosceles Triangle 251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Isosceles Triangle 252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Isosceles Triangle 253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Isosceles Triangle 254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Isosceles Triangle 255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Isosceles Triangle 256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Isosceles Triangle 257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Isosceles Triangle 258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Isosceles Triangle 259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Isosceles Triangle 260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Isosceles Triangle 261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Isosceles Triangle 262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Isosceles Triangle 26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Isosceles Triangle 26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Isosceles Triangle 26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Isosceles Triangle 26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Isosceles Triangle 267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Isosceles Triangle 268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Isosceles Triangle 269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Isosceles Triangle 270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Isosceles Triangle 271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Isosceles Triangle 272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Isosceles Triangle 273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Isosceles Triangle 274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Isosceles Triangle 275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Isosceles Triangle 276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Isosceles Triangle 277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Isosceles Triangle 278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Isosceles Triangle 279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Isosceles Triangle 280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Isosceles Triangle 281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Isosceles Triangle 282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Isosceles Triangle 283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Isosceles Triangle 284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Isosceles Triangle 285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Isosceles Triangle 286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Isosceles Triangle 287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Isosceles Triangle 288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1116825" y="1546888"/>
            <a:ext cx="2474554" cy="2870481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0" name="Picture Placeholder 177"/>
          <p:cNvSpPr>
            <a:spLocks noGrp="1"/>
          </p:cNvSpPr>
          <p:nvPr>
            <p:ph type="pic" sz="quarter" idx="13"/>
          </p:nvPr>
        </p:nvSpPr>
        <p:spPr>
          <a:xfrm>
            <a:off x="4168391" y="1191291"/>
            <a:ext cx="1869862" cy="2169039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3" name="Picture Placeholder 177"/>
          <p:cNvSpPr>
            <a:spLocks noGrp="1"/>
          </p:cNvSpPr>
          <p:nvPr>
            <p:ph type="pic" sz="quarter" idx="14"/>
          </p:nvPr>
        </p:nvSpPr>
        <p:spPr>
          <a:xfrm>
            <a:off x="6681972" y="1945327"/>
            <a:ext cx="1826854" cy="2119149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4" name="Picture Placeholder 177"/>
          <p:cNvSpPr>
            <a:spLocks noGrp="1"/>
          </p:cNvSpPr>
          <p:nvPr>
            <p:ph type="pic" sz="quarter" idx="15"/>
          </p:nvPr>
        </p:nvSpPr>
        <p:spPr>
          <a:xfrm>
            <a:off x="2986940" y="1216781"/>
            <a:ext cx="1239525" cy="143784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5" name="Picture Placeholder 177"/>
          <p:cNvSpPr>
            <a:spLocks noGrp="1"/>
          </p:cNvSpPr>
          <p:nvPr>
            <p:ph type="pic" sz="quarter" idx="16"/>
          </p:nvPr>
        </p:nvSpPr>
        <p:spPr>
          <a:xfrm>
            <a:off x="5437198" y="2626445"/>
            <a:ext cx="1239525" cy="143784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6" name="Picture Placeholder 177"/>
          <p:cNvSpPr>
            <a:spLocks noGrp="1"/>
          </p:cNvSpPr>
          <p:nvPr>
            <p:ph type="pic" sz="quarter" idx="17"/>
          </p:nvPr>
        </p:nvSpPr>
        <p:spPr>
          <a:xfrm>
            <a:off x="7903880" y="1204128"/>
            <a:ext cx="1239525" cy="143784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7" name="Picture Placeholder 177"/>
          <p:cNvSpPr>
            <a:spLocks noGrp="1"/>
          </p:cNvSpPr>
          <p:nvPr>
            <p:ph type="pic" sz="quarter" idx="18"/>
          </p:nvPr>
        </p:nvSpPr>
        <p:spPr>
          <a:xfrm>
            <a:off x="-122700" y="2283516"/>
            <a:ext cx="1239525" cy="143784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4" name="Isosceles Triangle 133"/>
          <p:cNvSpPr/>
          <p:nvPr userDrawn="1"/>
        </p:nvSpPr>
        <p:spPr>
          <a:xfrm rot="5400000">
            <a:off x="446000" y="1238363"/>
            <a:ext cx="715779" cy="61705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/>
          <p:cNvSpPr/>
          <p:nvPr userDrawn="1"/>
        </p:nvSpPr>
        <p:spPr>
          <a:xfrm rot="5400000">
            <a:off x="2324758" y="3748604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Isosceles Triangle 136"/>
          <p:cNvSpPr/>
          <p:nvPr userDrawn="1"/>
        </p:nvSpPr>
        <p:spPr>
          <a:xfrm rot="5400000">
            <a:off x="3560050" y="2326231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48"/>
          <p:cNvSpPr/>
          <p:nvPr userDrawn="1"/>
        </p:nvSpPr>
        <p:spPr>
          <a:xfrm rot="5400000">
            <a:off x="5380557" y="1258428"/>
            <a:ext cx="715779" cy="617051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Isosceles Triangle 149"/>
          <p:cNvSpPr/>
          <p:nvPr userDrawn="1"/>
        </p:nvSpPr>
        <p:spPr>
          <a:xfrm rot="5400000">
            <a:off x="7869928" y="3392514"/>
            <a:ext cx="715779" cy="617051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290" grpId="0"/>
      <p:bldP spid="353" grpId="0"/>
      <p:bldP spid="354" grpId="0"/>
      <p:bldP spid="355" grpId="0"/>
      <p:bldP spid="356" grpId="0"/>
      <p:bldP spid="357" grpId="0"/>
      <p:bldP spid="134" grpId="0" animBg="1"/>
      <p:bldP spid="135" grpId="0" animBg="1"/>
      <p:bldP spid="137" grpId="0" animBg="1"/>
      <p:bldP spid="149" grpId="0" animBg="1"/>
      <p:bldP spid="150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8515685" y="-297425"/>
            <a:ext cx="715779" cy="617051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8515685" y="5640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8515685" y="4102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8515685" y="7681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8515685" y="11260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78986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78986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78986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78986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79113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79113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72942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72942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72942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72942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73069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66772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66772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60728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60728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062038" y="7707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62036" y="1765299"/>
            <a:ext cx="6885962" cy="26433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062037" y="4421331"/>
            <a:ext cx="6885962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062834" y="4519015"/>
            <a:ext cx="6885164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394065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8515685" y="-297425"/>
            <a:ext cx="715779" cy="617051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8515685" y="5640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8515685" y="4102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8515685" y="7681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8515685" y="11260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78986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78986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78986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78986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79113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79113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72942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72942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72942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72942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73069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66772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66772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60728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60728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062038" y="7707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62036" y="1765299"/>
            <a:ext cx="3289660" cy="26433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062037" y="4421331"/>
            <a:ext cx="3289660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062834" y="4557115"/>
            <a:ext cx="3288432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695976" y="1765299"/>
            <a:ext cx="3289660" cy="26433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4695977" y="4421331"/>
            <a:ext cx="3289660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4695977" y="4557115"/>
            <a:ext cx="3289660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211356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/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8515685" y="-297425"/>
            <a:ext cx="715779" cy="617051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8515685" y="5640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8515685" y="4102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8515685" y="7681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8515685" y="11260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78986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78986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78986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78986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79113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79113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72942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72942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72942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72942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73069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66772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66772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60728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60728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062038" y="7707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62036" y="1765299"/>
            <a:ext cx="2134933" cy="26433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062037" y="4421331"/>
            <a:ext cx="2134933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062834" y="4557115"/>
            <a:ext cx="2134136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436936" y="1765299"/>
            <a:ext cx="2134933" cy="26433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3436937" y="4421331"/>
            <a:ext cx="2134933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436937" y="4557115"/>
            <a:ext cx="2134933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9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5825766" y="1765299"/>
            <a:ext cx="2134933" cy="26433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825767" y="4421331"/>
            <a:ext cx="2134933" cy="0"/>
          </a:xfrm>
          <a:prstGeom prst="line">
            <a:avLst/>
          </a:prstGeom>
          <a:ln w="571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5826564" y="4557115"/>
            <a:ext cx="2121434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324140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/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/>
      <p:bldP spid="10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8515685" y="-297425"/>
            <a:ext cx="715779" cy="617051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8515685" y="5640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8515685" y="4102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8515685" y="7681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8515685" y="11260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78986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78986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78986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78986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79113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79113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72942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72942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72942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72942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73069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66772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66772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60728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60728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062038" y="7707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62037" y="1765299"/>
            <a:ext cx="1620912" cy="26433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062037" y="4421331"/>
            <a:ext cx="1620912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062833" y="4557115"/>
            <a:ext cx="1548187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2840037" y="1765299"/>
            <a:ext cx="1620912" cy="26433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2840037" y="4421331"/>
            <a:ext cx="1620912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2840833" y="4557115"/>
            <a:ext cx="1548187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9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611431" y="1765299"/>
            <a:ext cx="1620912" cy="26433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4611431" y="4421331"/>
            <a:ext cx="1620912" cy="0"/>
          </a:xfrm>
          <a:prstGeom prst="line">
            <a:avLst/>
          </a:prstGeom>
          <a:ln w="571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4612227" y="4557115"/>
            <a:ext cx="1548187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10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6385850" y="1765299"/>
            <a:ext cx="1620912" cy="26433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09" name="Straight Connector 108"/>
          <p:cNvCxnSpPr/>
          <p:nvPr userDrawn="1"/>
        </p:nvCxnSpPr>
        <p:spPr>
          <a:xfrm>
            <a:off x="6385850" y="4421331"/>
            <a:ext cx="1620912" cy="0"/>
          </a:xfrm>
          <a:prstGeom prst="line">
            <a:avLst/>
          </a:prstGeom>
          <a:ln w="571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6386646" y="4557115"/>
            <a:ext cx="1548187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423238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/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/>
      <p:bldP spid="10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7" grpId="0"/>
      <p:bldP spid="11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8515685" y="-297425"/>
            <a:ext cx="715779" cy="617051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8515685" y="5640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8515685" y="4102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8515685" y="7681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8515685" y="11260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78986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78986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78986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78986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79113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79113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72942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72942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72942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72942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73069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66772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66772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60728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60728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062038" y="7707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62036" y="1765299"/>
            <a:ext cx="3289660" cy="26433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062037" y="4421331"/>
            <a:ext cx="3289660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062834" y="4557115"/>
            <a:ext cx="3288432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57700" y="2476500"/>
            <a:ext cx="3527936" cy="2385416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457700" y="1779729"/>
            <a:ext cx="35337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Image</a:t>
            </a:r>
            <a:r>
              <a:rPr lang="es-ES_tradnl" dirty="0"/>
              <a:t> </a:t>
            </a:r>
            <a:r>
              <a:rPr lang="es-ES_tradnl" dirty="0" err="1"/>
              <a:t>Caption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458494" y="2059129"/>
            <a:ext cx="3502205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Subtitle Example</a:t>
            </a:r>
          </a:p>
        </p:txBody>
      </p:sp>
    </p:spTree>
    <p:extLst>
      <p:ext uri="{BB962C8B-B14F-4D97-AF65-F5344CB8AC3E}">
        <p14:creationId xmlns:p14="http://schemas.microsoft.com/office/powerpoint/2010/main" val="148268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8515685" y="-297425"/>
            <a:ext cx="715779" cy="617051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8515685" y="5640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8515685" y="4102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8515685" y="7681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8515685" y="11260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78986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78986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78986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78986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79113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79113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72942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72942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72942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72942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73069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66772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66772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60728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60728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062038" y="7707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62036" y="1765299"/>
            <a:ext cx="3289660" cy="13335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062037" y="3125931"/>
            <a:ext cx="3289660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062834" y="3174546"/>
            <a:ext cx="3288432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57700" y="2476500"/>
            <a:ext cx="3527936" cy="2385416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457700" y="1779729"/>
            <a:ext cx="35337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Image</a:t>
            </a:r>
            <a:r>
              <a:rPr lang="es-ES_tradnl" dirty="0"/>
              <a:t> </a:t>
            </a:r>
            <a:r>
              <a:rPr lang="es-ES_tradnl" dirty="0" err="1"/>
              <a:t>Caption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458494" y="2059129"/>
            <a:ext cx="3502205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Subtitle Example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62036" y="3452215"/>
            <a:ext cx="3289660" cy="13335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1062037" y="4812847"/>
            <a:ext cx="3289660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62834" y="4861462"/>
            <a:ext cx="3288432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160395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5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8515685" y="-297425"/>
            <a:ext cx="715779" cy="617051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8515685" y="5640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8515685" y="4102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8515685" y="7681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8515685" y="11260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78986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78986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78986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78986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79113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79113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72942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72942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72942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72942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73069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66772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66772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60728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60728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062036" y="1708099"/>
            <a:ext cx="6885961" cy="95890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  <p:cxnSp>
        <p:nvCxnSpPr>
          <p:cNvPr id="73" name="Straight Connector 72"/>
          <p:cNvCxnSpPr/>
          <p:nvPr userDrawn="1"/>
        </p:nvCxnSpPr>
        <p:spPr>
          <a:xfrm flipH="1">
            <a:off x="1062038" y="7707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31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 userDrawn="1"/>
        </p:nvSpPr>
        <p:spPr>
          <a:xfrm rot="16200000">
            <a:off x="-65282" y="-310646"/>
            <a:ext cx="715779" cy="61705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 userDrawn="1"/>
        </p:nvSpPr>
        <p:spPr>
          <a:xfrm rot="5400000">
            <a:off x="-65282" y="43184"/>
            <a:ext cx="715779" cy="61705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 userDrawn="1"/>
        </p:nvSpPr>
        <p:spPr>
          <a:xfrm rot="16200000">
            <a:off x="-65282" y="39701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-65282" y="75084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 rot="16200000">
            <a:off x="-65282" y="110467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543303" y="39126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543303" y="-31470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5400000">
            <a:off x="543303" y="392956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1160354" y="-310646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5400000">
            <a:off x="1160354" y="4318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768938" y="-306070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062038" y="7707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68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 userDrawn="1"/>
        </p:nvSpPr>
        <p:spPr>
          <a:xfrm rot="16200000">
            <a:off x="-65282" y="-310646"/>
            <a:ext cx="715779" cy="61705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-65282" y="43184"/>
            <a:ext cx="715779" cy="61705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 userDrawn="1"/>
        </p:nvSpPr>
        <p:spPr>
          <a:xfrm rot="16200000">
            <a:off x="-65282" y="39701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5400000">
            <a:off x="-65282" y="75084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-65282" y="110467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543303" y="39126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543303" y="-31470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5400000">
            <a:off x="543303" y="392956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160354" y="-310646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160354" y="4318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5400000">
            <a:off x="1768938" y="-306070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96899" y="762651"/>
            <a:ext cx="372110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96899" y="1305318"/>
            <a:ext cx="797560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596899" y="598183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62437" y="762651"/>
            <a:ext cx="43100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7193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89776" y="1190611"/>
            <a:ext cx="402863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Contents</a:t>
            </a:r>
            <a:endParaRPr lang="es-ES_tradnl" dirty="0"/>
          </a:p>
        </p:txBody>
      </p:sp>
      <p:sp>
        <p:nvSpPr>
          <p:cNvPr id="3" name="Isosceles Triangle 2"/>
          <p:cNvSpPr/>
          <p:nvPr userDrawn="1"/>
        </p:nvSpPr>
        <p:spPr>
          <a:xfrm rot="16200000">
            <a:off x="-56815" y="47245"/>
            <a:ext cx="715779" cy="61705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-56815" y="-306586"/>
            <a:ext cx="715779" cy="617051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-56815" y="401075"/>
            <a:ext cx="715779" cy="61705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 rot="16200000">
            <a:off x="-56815" y="754905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-56815" y="1108735"/>
            <a:ext cx="715779" cy="61705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 userDrawn="1"/>
        </p:nvSpPr>
        <p:spPr>
          <a:xfrm rot="16200000">
            <a:off x="-56815" y="146256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5400000">
            <a:off x="-56815" y="182045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-56815" y="217834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551769" y="-302527"/>
            <a:ext cx="715779" cy="61705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551769" y="51303"/>
            <a:ext cx="715779" cy="61705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551769" y="405133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5400000">
            <a:off x="551769" y="758963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16200000">
            <a:off x="551769" y="1112793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160354" y="4724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160354" y="-306586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5400000">
            <a:off x="1160354" y="40107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16200000">
            <a:off x="1777405" y="-302527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5400000">
            <a:off x="1777405" y="51303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2385989" y="-297951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488938" y="1778987"/>
            <a:ext cx="40163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89776" y="1563087"/>
            <a:ext cx="449262" cy="76249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741745" y="1563087"/>
            <a:ext cx="449262" cy="76249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216407" y="1778987"/>
            <a:ext cx="3302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</a:t>
            </a:r>
            <a:r>
              <a:rPr lang="es-ES_tradnl" dirty="0" err="1"/>
              <a:t>us</a:t>
            </a:r>
            <a:endParaRPr lang="es-ES_tradnl" dirty="0"/>
          </a:p>
        </p:txBody>
      </p:sp>
      <p:cxnSp>
        <p:nvCxnSpPr>
          <p:cNvPr id="71" name="Straight Connector 70"/>
          <p:cNvCxnSpPr/>
          <p:nvPr userDrawn="1"/>
        </p:nvCxnSpPr>
        <p:spPr>
          <a:xfrm flipH="1">
            <a:off x="1489776" y="2312878"/>
            <a:ext cx="64008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488938" y="2477937"/>
            <a:ext cx="40163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15</a:t>
            </a:r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489776" y="2262037"/>
            <a:ext cx="449262" cy="76249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741745" y="2262037"/>
            <a:ext cx="449262" cy="76249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2</a:t>
            </a:r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216407" y="2477937"/>
            <a:ext cx="3302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Gallery</a:t>
            </a:r>
            <a:endParaRPr lang="es-ES_tradnl" dirty="0"/>
          </a:p>
        </p:txBody>
      </p:sp>
      <p:cxnSp>
        <p:nvCxnSpPr>
          <p:cNvPr id="91" name="Straight Connector 90"/>
          <p:cNvCxnSpPr/>
          <p:nvPr userDrawn="1"/>
        </p:nvCxnSpPr>
        <p:spPr>
          <a:xfrm flipH="1" flipV="1">
            <a:off x="1489776" y="3011829"/>
            <a:ext cx="6400800" cy="12083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7488938" y="3176887"/>
            <a:ext cx="40163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</a:t>
            </a:r>
          </a:p>
        </p:txBody>
      </p:sp>
      <p:sp>
        <p:nvSpPr>
          <p:cNvPr id="9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489776" y="2960987"/>
            <a:ext cx="449262" cy="76249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9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741745" y="2960987"/>
            <a:ext cx="449262" cy="76249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3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216407" y="3176887"/>
            <a:ext cx="3302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Project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 flipH="1" flipV="1">
            <a:off x="1489776" y="3698120"/>
            <a:ext cx="6400800" cy="12083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7488938" y="3863178"/>
            <a:ext cx="40163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40</a:t>
            </a:r>
          </a:p>
        </p:txBody>
      </p:sp>
      <p:sp>
        <p:nvSpPr>
          <p:cNvPr id="108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489776" y="3647278"/>
            <a:ext cx="449262" cy="76249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09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741745" y="3647278"/>
            <a:ext cx="449262" cy="76249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4</a:t>
            </a:r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216407" y="3863178"/>
            <a:ext cx="3302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Results</a:t>
            </a:r>
            <a:endParaRPr lang="es-ES_tradnl" dirty="0"/>
          </a:p>
        </p:txBody>
      </p:sp>
      <p:cxnSp>
        <p:nvCxnSpPr>
          <p:cNvPr id="116" name="Straight Connector 115"/>
          <p:cNvCxnSpPr/>
          <p:nvPr userDrawn="1"/>
        </p:nvCxnSpPr>
        <p:spPr>
          <a:xfrm flipH="1" flipV="1">
            <a:off x="1489776" y="4475689"/>
            <a:ext cx="6400800" cy="12083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7488938" y="4640747"/>
            <a:ext cx="40163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60</a:t>
            </a:r>
          </a:p>
        </p:txBody>
      </p:sp>
      <p:sp>
        <p:nvSpPr>
          <p:cNvPr id="11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489776" y="4424847"/>
            <a:ext cx="449262" cy="76249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1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741745" y="4424847"/>
            <a:ext cx="449262" cy="76249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5</a:t>
            </a:r>
          </a:p>
        </p:txBody>
      </p:sp>
      <p:sp>
        <p:nvSpPr>
          <p:cNvPr id="120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216407" y="4640747"/>
            <a:ext cx="33020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Contact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409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4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4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4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4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4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4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4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4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4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4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4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4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4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4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4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4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4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4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4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4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4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4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4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4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4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4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 userDrawn="1"/>
        </p:nvSpPr>
        <p:spPr>
          <a:xfrm rot="16200000">
            <a:off x="-74277" y="-302527"/>
            <a:ext cx="715779" cy="61705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5400000">
            <a:off x="-74277" y="51303"/>
            <a:ext cx="715779" cy="61705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16200000">
            <a:off x="-74277" y="405133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5400000">
            <a:off x="-74277" y="758963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-74277" y="1112793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16200000">
            <a:off x="534308" y="4724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5400000">
            <a:off x="534308" y="-306586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534308" y="40107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151359" y="-302527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1151359" y="51303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5400000">
            <a:off x="1759943" y="-297951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55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062038" y="1777439"/>
            <a:ext cx="6923598" cy="2959661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</p:txBody>
      </p:sp>
      <p:sp>
        <p:nvSpPr>
          <p:cNvPr id="6" name="Isosceles Triangle 5"/>
          <p:cNvSpPr/>
          <p:nvPr userDrawn="1"/>
        </p:nvSpPr>
        <p:spPr>
          <a:xfrm rot="16200000">
            <a:off x="8515685" y="-297425"/>
            <a:ext cx="715779" cy="617051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8515685" y="5640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rot="16200000">
            <a:off x="8515685" y="4102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 rot="5400000">
            <a:off x="8515685" y="7681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8515685" y="11260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78986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78986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78986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78986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79113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79113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2942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2942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2942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2942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3069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66772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66772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0728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0728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28" name="Straight Connector 27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062038" y="1771089"/>
            <a:ext cx="6923598" cy="2966011"/>
          </a:xfrm>
          <a:prstGeom prst="rect">
            <a:avLst/>
          </a:prstGeom>
        </p:spPr>
        <p:txBody>
          <a:bodyPr vert="horz" lIns="95057" tIns="47529" rIns="95057" bIns="47529" numCol="2" spcCol="360000"/>
          <a:lstStyle>
            <a:lvl1pPr marL="0" indent="0" algn="just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  <a:p>
            <a:pPr lvl="0"/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</p:txBody>
      </p:sp>
      <p:sp>
        <p:nvSpPr>
          <p:cNvPr id="54" name="Isosceles Triangle 53"/>
          <p:cNvSpPr/>
          <p:nvPr userDrawn="1"/>
        </p:nvSpPr>
        <p:spPr>
          <a:xfrm rot="16200000">
            <a:off x="-65282" y="-310646"/>
            <a:ext cx="715779" cy="61705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 userDrawn="1"/>
        </p:nvSpPr>
        <p:spPr>
          <a:xfrm rot="5400000">
            <a:off x="-65282" y="43184"/>
            <a:ext cx="715779" cy="61705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 userDrawn="1"/>
        </p:nvSpPr>
        <p:spPr>
          <a:xfrm rot="16200000">
            <a:off x="-65282" y="397014"/>
            <a:ext cx="715779" cy="61705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5400000">
            <a:off x="-65282" y="750844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16200000">
            <a:off x="-65282" y="1104674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 userDrawn="1"/>
        </p:nvSpPr>
        <p:spPr>
          <a:xfrm rot="16200000">
            <a:off x="543303" y="39126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 userDrawn="1"/>
        </p:nvSpPr>
        <p:spPr>
          <a:xfrm rot="5400000">
            <a:off x="543303" y="-31470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 userDrawn="1"/>
        </p:nvSpPr>
        <p:spPr>
          <a:xfrm rot="5400000">
            <a:off x="543303" y="392956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 userDrawn="1"/>
        </p:nvSpPr>
        <p:spPr>
          <a:xfrm rot="16200000">
            <a:off x="1160354" y="-310646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 userDrawn="1"/>
        </p:nvSpPr>
        <p:spPr>
          <a:xfrm rot="5400000">
            <a:off x="1160354" y="4318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 userDrawn="1"/>
        </p:nvSpPr>
        <p:spPr>
          <a:xfrm rot="5400000">
            <a:off x="1768938" y="-306070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38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3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062038" y="1651001"/>
            <a:ext cx="6923598" cy="3086100"/>
          </a:xfrm>
          <a:prstGeom prst="rect">
            <a:avLst/>
          </a:prstGeom>
        </p:spPr>
        <p:txBody>
          <a:bodyPr vert="horz" lIns="95057" tIns="47529" rIns="95057" bIns="47529" numCol="3" spcCol="360000"/>
          <a:lstStyle>
            <a:lvl1pPr marL="0" indent="0" algn="just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  <a:p>
            <a:pPr lvl="0"/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</p:txBody>
      </p:sp>
      <p:sp>
        <p:nvSpPr>
          <p:cNvPr id="6" name="Isosceles Triangle 5"/>
          <p:cNvSpPr/>
          <p:nvPr userDrawn="1"/>
        </p:nvSpPr>
        <p:spPr>
          <a:xfrm rot="16200000">
            <a:off x="8515685" y="-297425"/>
            <a:ext cx="715779" cy="617051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8515685" y="5640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rot="16200000">
            <a:off x="8515685" y="4102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 rot="5400000">
            <a:off x="8515685" y="7681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8515685" y="11260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78986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78986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78986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78986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79113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79113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2942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2942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2942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2942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3069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66772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66772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0728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0728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28" name="Straight Connector 27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81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457700" y="1468576"/>
            <a:ext cx="351569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457700" y="2011243"/>
            <a:ext cx="3527936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4457700" y="13041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84955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84955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84955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84955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85082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85082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8911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8911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8911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8911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9038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72741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72741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6697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6697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57700" y="2228715"/>
            <a:ext cx="3527936" cy="2495685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5734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6600" y="1468576"/>
            <a:ext cx="28321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36600" y="2011243"/>
            <a:ext cx="28321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736600" y="13041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84955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84955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84955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84955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85082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85082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8911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8911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8911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8911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9038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72741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72741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6697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6697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36600" y="2228715"/>
            <a:ext cx="2832100" cy="1403485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6774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84955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84955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84955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84955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85082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85082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8911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8911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8911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8911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9038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72741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72741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6697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6697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 userDrawn="1"/>
        </p:nvCxnSpPr>
        <p:spPr>
          <a:xfrm flipH="1" flipV="1">
            <a:off x="6300803" y="2666799"/>
            <a:ext cx="573555" cy="17503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H="1">
            <a:off x="6300803" y="4042761"/>
            <a:ext cx="573555" cy="17503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H="1" flipV="1">
            <a:off x="6300803" y="4532724"/>
            <a:ext cx="573555" cy="17503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2281981" y="2181487"/>
            <a:ext cx="573555" cy="17503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2281981" y="2671450"/>
            <a:ext cx="573555" cy="17503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2281981" y="4047412"/>
            <a:ext cx="573555" cy="17503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V="1">
            <a:off x="2281981" y="4537375"/>
            <a:ext cx="573555" cy="17503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 flipH="1">
            <a:off x="6300803" y="2176836"/>
            <a:ext cx="573555" cy="17503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flipH="1">
            <a:off x="5058161" y="2772608"/>
            <a:ext cx="511386" cy="37811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H="1">
            <a:off x="3590842" y="3859261"/>
            <a:ext cx="511386" cy="37811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3597031" y="2744944"/>
            <a:ext cx="511386" cy="37811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5064350" y="3831597"/>
            <a:ext cx="511386" cy="37811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 userDrawn="1"/>
        </p:nvSpPr>
        <p:spPr>
          <a:xfrm>
            <a:off x="3939790" y="2863314"/>
            <a:ext cx="1275733" cy="12833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 userDrawn="1"/>
        </p:nvSpPr>
        <p:spPr>
          <a:xfrm>
            <a:off x="2793367" y="2100800"/>
            <a:ext cx="863592" cy="863592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 userDrawn="1"/>
        </p:nvSpPr>
        <p:spPr>
          <a:xfrm>
            <a:off x="2793367" y="3960962"/>
            <a:ext cx="863592" cy="863592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1781763" y="1900430"/>
            <a:ext cx="531062" cy="1264331"/>
            <a:chOff x="1629134" y="1261120"/>
            <a:chExt cx="531062" cy="1264331"/>
          </a:xfrm>
        </p:grpSpPr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1629134" y="1261120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1632108" y="1997363"/>
              <a:ext cx="528088" cy="528088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1779081" y="3762255"/>
            <a:ext cx="528088" cy="1261006"/>
            <a:chOff x="1779081" y="2852164"/>
            <a:chExt cx="528088" cy="1261006"/>
          </a:xfrm>
        </p:grpSpPr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48"/>
          <p:cNvSpPr>
            <a:spLocks noChangeAspect="1"/>
          </p:cNvSpPr>
          <p:nvPr userDrawn="1"/>
        </p:nvSpPr>
        <p:spPr>
          <a:xfrm flipH="1">
            <a:off x="5498354" y="2100800"/>
            <a:ext cx="863592" cy="863592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>
            <a:spLocks noChangeAspect="1"/>
          </p:cNvSpPr>
          <p:nvPr userDrawn="1"/>
        </p:nvSpPr>
        <p:spPr>
          <a:xfrm flipH="1">
            <a:off x="5498354" y="3960962"/>
            <a:ext cx="863592" cy="863592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6842488" y="1900430"/>
            <a:ext cx="531062" cy="1264331"/>
            <a:chOff x="1629134" y="1261120"/>
            <a:chExt cx="531062" cy="1264331"/>
          </a:xfrm>
        </p:grpSpPr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629134" y="1261120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632108" y="1997363"/>
              <a:ext cx="528088" cy="528088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6848144" y="3762255"/>
            <a:ext cx="528088" cy="1261006"/>
            <a:chOff x="1779081" y="2852164"/>
            <a:chExt cx="528088" cy="126100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5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65099" y="1841203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65099" y="2078240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65099" y="2535571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65099" y="2772608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165099" y="3713240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65099" y="395027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165099" y="4407608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165099" y="464464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7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7442199" y="1841203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7442199" y="2078240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7442199" y="2535571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7442199" y="2772608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7442199" y="3713240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7442199" y="395027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7442199" y="4407608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7442199" y="464464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331546" y="3297710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2972646" y="2344820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5677746" y="2344820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2972646" y="4209715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0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5677746" y="4209715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1800909" y="1950010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1800909" y="2689042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6858660" y="1950010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4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58660" y="2689042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1800909" y="3801547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1800909" y="4540579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6858660" y="3801547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6858660" y="4540579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1278" y="74536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90" name="Straight Connector 89"/>
          <p:cNvCxnSpPr/>
          <p:nvPr userDrawn="1"/>
        </p:nvCxnSpPr>
        <p:spPr>
          <a:xfrm flipV="1">
            <a:off x="201279" y="128803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 userDrawn="1"/>
        </p:nvCxnSpPr>
        <p:spPr>
          <a:xfrm flipH="1">
            <a:off x="201279" y="58089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17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4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4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4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4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4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4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4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4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4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4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700"/>
                            </p:stCondLst>
                            <p:childTnLst>
                              <p:par>
                                <p:cTn id="26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3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3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3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3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3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3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3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3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3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3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3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3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6" dur="3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3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4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0" grpId="0" animBg="1"/>
      <p:bldP spid="41" grpId="0" animBg="1"/>
      <p:bldP spid="42" grpId="0" animBg="1"/>
      <p:bldP spid="49" grpId="0" animBg="1"/>
      <p:bldP spid="50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 userDrawn="1"/>
        </p:nvGrpSpPr>
        <p:grpSpPr>
          <a:xfrm>
            <a:off x="1984963" y="1900430"/>
            <a:ext cx="531062" cy="1264331"/>
            <a:chOff x="1629134" y="1261120"/>
            <a:chExt cx="531062" cy="1264331"/>
          </a:xfrm>
        </p:grpSpPr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1629134" y="1261120"/>
              <a:ext cx="528088" cy="52808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1632108" y="1997363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1982281" y="3762255"/>
            <a:ext cx="528088" cy="1261006"/>
            <a:chOff x="1779081" y="2852164"/>
            <a:chExt cx="528088" cy="1261006"/>
          </a:xfrm>
        </p:grpSpPr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48"/>
          <p:cNvSpPr>
            <a:spLocks noChangeAspect="1"/>
          </p:cNvSpPr>
          <p:nvPr userDrawn="1"/>
        </p:nvSpPr>
        <p:spPr>
          <a:xfrm flipH="1">
            <a:off x="6117004" y="4090029"/>
            <a:ext cx="863592" cy="863592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68299" y="1841203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68299" y="2078240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368299" y="2535571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368299" y="2772608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368299" y="3713240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368299" y="395027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368299" y="4407608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368299" y="464464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7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7099299" y="4227699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7099299" y="4464736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6296396" y="4334049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2004109" y="1950010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2004109" y="2689042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2004109" y="3801547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2004109" y="4540579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9078" y="745366"/>
            <a:ext cx="820612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90" name="Straight Connector 89"/>
          <p:cNvCxnSpPr/>
          <p:nvPr userDrawn="1"/>
        </p:nvCxnSpPr>
        <p:spPr>
          <a:xfrm flipV="1">
            <a:off x="391779" y="1288033"/>
            <a:ext cx="8206121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 userDrawn="1"/>
        </p:nvCxnSpPr>
        <p:spPr>
          <a:xfrm flipH="1">
            <a:off x="404479" y="58089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20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6600" y="1252676"/>
            <a:ext cx="28321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36600" y="1795343"/>
            <a:ext cx="28321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736600" y="10882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6719145" y="-357719"/>
            <a:ext cx="2455504" cy="2493048"/>
            <a:chOff x="6719145" y="-357719"/>
            <a:chExt cx="2455504" cy="2493048"/>
          </a:xfrm>
        </p:grpSpPr>
        <p:sp>
          <p:nvSpPr>
            <p:cNvPr id="12" name="Isosceles Triangle 11"/>
            <p:cNvSpPr/>
            <p:nvPr userDrawn="1"/>
          </p:nvSpPr>
          <p:spPr>
            <a:xfrm rot="5400000">
              <a:off x="8495534" y="-30835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8495534" y="45475"/>
              <a:ext cx="715779" cy="617051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8495534" y="399305"/>
              <a:ext cx="715779" cy="6170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 userDrawn="1"/>
          </p:nvSpPr>
          <p:spPr>
            <a:xfrm rot="16200000">
              <a:off x="8495534" y="753135"/>
              <a:ext cx="715779" cy="61705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5400000">
              <a:off x="8508234" y="1111024"/>
              <a:ext cx="715779" cy="61705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8508234" y="1468914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16200000">
              <a:off x="7891183" y="-29742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7891183" y="5640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 userDrawn="1"/>
          </p:nvSpPr>
          <p:spPr>
            <a:xfrm rot="16200000">
              <a:off x="7891183" y="410235"/>
              <a:ext cx="715779" cy="6170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 userDrawn="1"/>
          </p:nvSpPr>
          <p:spPr>
            <a:xfrm rot="5400000">
              <a:off x="7891183" y="768124"/>
              <a:ext cx="715779" cy="61705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 userDrawn="1"/>
          </p:nvSpPr>
          <p:spPr>
            <a:xfrm rot="16200000">
              <a:off x="7903883" y="1126014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 userDrawn="1"/>
          </p:nvSpPr>
          <p:spPr>
            <a:xfrm rot="5400000">
              <a:off x="7274132" y="-308355"/>
              <a:ext cx="715779" cy="617051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 userDrawn="1"/>
          </p:nvSpPr>
          <p:spPr>
            <a:xfrm rot="16200000">
              <a:off x="7274132" y="45475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 userDrawn="1"/>
          </p:nvSpPr>
          <p:spPr>
            <a:xfrm rot="16200000">
              <a:off x="6669781" y="-297425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 userDrawn="1"/>
          </p:nvSpPr>
          <p:spPr>
            <a:xfrm rot="5400000">
              <a:off x="6669781" y="56405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36600" y="2012815"/>
            <a:ext cx="2832100" cy="1390785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l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 sec </a:t>
            </a:r>
            <a:r>
              <a:rPr lang="en-US" dirty="0" err="1"/>
              <a:t>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270" y="1126532"/>
            <a:ext cx="1950219" cy="389343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201" y="1126532"/>
            <a:ext cx="1950219" cy="3893437"/>
          </a:xfrm>
          <a:prstGeom prst="rect">
            <a:avLst/>
          </a:prstGeom>
        </p:spPr>
      </p:pic>
      <p:sp>
        <p:nvSpPr>
          <p:cNvPr id="32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7323496" y="1792429"/>
            <a:ext cx="1158324" cy="25425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4279900" y="1792429"/>
            <a:ext cx="1079500" cy="25425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569" y="722820"/>
            <a:ext cx="2337751" cy="4667110"/>
          </a:xfrm>
          <a:prstGeom prst="rect">
            <a:avLst/>
          </a:prstGeom>
        </p:spPr>
      </p:pic>
      <p:sp>
        <p:nvSpPr>
          <p:cNvPr id="3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468920" y="1483050"/>
            <a:ext cx="1764000" cy="3101650"/>
          </a:xfrm>
          <a:prstGeom prst="rect">
            <a:avLst/>
          </a:prstGeom>
        </p:spPr>
      </p:sp>
      <p:sp>
        <p:nvSpPr>
          <p:cNvPr id="36" name="Rounded Rectangle 35"/>
          <p:cNvSpPr/>
          <p:nvPr userDrawn="1"/>
        </p:nvSpPr>
        <p:spPr>
          <a:xfrm>
            <a:off x="775545" y="3471419"/>
            <a:ext cx="615253" cy="61525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518089" y="3496819"/>
            <a:ext cx="204969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826346" y="3572270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518089" y="3733856"/>
            <a:ext cx="204969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Rounded Rectangle 41"/>
          <p:cNvSpPr/>
          <p:nvPr userDrawn="1"/>
        </p:nvSpPr>
        <p:spPr>
          <a:xfrm>
            <a:off x="775545" y="4181815"/>
            <a:ext cx="615253" cy="6152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518089" y="4207215"/>
            <a:ext cx="204969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826346" y="4282666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1518089" y="4444252"/>
            <a:ext cx="204969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7834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6" grpId="0" animBg="1"/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6600" y="1468576"/>
            <a:ext cx="28321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36600" y="2011243"/>
            <a:ext cx="28321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736600" y="13041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84955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84955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84955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84955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85082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85082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8911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8911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8911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8911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9038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72741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72741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6697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6697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36600" y="2228715"/>
            <a:ext cx="2832100" cy="2495685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4336305" y="825501"/>
            <a:ext cx="3719274" cy="4882816"/>
            <a:chOff x="3629387" y="-102530"/>
            <a:chExt cx="5101723" cy="6697753"/>
          </a:xfrm>
        </p:grpSpPr>
        <p:pic>
          <p:nvPicPr>
            <p:cNvPr id="31" name="Picture 3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1282" y="349941"/>
              <a:ext cx="2789828" cy="5852887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9387" y="-102530"/>
              <a:ext cx="3192541" cy="6697753"/>
            </a:xfrm>
            <a:prstGeom prst="rect">
              <a:avLst/>
            </a:prstGeom>
          </p:spPr>
        </p:pic>
      </p:grpSp>
      <p:sp>
        <p:nvSpPr>
          <p:cNvPr id="28" name="Picture Placeholder 4"/>
          <p:cNvSpPr>
            <a:spLocks noGrp="1" noChangeAspect="1"/>
          </p:cNvSpPr>
          <p:nvPr>
            <p:ph type="pic" sz="quarter" idx="14"/>
          </p:nvPr>
        </p:nvSpPr>
        <p:spPr>
          <a:xfrm>
            <a:off x="4599620" y="1559250"/>
            <a:ext cx="1800000" cy="3165150"/>
          </a:xfrm>
          <a:prstGeom prst="rect">
            <a:avLst/>
          </a:prstGeom>
        </p:spPr>
      </p:sp>
      <p:sp>
        <p:nvSpPr>
          <p:cNvPr id="29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515100" y="1802993"/>
            <a:ext cx="1308729" cy="2769007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93782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8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sosceles Triangle 48"/>
          <p:cNvSpPr/>
          <p:nvPr userDrawn="1"/>
        </p:nvSpPr>
        <p:spPr>
          <a:xfrm rot="16200000">
            <a:off x="8515685" y="-29919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 userDrawn="1"/>
        </p:nvSpPr>
        <p:spPr>
          <a:xfrm rot="5400000">
            <a:off x="8515685" y="546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 userDrawn="1"/>
        </p:nvSpPr>
        <p:spPr>
          <a:xfrm rot="16200000">
            <a:off x="8515685" y="4125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515685" y="7704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 userDrawn="1"/>
        </p:nvSpPr>
        <p:spPr>
          <a:xfrm rot="5400000">
            <a:off x="7898634" y="-31012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 userDrawn="1"/>
        </p:nvSpPr>
        <p:spPr>
          <a:xfrm rot="16200000">
            <a:off x="7898634" y="437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 userDrawn="1"/>
        </p:nvSpPr>
        <p:spPr>
          <a:xfrm rot="5400000">
            <a:off x="7898634" y="3975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7911334" y="7554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7911334" y="11133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 userDrawn="1"/>
        </p:nvSpPr>
        <p:spPr>
          <a:xfrm rot="16200000">
            <a:off x="7294283" y="-29919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 userDrawn="1"/>
        </p:nvSpPr>
        <p:spPr>
          <a:xfrm rot="5400000">
            <a:off x="7294283" y="546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 userDrawn="1"/>
        </p:nvSpPr>
        <p:spPr>
          <a:xfrm rot="16200000">
            <a:off x="7294283" y="4125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 userDrawn="1"/>
        </p:nvSpPr>
        <p:spPr>
          <a:xfrm rot="5400000">
            <a:off x="7306983" y="7704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 userDrawn="1"/>
        </p:nvSpPr>
        <p:spPr>
          <a:xfrm rot="5400000">
            <a:off x="6677232" y="-31012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 userDrawn="1"/>
        </p:nvSpPr>
        <p:spPr>
          <a:xfrm rot="16200000">
            <a:off x="6072881" y="-29919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>
            <a:spLocks noChangeAspect="1"/>
          </p:cNvSpPr>
          <p:nvPr userDrawn="1"/>
        </p:nvSpPr>
        <p:spPr>
          <a:xfrm>
            <a:off x="2190255" y="2110502"/>
            <a:ext cx="528088" cy="528088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>
            <a:spLocks noChangeAspect="1"/>
          </p:cNvSpPr>
          <p:nvPr userDrawn="1"/>
        </p:nvSpPr>
        <p:spPr>
          <a:xfrm>
            <a:off x="2190255" y="3110120"/>
            <a:ext cx="528088" cy="528088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593894" y="204878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93894" y="2285824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593894" y="30225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93894" y="32595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2200771" y="2137094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2200771" y="31555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6" name="Oval 75"/>
          <p:cNvSpPr>
            <a:spLocks noChangeAspect="1"/>
          </p:cNvSpPr>
          <p:nvPr userDrawn="1"/>
        </p:nvSpPr>
        <p:spPr>
          <a:xfrm>
            <a:off x="6265525" y="2110502"/>
            <a:ext cx="528088" cy="528088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>
            <a:spLocks noChangeAspect="1"/>
          </p:cNvSpPr>
          <p:nvPr userDrawn="1"/>
        </p:nvSpPr>
        <p:spPr>
          <a:xfrm>
            <a:off x="6265525" y="3110120"/>
            <a:ext cx="528088" cy="528088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6895213" y="204878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6895213" y="2285824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0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6895213" y="30225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6895213" y="32595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6276041" y="2137094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6276041" y="31555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93894" y="820876"/>
            <a:ext cx="790240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Our</a:t>
            </a:r>
            <a:r>
              <a:rPr lang="es-ES_tradnl" dirty="0"/>
              <a:t> </a:t>
            </a:r>
            <a:r>
              <a:rPr lang="es-ES_tradnl" dirty="0" err="1"/>
              <a:t>Services</a:t>
            </a:r>
            <a:endParaRPr lang="es-ES_tradnl" dirty="0"/>
          </a:p>
        </p:txBody>
      </p:sp>
      <p:cxnSp>
        <p:nvCxnSpPr>
          <p:cNvPr id="85" name="Straight Connector 84"/>
          <p:cNvCxnSpPr/>
          <p:nvPr userDrawn="1"/>
        </p:nvCxnSpPr>
        <p:spPr>
          <a:xfrm>
            <a:off x="593895" y="1386031"/>
            <a:ext cx="7800999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 userDrawn="1"/>
        </p:nvCxnSpPr>
        <p:spPr>
          <a:xfrm flipH="1">
            <a:off x="593895" y="6564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>
            <a:spLocks noChangeAspect="1"/>
          </p:cNvSpPr>
          <p:nvPr userDrawn="1"/>
        </p:nvSpPr>
        <p:spPr>
          <a:xfrm>
            <a:off x="2190255" y="4062620"/>
            <a:ext cx="528088" cy="528088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 Placeholder 7"/>
          <p:cNvSpPr>
            <a:spLocks noGrp="1"/>
          </p:cNvSpPr>
          <p:nvPr>
            <p:ph type="body" sz="quarter" idx="62" hasCustomPrompt="1"/>
          </p:nvPr>
        </p:nvSpPr>
        <p:spPr>
          <a:xfrm>
            <a:off x="593894" y="39750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593894" y="42120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64" hasCustomPrompt="1"/>
          </p:nvPr>
        </p:nvSpPr>
        <p:spPr>
          <a:xfrm>
            <a:off x="2200771" y="41080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1" name="Oval 90"/>
          <p:cNvSpPr>
            <a:spLocks noChangeAspect="1"/>
          </p:cNvSpPr>
          <p:nvPr userDrawn="1"/>
        </p:nvSpPr>
        <p:spPr>
          <a:xfrm>
            <a:off x="6265525" y="4062620"/>
            <a:ext cx="528088" cy="528088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895213" y="39750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3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6895213" y="42120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276041" y="41080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1964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4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4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3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3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4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4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4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4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4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4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4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4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4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4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4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4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4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4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3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4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4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4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4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3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5" grpId="0" animBg="1"/>
      <p:bldP spid="67" grpId="0" animBg="1"/>
      <p:bldP spid="68" grpId="0" animBg="1"/>
      <p:bldP spid="69" grpId="0" animBg="1"/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animBg="1"/>
      <p:bldP spid="77" grpId="0" animBg="1"/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animBg="1"/>
      <p:bldP spid="8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9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9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 animBg="1"/>
      <p:bldP spid="9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9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9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6600" y="1468576"/>
            <a:ext cx="37719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36600" y="2011243"/>
            <a:ext cx="37719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736600" y="13041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84955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84955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84955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84955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85082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85082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8911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8911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8911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8911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9038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72741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72741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6697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6697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36600" y="2228715"/>
            <a:ext cx="3771900" cy="1124085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807" y="520670"/>
            <a:ext cx="3620676" cy="487682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619501" y="1038550"/>
            <a:ext cx="4397246" cy="3723950"/>
          </a:xfrm>
          <a:custGeom>
            <a:avLst/>
            <a:gdLst>
              <a:gd name="connsiteX0" fmla="*/ 0 w 2593847"/>
              <a:gd name="connsiteY0" fmla="*/ 0 h 3241350"/>
              <a:gd name="connsiteX1" fmla="*/ 2593847 w 2593847"/>
              <a:gd name="connsiteY1" fmla="*/ 0 h 3241350"/>
              <a:gd name="connsiteX2" fmla="*/ 2593847 w 2593847"/>
              <a:gd name="connsiteY2" fmla="*/ 3241350 h 3241350"/>
              <a:gd name="connsiteX3" fmla="*/ 0 w 2593847"/>
              <a:gd name="connsiteY3" fmla="*/ 3241350 h 3241350"/>
              <a:gd name="connsiteX4" fmla="*/ 0 w 2593847"/>
              <a:gd name="connsiteY4" fmla="*/ 0 h 3241350"/>
              <a:gd name="connsiteX0" fmla="*/ 0 w 2682747"/>
              <a:gd name="connsiteY0" fmla="*/ 482600 h 3723950"/>
              <a:gd name="connsiteX1" fmla="*/ 2682747 w 2682747"/>
              <a:gd name="connsiteY1" fmla="*/ 0 h 3723950"/>
              <a:gd name="connsiteX2" fmla="*/ 2593847 w 2682747"/>
              <a:gd name="connsiteY2" fmla="*/ 3723950 h 3723950"/>
              <a:gd name="connsiteX3" fmla="*/ 0 w 2682747"/>
              <a:gd name="connsiteY3" fmla="*/ 3723950 h 3723950"/>
              <a:gd name="connsiteX4" fmla="*/ 0 w 2682747"/>
              <a:gd name="connsiteY4" fmla="*/ 482600 h 3723950"/>
              <a:gd name="connsiteX0" fmla="*/ 177800 w 2682747"/>
              <a:gd name="connsiteY0" fmla="*/ 317500 h 3723950"/>
              <a:gd name="connsiteX1" fmla="*/ 2682747 w 2682747"/>
              <a:gd name="connsiteY1" fmla="*/ 0 h 3723950"/>
              <a:gd name="connsiteX2" fmla="*/ 2593847 w 2682747"/>
              <a:gd name="connsiteY2" fmla="*/ 3723950 h 3723950"/>
              <a:gd name="connsiteX3" fmla="*/ 0 w 2682747"/>
              <a:gd name="connsiteY3" fmla="*/ 3723950 h 3723950"/>
              <a:gd name="connsiteX4" fmla="*/ 177800 w 2682747"/>
              <a:gd name="connsiteY4" fmla="*/ 317500 h 37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2747" h="3723950">
                <a:moveTo>
                  <a:pt x="177800" y="317500"/>
                </a:moveTo>
                <a:lnTo>
                  <a:pt x="2682747" y="0"/>
                </a:lnTo>
                <a:lnTo>
                  <a:pt x="2593847" y="3723950"/>
                </a:lnTo>
                <a:lnTo>
                  <a:pt x="0" y="3723950"/>
                </a:lnTo>
                <a:lnTo>
                  <a:pt x="177800" y="317500"/>
                </a:lnTo>
                <a:close/>
              </a:path>
            </a:pathLst>
          </a:custGeom>
        </p:spPr>
      </p:sp>
      <p:sp>
        <p:nvSpPr>
          <p:cNvPr id="3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692400" y="3496819"/>
            <a:ext cx="18161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2124690" y="3466506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692400" y="3882036"/>
            <a:ext cx="18161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2124690" y="3851723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2692400" y="4254553"/>
            <a:ext cx="18161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2124690" y="4224240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2692400" y="4623553"/>
            <a:ext cx="18161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2124690" y="4593240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1571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"/>
                            </p:stCondLst>
                            <p:childTnLst>
                              <p:par>
                                <p:cTn id="8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6600" y="1366976"/>
            <a:ext cx="314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36600" y="1909643"/>
            <a:ext cx="31496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736600" y="12025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84955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84955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84955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84955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85082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85082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8911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8911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8911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8911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9038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72741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72741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6697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6697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36600" y="2050915"/>
            <a:ext cx="3149600" cy="1378085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pic>
        <p:nvPicPr>
          <p:cNvPr id="29" name="Picture 28" descr="iMac-Mas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047" y="1189175"/>
            <a:ext cx="4818631" cy="4418227"/>
          </a:xfrm>
          <a:prstGeom prst="rect">
            <a:avLst/>
          </a:prstGeom>
        </p:spPr>
      </p:pic>
      <p:sp>
        <p:nvSpPr>
          <p:cNvPr id="28" name="Picture Placeholder 4"/>
          <p:cNvSpPr>
            <a:spLocks noGrp="1" noChangeAspect="1"/>
          </p:cNvSpPr>
          <p:nvPr>
            <p:ph type="pic" sz="quarter" idx="14"/>
          </p:nvPr>
        </p:nvSpPr>
        <p:spPr>
          <a:xfrm>
            <a:off x="4371020" y="1443176"/>
            <a:ext cx="4209878" cy="2579381"/>
          </a:xfrm>
          <a:prstGeom prst="rect">
            <a:avLst/>
          </a:prstGeom>
        </p:spPr>
      </p:sp>
      <p:sp>
        <p:nvSpPr>
          <p:cNvPr id="3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16056" y="3575127"/>
            <a:ext cx="257014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748347" y="3544814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316056" y="3947644"/>
            <a:ext cx="257014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748347" y="3917331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316056" y="4320161"/>
            <a:ext cx="257014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3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748347" y="4289848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316056" y="4701861"/>
            <a:ext cx="257014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4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748347" y="4671548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4054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4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3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6600" y="1468576"/>
            <a:ext cx="41021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36600" y="2011243"/>
            <a:ext cx="41021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736600" y="13041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84955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84955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84955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84955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85082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85082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8911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8911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8911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8911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9038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72741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72741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6697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6697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36600" y="2228715"/>
            <a:ext cx="4102100" cy="1200285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55" y="291450"/>
            <a:ext cx="3241840" cy="5423550"/>
          </a:xfrm>
          <a:prstGeom prst="rect">
            <a:avLst/>
          </a:prstGeom>
        </p:spPr>
      </p:pic>
      <p:sp>
        <p:nvSpPr>
          <p:cNvPr id="3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616909" y="1588517"/>
            <a:ext cx="2204471" cy="2755224"/>
          </a:xfrm>
          <a:prstGeom prst="roundRect">
            <a:avLst/>
          </a:prstGeom>
        </p:spPr>
      </p:sp>
      <p:sp>
        <p:nvSpPr>
          <p:cNvPr id="29" name="Rounded Rectangle 28"/>
          <p:cNvSpPr/>
          <p:nvPr userDrawn="1"/>
        </p:nvSpPr>
        <p:spPr>
          <a:xfrm>
            <a:off x="1272069" y="3431611"/>
            <a:ext cx="814508" cy="81450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297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946075" y="4612895"/>
            <a:ext cx="1439998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255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310170" y="3557862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5" name="Rounded Rectangle 34"/>
          <p:cNvSpPr/>
          <p:nvPr userDrawn="1"/>
        </p:nvSpPr>
        <p:spPr>
          <a:xfrm>
            <a:off x="3431069" y="3431611"/>
            <a:ext cx="814508" cy="81450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9887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105075" y="4612895"/>
            <a:ext cx="1439998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29845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3469170" y="3557862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9194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/>
          <p:cNvGrpSpPr/>
          <p:nvPr userDrawn="1"/>
        </p:nvGrpSpPr>
        <p:grpSpPr>
          <a:xfrm>
            <a:off x="2919591" y="1725342"/>
            <a:ext cx="2137215" cy="1598048"/>
            <a:chOff x="4657725" y="946151"/>
            <a:chExt cx="2441575" cy="1825625"/>
          </a:xfrm>
        </p:grpSpPr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5953125" y="2046288"/>
              <a:ext cx="1146175" cy="593725"/>
            </a:xfrm>
            <a:custGeom>
              <a:avLst/>
              <a:gdLst>
                <a:gd name="T0" fmla="*/ 849 w 904"/>
                <a:gd name="T1" fmla="*/ 0 h 468"/>
                <a:gd name="T2" fmla="*/ 873 w 904"/>
                <a:gd name="T3" fmla="*/ 58 h 468"/>
                <a:gd name="T4" fmla="*/ 507 w 904"/>
                <a:gd name="T5" fmla="*/ 436 h 468"/>
                <a:gd name="T6" fmla="*/ 396 w 904"/>
                <a:gd name="T7" fmla="*/ 436 h 468"/>
                <a:gd name="T8" fmla="*/ 30 w 904"/>
                <a:gd name="T9" fmla="*/ 58 h 468"/>
                <a:gd name="T10" fmla="*/ 55 w 904"/>
                <a:gd name="T11" fmla="*/ 0 h 468"/>
                <a:gd name="T12" fmla="*/ 849 w 90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4" h="468">
                  <a:moveTo>
                    <a:pt x="849" y="0"/>
                  </a:moveTo>
                  <a:cubicBezTo>
                    <a:pt x="893" y="0"/>
                    <a:pt x="904" y="26"/>
                    <a:pt x="873" y="58"/>
                  </a:cubicBezTo>
                  <a:cubicBezTo>
                    <a:pt x="507" y="436"/>
                    <a:pt x="507" y="436"/>
                    <a:pt x="507" y="436"/>
                  </a:cubicBezTo>
                  <a:cubicBezTo>
                    <a:pt x="477" y="468"/>
                    <a:pt x="427" y="468"/>
                    <a:pt x="396" y="436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0" y="26"/>
                    <a:pt x="11" y="0"/>
                    <a:pt x="55" y="0"/>
                  </a:cubicBezTo>
                  <a:lnTo>
                    <a:pt x="8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4657725" y="946151"/>
              <a:ext cx="2151063" cy="1825625"/>
            </a:xfrm>
            <a:custGeom>
              <a:avLst/>
              <a:gdLst>
                <a:gd name="T0" fmla="*/ 848 w 1696"/>
                <a:gd name="T1" fmla="*/ 0 h 1440"/>
                <a:gd name="T2" fmla="*/ 0 w 1696"/>
                <a:gd name="T3" fmla="*/ 848 h 1440"/>
                <a:gd name="T4" fmla="*/ 241 w 1696"/>
                <a:gd name="T5" fmla="*/ 1440 h 1440"/>
                <a:gd name="T6" fmla="*/ 718 w 1696"/>
                <a:gd name="T7" fmla="*/ 1209 h 1440"/>
                <a:gd name="T8" fmla="*/ 464 w 1696"/>
                <a:gd name="T9" fmla="*/ 848 h 1440"/>
                <a:gd name="T10" fmla="*/ 848 w 1696"/>
                <a:gd name="T11" fmla="*/ 464 h 1440"/>
                <a:gd name="T12" fmla="*/ 1232 w 1696"/>
                <a:gd name="T13" fmla="*/ 848 h 1440"/>
                <a:gd name="T14" fmla="*/ 1213 w 1696"/>
                <a:gd name="T15" fmla="*/ 966 h 1440"/>
                <a:gd name="T16" fmla="*/ 1293 w 1696"/>
                <a:gd name="T17" fmla="*/ 966 h 1440"/>
                <a:gd name="T18" fmla="*/ 1293 w 1696"/>
                <a:gd name="T19" fmla="*/ 1062 h 1440"/>
                <a:gd name="T20" fmla="*/ 1669 w 1696"/>
                <a:gd name="T21" fmla="*/ 1062 h 1440"/>
                <a:gd name="T22" fmla="*/ 1696 w 1696"/>
                <a:gd name="T23" fmla="*/ 848 h 1440"/>
                <a:gd name="T24" fmla="*/ 848 w 1696"/>
                <a:gd name="T2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6" h="1440">
                  <a:moveTo>
                    <a:pt x="848" y="0"/>
                  </a:moveTo>
                  <a:cubicBezTo>
                    <a:pt x="380" y="0"/>
                    <a:pt x="0" y="380"/>
                    <a:pt x="0" y="848"/>
                  </a:cubicBezTo>
                  <a:cubicBezTo>
                    <a:pt x="0" y="1078"/>
                    <a:pt x="92" y="1287"/>
                    <a:pt x="241" y="1440"/>
                  </a:cubicBezTo>
                  <a:cubicBezTo>
                    <a:pt x="374" y="1315"/>
                    <a:pt x="540" y="1235"/>
                    <a:pt x="718" y="1209"/>
                  </a:cubicBezTo>
                  <a:cubicBezTo>
                    <a:pt x="570" y="1156"/>
                    <a:pt x="464" y="1014"/>
                    <a:pt x="464" y="848"/>
                  </a:cubicBezTo>
                  <a:cubicBezTo>
                    <a:pt x="464" y="636"/>
                    <a:pt x="636" y="464"/>
                    <a:pt x="848" y="464"/>
                  </a:cubicBezTo>
                  <a:cubicBezTo>
                    <a:pt x="1060" y="464"/>
                    <a:pt x="1232" y="636"/>
                    <a:pt x="1232" y="848"/>
                  </a:cubicBezTo>
                  <a:cubicBezTo>
                    <a:pt x="1232" y="889"/>
                    <a:pt x="1225" y="929"/>
                    <a:pt x="1213" y="966"/>
                  </a:cubicBezTo>
                  <a:cubicBezTo>
                    <a:pt x="1293" y="966"/>
                    <a:pt x="1293" y="966"/>
                    <a:pt x="1293" y="966"/>
                  </a:cubicBezTo>
                  <a:cubicBezTo>
                    <a:pt x="1293" y="1062"/>
                    <a:pt x="1293" y="1062"/>
                    <a:pt x="1293" y="1062"/>
                  </a:cubicBezTo>
                  <a:cubicBezTo>
                    <a:pt x="1669" y="1062"/>
                    <a:pt x="1669" y="1062"/>
                    <a:pt x="1669" y="1062"/>
                  </a:cubicBezTo>
                  <a:cubicBezTo>
                    <a:pt x="1687" y="994"/>
                    <a:pt x="1696" y="922"/>
                    <a:pt x="1696" y="848"/>
                  </a:cubicBezTo>
                  <a:cubicBezTo>
                    <a:pt x="1696" y="380"/>
                    <a:pt x="1316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24" name="Group 123"/>
          <p:cNvGrpSpPr/>
          <p:nvPr userDrawn="1"/>
        </p:nvGrpSpPr>
        <p:grpSpPr>
          <a:xfrm>
            <a:off x="2919591" y="2873157"/>
            <a:ext cx="1598048" cy="2110813"/>
            <a:chOff x="4657725" y="2257426"/>
            <a:chExt cx="1825625" cy="2411413"/>
          </a:xfrm>
        </p:grpSpPr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5753100" y="2257426"/>
              <a:ext cx="593725" cy="1146175"/>
            </a:xfrm>
            <a:custGeom>
              <a:avLst/>
              <a:gdLst>
                <a:gd name="T0" fmla="*/ 0 w 468"/>
                <a:gd name="T1" fmla="*/ 55 h 904"/>
                <a:gd name="T2" fmla="*/ 57 w 468"/>
                <a:gd name="T3" fmla="*/ 30 h 904"/>
                <a:gd name="T4" fmla="*/ 436 w 468"/>
                <a:gd name="T5" fmla="*/ 397 h 904"/>
                <a:gd name="T6" fmla="*/ 436 w 468"/>
                <a:gd name="T7" fmla="*/ 508 h 904"/>
                <a:gd name="T8" fmla="*/ 57 w 468"/>
                <a:gd name="T9" fmla="*/ 874 h 904"/>
                <a:gd name="T10" fmla="*/ 0 w 468"/>
                <a:gd name="T11" fmla="*/ 849 h 904"/>
                <a:gd name="T12" fmla="*/ 0 w 468"/>
                <a:gd name="T13" fmla="*/ 55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8" h="904">
                  <a:moveTo>
                    <a:pt x="0" y="55"/>
                  </a:moveTo>
                  <a:cubicBezTo>
                    <a:pt x="0" y="11"/>
                    <a:pt x="26" y="0"/>
                    <a:pt x="57" y="30"/>
                  </a:cubicBezTo>
                  <a:cubicBezTo>
                    <a:pt x="436" y="397"/>
                    <a:pt x="436" y="397"/>
                    <a:pt x="436" y="397"/>
                  </a:cubicBezTo>
                  <a:cubicBezTo>
                    <a:pt x="468" y="427"/>
                    <a:pt x="468" y="477"/>
                    <a:pt x="436" y="508"/>
                  </a:cubicBezTo>
                  <a:cubicBezTo>
                    <a:pt x="57" y="874"/>
                    <a:pt x="57" y="874"/>
                    <a:pt x="57" y="874"/>
                  </a:cubicBezTo>
                  <a:cubicBezTo>
                    <a:pt x="26" y="904"/>
                    <a:pt x="0" y="893"/>
                    <a:pt x="0" y="849"/>
                  </a:cubicBezTo>
                  <a:lnTo>
                    <a:pt x="0" y="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657725" y="2517776"/>
              <a:ext cx="1825625" cy="2151063"/>
            </a:xfrm>
            <a:custGeom>
              <a:avLst/>
              <a:gdLst>
                <a:gd name="T0" fmla="*/ 1209 w 1440"/>
                <a:gd name="T1" fmla="*/ 978 h 1696"/>
                <a:gd name="T2" fmla="*/ 848 w 1440"/>
                <a:gd name="T3" fmla="*/ 1232 h 1696"/>
                <a:gd name="T4" fmla="*/ 464 w 1440"/>
                <a:gd name="T5" fmla="*/ 848 h 1696"/>
                <a:gd name="T6" fmla="*/ 848 w 1440"/>
                <a:gd name="T7" fmla="*/ 464 h 1696"/>
                <a:gd name="T8" fmla="*/ 969 w 1440"/>
                <a:gd name="T9" fmla="*/ 483 h 1696"/>
                <a:gd name="T10" fmla="*/ 969 w 1440"/>
                <a:gd name="T11" fmla="*/ 9 h 1696"/>
                <a:gd name="T12" fmla="*/ 848 w 1440"/>
                <a:gd name="T13" fmla="*/ 0 h 1696"/>
                <a:gd name="T14" fmla="*/ 0 w 1440"/>
                <a:gd name="T15" fmla="*/ 848 h 1696"/>
                <a:gd name="T16" fmla="*/ 848 w 1440"/>
                <a:gd name="T17" fmla="*/ 1696 h 1696"/>
                <a:gd name="T18" fmla="*/ 1440 w 1440"/>
                <a:gd name="T19" fmla="*/ 1455 h 1696"/>
                <a:gd name="T20" fmla="*/ 1209 w 1440"/>
                <a:gd name="T21" fmla="*/ 978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0" h="1696">
                  <a:moveTo>
                    <a:pt x="1209" y="978"/>
                  </a:moveTo>
                  <a:cubicBezTo>
                    <a:pt x="1156" y="1126"/>
                    <a:pt x="1014" y="1232"/>
                    <a:pt x="848" y="1232"/>
                  </a:cubicBezTo>
                  <a:cubicBezTo>
                    <a:pt x="636" y="1232"/>
                    <a:pt x="464" y="1060"/>
                    <a:pt x="464" y="848"/>
                  </a:cubicBezTo>
                  <a:cubicBezTo>
                    <a:pt x="464" y="636"/>
                    <a:pt x="636" y="464"/>
                    <a:pt x="848" y="464"/>
                  </a:cubicBezTo>
                  <a:cubicBezTo>
                    <a:pt x="890" y="464"/>
                    <a:pt x="931" y="471"/>
                    <a:pt x="969" y="483"/>
                  </a:cubicBezTo>
                  <a:cubicBezTo>
                    <a:pt x="969" y="9"/>
                    <a:pt x="969" y="9"/>
                    <a:pt x="969" y="9"/>
                  </a:cubicBezTo>
                  <a:cubicBezTo>
                    <a:pt x="929" y="3"/>
                    <a:pt x="889" y="0"/>
                    <a:pt x="848" y="0"/>
                  </a:cubicBezTo>
                  <a:cubicBezTo>
                    <a:pt x="380" y="0"/>
                    <a:pt x="0" y="380"/>
                    <a:pt x="0" y="848"/>
                  </a:cubicBezTo>
                  <a:cubicBezTo>
                    <a:pt x="0" y="1316"/>
                    <a:pt x="380" y="1696"/>
                    <a:pt x="848" y="1696"/>
                  </a:cubicBezTo>
                  <a:cubicBezTo>
                    <a:pt x="1078" y="1696"/>
                    <a:pt x="1287" y="1604"/>
                    <a:pt x="1440" y="1455"/>
                  </a:cubicBezTo>
                  <a:cubicBezTo>
                    <a:pt x="1315" y="1322"/>
                    <a:pt x="1235" y="1156"/>
                    <a:pt x="120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27" name="Group 126"/>
          <p:cNvGrpSpPr/>
          <p:nvPr userDrawn="1"/>
        </p:nvGrpSpPr>
        <p:grpSpPr>
          <a:xfrm>
            <a:off x="4053509" y="3385921"/>
            <a:ext cx="2124709" cy="1598048"/>
            <a:chOff x="5953125" y="2843213"/>
            <a:chExt cx="2427288" cy="1825625"/>
          </a:xfrm>
        </p:grpSpPr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5953125" y="2989263"/>
              <a:ext cx="1146175" cy="593725"/>
            </a:xfrm>
            <a:custGeom>
              <a:avLst/>
              <a:gdLst>
                <a:gd name="T0" fmla="*/ 55 w 904"/>
                <a:gd name="T1" fmla="*/ 468 h 468"/>
                <a:gd name="T2" fmla="*/ 30 w 904"/>
                <a:gd name="T3" fmla="*/ 411 h 468"/>
                <a:gd name="T4" fmla="*/ 396 w 904"/>
                <a:gd name="T5" fmla="*/ 32 h 468"/>
                <a:gd name="T6" fmla="*/ 507 w 904"/>
                <a:gd name="T7" fmla="*/ 32 h 468"/>
                <a:gd name="T8" fmla="*/ 873 w 904"/>
                <a:gd name="T9" fmla="*/ 411 h 468"/>
                <a:gd name="T10" fmla="*/ 849 w 904"/>
                <a:gd name="T11" fmla="*/ 468 h 468"/>
                <a:gd name="T12" fmla="*/ 55 w 904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4" h="468">
                  <a:moveTo>
                    <a:pt x="55" y="468"/>
                  </a:moveTo>
                  <a:cubicBezTo>
                    <a:pt x="11" y="468"/>
                    <a:pt x="0" y="442"/>
                    <a:pt x="30" y="411"/>
                  </a:cubicBezTo>
                  <a:cubicBezTo>
                    <a:pt x="396" y="32"/>
                    <a:pt x="396" y="32"/>
                    <a:pt x="396" y="32"/>
                  </a:cubicBezTo>
                  <a:cubicBezTo>
                    <a:pt x="427" y="0"/>
                    <a:pt x="477" y="0"/>
                    <a:pt x="507" y="32"/>
                  </a:cubicBezTo>
                  <a:cubicBezTo>
                    <a:pt x="873" y="411"/>
                    <a:pt x="873" y="411"/>
                    <a:pt x="873" y="411"/>
                  </a:cubicBezTo>
                  <a:cubicBezTo>
                    <a:pt x="904" y="442"/>
                    <a:pt x="893" y="468"/>
                    <a:pt x="849" y="468"/>
                  </a:cubicBezTo>
                  <a:lnTo>
                    <a:pt x="55" y="4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6230938" y="2843213"/>
              <a:ext cx="2149475" cy="1825625"/>
            </a:xfrm>
            <a:custGeom>
              <a:avLst/>
              <a:gdLst>
                <a:gd name="T0" fmla="*/ 978 w 1696"/>
                <a:gd name="T1" fmla="*/ 231 h 1440"/>
                <a:gd name="T2" fmla="*/ 1232 w 1696"/>
                <a:gd name="T3" fmla="*/ 592 h 1440"/>
                <a:gd name="T4" fmla="*/ 848 w 1696"/>
                <a:gd name="T5" fmla="*/ 976 h 1440"/>
                <a:gd name="T6" fmla="*/ 464 w 1696"/>
                <a:gd name="T7" fmla="*/ 592 h 1440"/>
                <a:gd name="T8" fmla="*/ 487 w 1696"/>
                <a:gd name="T9" fmla="*/ 462 h 1440"/>
                <a:gd name="T10" fmla="*/ 10 w 1696"/>
                <a:gd name="T11" fmla="*/ 462 h 1440"/>
                <a:gd name="T12" fmla="*/ 0 w 1696"/>
                <a:gd name="T13" fmla="*/ 592 h 1440"/>
                <a:gd name="T14" fmla="*/ 848 w 1696"/>
                <a:gd name="T15" fmla="*/ 1440 h 1440"/>
                <a:gd name="T16" fmla="*/ 1696 w 1696"/>
                <a:gd name="T17" fmla="*/ 592 h 1440"/>
                <a:gd name="T18" fmla="*/ 1455 w 1696"/>
                <a:gd name="T19" fmla="*/ 0 h 1440"/>
                <a:gd name="T20" fmla="*/ 978 w 1696"/>
                <a:gd name="T21" fmla="*/ 231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6" h="1440">
                  <a:moveTo>
                    <a:pt x="978" y="231"/>
                  </a:moveTo>
                  <a:cubicBezTo>
                    <a:pt x="1126" y="284"/>
                    <a:pt x="1232" y="426"/>
                    <a:pt x="1232" y="592"/>
                  </a:cubicBezTo>
                  <a:cubicBezTo>
                    <a:pt x="1232" y="804"/>
                    <a:pt x="1060" y="976"/>
                    <a:pt x="848" y="976"/>
                  </a:cubicBezTo>
                  <a:cubicBezTo>
                    <a:pt x="636" y="976"/>
                    <a:pt x="464" y="804"/>
                    <a:pt x="464" y="592"/>
                  </a:cubicBezTo>
                  <a:cubicBezTo>
                    <a:pt x="464" y="546"/>
                    <a:pt x="472" y="503"/>
                    <a:pt x="487" y="462"/>
                  </a:cubicBezTo>
                  <a:cubicBezTo>
                    <a:pt x="10" y="462"/>
                    <a:pt x="10" y="462"/>
                    <a:pt x="10" y="462"/>
                  </a:cubicBezTo>
                  <a:cubicBezTo>
                    <a:pt x="3" y="504"/>
                    <a:pt x="0" y="548"/>
                    <a:pt x="0" y="592"/>
                  </a:cubicBezTo>
                  <a:cubicBezTo>
                    <a:pt x="0" y="1060"/>
                    <a:pt x="380" y="1440"/>
                    <a:pt x="848" y="1440"/>
                  </a:cubicBezTo>
                  <a:cubicBezTo>
                    <a:pt x="1316" y="1440"/>
                    <a:pt x="1696" y="1060"/>
                    <a:pt x="1696" y="592"/>
                  </a:cubicBezTo>
                  <a:cubicBezTo>
                    <a:pt x="1696" y="362"/>
                    <a:pt x="1604" y="153"/>
                    <a:pt x="1455" y="0"/>
                  </a:cubicBezTo>
                  <a:cubicBezTo>
                    <a:pt x="1322" y="125"/>
                    <a:pt x="1156" y="205"/>
                    <a:pt x="978" y="2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30" name="Group 129"/>
          <p:cNvGrpSpPr/>
          <p:nvPr userDrawn="1"/>
        </p:nvGrpSpPr>
        <p:grpSpPr>
          <a:xfrm>
            <a:off x="4580171" y="1725342"/>
            <a:ext cx="1598048" cy="2151111"/>
            <a:chOff x="6554788" y="946151"/>
            <a:chExt cx="1825625" cy="2457450"/>
          </a:xfrm>
        </p:grpSpPr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6691313" y="2257426"/>
              <a:ext cx="593725" cy="1146175"/>
            </a:xfrm>
            <a:custGeom>
              <a:avLst/>
              <a:gdLst>
                <a:gd name="T0" fmla="*/ 468 w 468"/>
                <a:gd name="T1" fmla="*/ 849 h 904"/>
                <a:gd name="T2" fmla="*/ 410 w 468"/>
                <a:gd name="T3" fmla="*/ 874 h 904"/>
                <a:gd name="T4" fmla="*/ 32 w 468"/>
                <a:gd name="T5" fmla="*/ 508 h 904"/>
                <a:gd name="T6" fmla="*/ 32 w 468"/>
                <a:gd name="T7" fmla="*/ 397 h 904"/>
                <a:gd name="T8" fmla="*/ 410 w 468"/>
                <a:gd name="T9" fmla="*/ 30 h 904"/>
                <a:gd name="T10" fmla="*/ 468 w 468"/>
                <a:gd name="T11" fmla="*/ 55 h 904"/>
                <a:gd name="T12" fmla="*/ 468 w 468"/>
                <a:gd name="T13" fmla="*/ 849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8" h="904">
                  <a:moveTo>
                    <a:pt x="468" y="849"/>
                  </a:moveTo>
                  <a:cubicBezTo>
                    <a:pt x="468" y="893"/>
                    <a:pt x="442" y="904"/>
                    <a:pt x="410" y="874"/>
                  </a:cubicBezTo>
                  <a:cubicBezTo>
                    <a:pt x="32" y="508"/>
                    <a:pt x="32" y="508"/>
                    <a:pt x="32" y="508"/>
                  </a:cubicBezTo>
                  <a:cubicBezTo>
                    <a:pt x="0" y="477"/>
                    <a:pt x="0" y="427"/>
                    <a:pt x="32" y="397"/>
                  </a:cubicBezTo>
                  <a:cubicBezTo>
                    <a:pt x="410" y="30"/>
                    <a:pt x="410" y="30"/>
                    <a:pt x="410" y="30"/>
                  </a:cubicBezTo>
                  <a:cubicBezTo>
                    <a:pt x="442" y="0"/>
                    <a:pt x="468" y="11"/>
                    <a:pt x="468" y="55"/>
                  </a:cubicBezTo>
                  <a:lnTo>
                    <a:pt x="468" y="8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6554788" y="946151"/>
              <a:ext cx="1825625" cy="2151063"/>
            </a:xfrm>
            <a:custGeom>
              <a:avLst/>
              <a:gdLst>
                <a:gd name="T0" fmla="*/ 592 w 1440"/>
                <a:gd name="T1" fmla="*/ 0 h 1696"/>
                <a:gd name="T2" fmla="*/ 0 w 1440"/>
                <a:gd name="T3" fmla="*/ 241 h 1696"/>
                <a:gd name="T4" fmla="*/ 231 w 1440"/>
                <a:gd name="T5" fmla="*/ 718 h 1696"/>
                <a:gd name="T6" fmla="*/ 592 w 1440"/>
                <a:gd name="T7" fmla="*/ 464 h 1696"/>
                <a:gd name="T8" fmla="*/ 976 w 1440"/>
                <a:gd name="T9" fmla="*/ 848 h 1696"/>
                <a:gd name="T10" fmla="*/ 592 w 1440"/>
                <a:gd name="T11" fmla="*/ 1232 h 1696"/>
                <a:gd name="T12" fmla="*/ 452 w 1440"/>
                <a:gd name="T13" fmla="*/ 1206 h 1696"/>
                <a:gd name="T14" fmla="*/ 452 w 1440"/>
                <a:gd name="T15" fmla="*/ 1300 h 1696"/>
                <a:gd name="T16" fmla="*/ 389 w 1440"/>
                <a:gd name="T17" fmla="*/ 1300 h 1696"/>
                <a:gd name="T18" fmla="*/ 389 w 1440"/>
                <a:gd name="T19" fmla="*/ 1671 h 1696"/>
                <a:gd name="T20" fmla="*/ 592 w 1440"/>
                <a:gd name="T21" fmla="*/ 1696 h 1696"/>
                <a:gd name="T22" fmla="*/ 1440 w 1440"/>
                <a:gd name="T23" fmla="*/ 848 h 1696"/>
                <a:gd name="T24" fmla="*/ 592 w 1440"/>
                <a:gd name="T25" fmla="*/ 0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0" h="1696">
                  <a:moveTo>
                    <a:pt x="592" y="0"/>
                  </a:moveTo>
                  <a:cubicBezTo>
                    <a:pt x="362" y="0"/>
                    <a:pt x="153" y="92"/>
                    <a:pt x="0" y="241"/>
                  </a:cubicBezTo>
                  <a:cubicBezTo>
                    <a:pt x="125" y="374"/>
                    <a:pt x="205" y="540"/>
                    <a:pt x="231" y="718"/>
                  </a:cubicBezTo>
                  <a:cubicBezTo>
                    <a:pt x="284" y="570"/>
                    <a:pt x="426" y="464"/>
                    <a:pt x="592" y="464"/>
                  </a:cubicBezTo>
                  <a:cubicBezTo>
                    <a:pt x="804" y="464"/>
                    <a:pt x="976" y="636"/>
                    <a:pt x="976" y="848"/>
                  </a:cubicBezTo>
                  <a:cubicBezTo>
                    <a:pt x="976" y="1060"/>
                    <a:pt x="804" y="1232"/>
                    <a:pt x="592" y="1232"/>
                  </a:cubicBezTo>
                  <a:cubicBezTo>
                    <a:pt x="543" y="1232"/>
                    <a:pt x="495" y="1223"/>
                    <a:pt x="452" y="1206"/>
                  </a:cubicBezTo>
                  <a:cubicBezTo>
                    <a:pt x="452" y="1300"/>
                    <a:pt x="452" y="1300"/>
                    <a:pt x="452" y="1300"/>
                  </a:cubicBezTo>
                  <a:cubicBezTo>
                    <a:pt x="389" y="1300"/>
                    <a:pt x="389" y="1300"/>
                    <a:pt x="389" y="1300"/>
                  </a:cubicBezTo>
                  <a:cubicBezTo>
                    <a:pt x="389" y="1671"/>
                    <a:pt x="389" y="1671"/>
                    <a:pt x="389" y="1671"/>
                  </a:cubicBezTo>
                  <a:cubicBezTo>
                    <a:pt x="454" y="1687"/>
                    <a:pt x="522" y="1696"/>
                    <a:pt x="592" y="1696"/>
                  </a:cubicBezTo>
                  <a:cubicBezTo>
                    <a:pt x="1060" y="1696"/>
                    <a:pt x="1440" y="1316"/>
                    <a:pt x="1440" y="848"/>
                  </a:cubicBezTo>
                  <a:cubicBezTo>
                    <a:pt x="1440" y="380"/>
                    <a:pt x="1060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2190255" y="2745502"/>
            <a:ext cx="528088" cy="1261006"/>
            <a:chOff x="1779081" y="2852164"/>
            <a:chExt cx="528088" cy="1261006"/>
          </a:xfrm>
        </p:grpSpPr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593894" y="269648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593894" y="2933524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593894" y="33908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593894" y="36278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200771" y="2784794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2200771" y="3523826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6265525" y="2745502"/>
            <a:ext cx="528088" cy="1261006"/>
            <a:chOff x="1779081" y="2852164"/>
            <a:chExt cx="528088" cy="1261006"/>
          </a:xfrm>
        </p:grpSpPr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6895213" y="269648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6895213" y="2933524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6895213" y="33908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6895213" y="36278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6276041" y="2784794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6276041" y="3523826"/>
            <a:ext cx="511916" cy="39013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93894" y="820876"/>
            <a:ext cx="790240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593895" y="1386031"/>
            <a:ext cx="7800999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593895" y="6564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20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84955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84955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84955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84955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85082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85082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8911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8911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8911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8911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9038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72741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72741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6697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6697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727463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1" name="Straight Connector 50"/>
          <p:cNvCxnSpPr/>
          <p:nvPr userDrawn="1"/>
        </p:nvCxnSpPr>
        <p:spPr>
          <a:xfrm flipV="1">
            <a:off x="1062038" y="1270130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 flipH="1">
            <a:off x="1062038" y="562995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>
            <a:spLocks noChangeAspect="1"/>
          </p:cNvSpPr>
          <p:nvPr userDrawn="1"/>
        </p:nvSpPr>
        <p:spPr>
          <a:xfrm>
            <a:off x="1348270" y="3545912"/>
            <a:ext cx="539999" cy="5399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424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958775" y="4612895"/>
            <a:ext cx="1439998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7" name="Text Placeholder 7"/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1360971" y="3570563"/>
            <a:ext cx="539999" cy="539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8" name="Rounded Rectangle 57"/>
          <p:cNvSpPr>
            <a:spLocks noChangeAspect="1"/>
          </p:cNvSpPr>
          <p:nvPr userDrawn="1"/>
        </p:nvSpPr>
        <p:spPr>
          <a:xfrm>
            <a:off x="3304070" y="3545912"/>
            <a:ext cx="539999" cy="5399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7982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2914575" y="4612895"/>
            <a:ext cx="1439998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27940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2" name="Text Placeholder 7"/>
          <p:cNvSpPr>
            <a:spLocks noGrp="1" noChangeAspect="1"/>
          </p:cNvSpPr>
          <p:nvPr>
            <p:ph type="body" sz="quarter" idx="31" hasCustomPrompt="1"/>
          </p:nvPr>
        </p:nvSpPr>
        <p:spPr>
          <a:xfrm>
            <a:off x="3316771" y="3570563"/>
            <a:ext cx="539999" cy="539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3" name="Rounded Rectangle 62"/>
          <p:cNvSpPr>
            <a:spLocks noChangeAspect="1"/>
          </p:cNvSpPr>
          <p:nvPr userDrawn="1"/>
        </p:nvSpPr>
        <p:spPr>
          <a:xfrm>
            <a:off x="5234470" y="3545912"/>
            <a:ext cx="539999" cy="53999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47286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4844975" y="4612895"/>
            <a:ext cx="1439998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47244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7" name="Text Placeholder 7"/>
          <p:cNvSpPr>
            <a:spLocks noGrp="1" noChangeAspect="1"/>
          </p:cNvSpPr>
          <p:nvPr>
            <p:ph type="body" sz="quarter" idx="34" hasCustomPrompt="1"/>
          </p:nvPr>
        </p:nvSpPr>
        <p:spPr>
          <a:xfrm>
            <a:off x="5247171" y="3570563"/>
            <a:ext cx="539999" cy="539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8" name="Rounded Rectangle 67"/>
          <p:cNvSpPr>
            <a:spLocks noChangeAspect="1"/>
          </p:cNvSpPr>
          <p:nvPr userDrawn="1"/>
        </p:nvSpPr>
        <p:spPr>
          <a:xfrm>
            <a:off x="7253644" y="3545912"/>
            <a:ext cx="539999" cy="53999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6747810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6864149" y="4612895"/>
            <a:ext cx="1439998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6743574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2" name="Text Placeholder 7"/>
          <p:cNvSpPr>
            <a:spLocks noGrp="1" noChangeAspect="1"/>
          </p:cNvSpPr>
          <p:nvPr>
            <p:ph type="body" sz="quarter" idx="37" hasCustomPrompt="1"/>
          </p:nvPr>
        </p:nvSpPr>
        <p:spPr>
          <a:xfrm>
            <a:off x="7266345" y="3570563"/>
            <a:ext cx="539999" cy="539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6206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decel="100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900" decel="100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900" decel="100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9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900" decel="100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9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900" decel="100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900" decel="100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9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900" decel="100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9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900" decel="100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900" decel="100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900" decel="100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900" decel="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900" decel="1000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900" decel="100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84955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84955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84955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84955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85082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85082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8911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8911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8911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8911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9038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72741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72741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6697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6697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727463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1" name="Straight Connector 50"/>
          <p:cNvCxnSpPr/>
          <p:nvPr userDrawn="1"/>
        </p:nvCxnSpPr>
        <p:spPr>
          <a:xfrm flipV="1">
            <a:off x="1062038" y="1270130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 flipH="1">
            <a:off x="1062038" y="562995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>
            <a:spLocks noChangeAspect="1"/>
          </p:cNvSpPr>
          <p:nvPr userDrawn="1"/>
        </p:nvSpPr>
        <p:spPr>
          <a:xfrm>
            <a:off x="1348270" y="3545912"/>
            <a:ext cx="539999" cy="5399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60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424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958775" y="4612895"/>
            <a:ext cx="1439998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7" name="Text Placeholder 7"/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1360971" y="3570563"/>
            <a:ext cx="539999" cy="539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8" name="Rounded Rectangle 57"/>
          <p:cNvSpPr>
            <a:spLocks noChangeAspect="1"/>
          </p:cNvSpPr>
          <p:nvPr userDrawn="1"/>
        </p:nvSpPr>
        <p:spPr>
          <a:xfrm>
            <a:off x="3304070" y="3545912"/>
            <a:ext cx="539999" cy="5399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7982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2914575" y="4612895"/>
            <a:ext cx="1439998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27940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2" name="Text Placeholder 7"/>
          <p:cNvSpPr>
            <a:spLocks noGrp="1" noChangeAspect="1"/>
          </p:cNvSpPr>
          <p:nvPr>
            <p:ph type="body" sz="quarter" idx="31" hasCustomPrompt="1"/>
          </p:nvPr>
        </p:nvSpPr>
        <p:spPr>
          <a:xfrm>
            <a:off x="3316771" y="3570563"/>
            <a:ext cx="539999" cy="539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3" name="Rounded Rectangle 62"/>
          <p:cNvSpPr>
            <a:spLocks noChangeAspect="1"/>
          </p:cNvSpPr>
          <p:nvPr userDrawn="1"/>
        </p:nvSpPr>
        <p:spPr>
          <a:xfrm>
            <a:off x="5234470" y="3545912"/>
            <a:ext cx="539999" cy="53999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47286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4844975" y="4612895"/>
            <a:ext cx="1439998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47244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7" name="Text Placeholder 7"/>
          <p:cNvSpPr>
            <a:spLocks noGrp="1" noChangeAspect="1"/>
          </p:cNvSpPr>
          <p:nvPr>
            <p:ph type="body" sz="quarter" idx="34" hasCustomPrompt="1"/>
          </p:nvPr>
        </p:nvSpPr>
        <p:spPr>
          <a:xfrm>
            <a:off x="5247171" y="3570563"/>
            <a:ext cx="539999" cy="539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8" name="Rounded Rectangle 67"/>
          <p:cNvSpPr>
            <a:spLocks noChangeAspect="1"/>
          </p:cNvSpPr>
          <p:nvPr userDrawn="1"/>
        </p:nvSpPr>
        <p:spPr>
          <a:xfrm>
            <a:off x="7253644" y="3545912"/>
            <a:ext cx="539999" cy="53999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6747810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6864149" y="4612895"/>
            <a:ext cx="1439998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6743574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2" name="Text Placeholder 7"/>
          <p:cNvSpPr>
            <a:spLocks noGrp="1" noChangeAspect="1"/>
          </p:cNvSpPr>
          <p:nvPr>
            <p:ph type="body" sz="quarter" idx="37" hasCustomPrompt="1"/>
          </p:nvPr>
        </p:nvSpPr>
        <p:spPr>
          <a:xfrm>
            <a:off x="7266345" y="3570563"/>
            <a:ext cx="539999" cy="539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062036" y="1419619"/>
            <a:ext cx="6885961" cy="95890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</p:spTree>
    <p:extLst>
      <p:ext uri="{BB962C8B-B14F-4D97-AF65-F5344CB8AC3E}">
        <p14:creationId xmlns:p14="http://schemas.microsoft.com/office/powerpoint/2010/main" val="376204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animBg="1"/>
      <p:bldP spid="5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84955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84955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84955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84955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85082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85082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8911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8911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8911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8911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9038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72741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72741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6697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6697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727463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1" name="Straight Connector 50"/>
          <p:cNvCxnSpPr/>
          <p:nvPr userDrawn="1"/>
        </p:nvCxnSpPr>
        <p:spPr>
          <a:xfrm flipV="1">
            <a:off x="1062038" y="1270130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 flipH="1">
            <a:off x="1062038" y="562995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1853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1301675" y="4612895"/>
            <a:ext cx="1439998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811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7888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3905175" y="4612895"/>
            <a:ext cx="1439998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7846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64177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6534075" y="4612895"/>
            <a:ext cx="1439998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4135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792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84955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84955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84955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84955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85082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85082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78911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78911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78911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8911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79038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72741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72741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66697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66697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869384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46" name="Straight Connector 45"/>
          <p:cNvCxnSpPr/>
          <p:nvPr userDrawn="1"/>
        </p:nvCxnSpPr>
        <p:spPr>
          <a:xfrm flipV="1">
            <a:off x="1062038" y="1412051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 flipH="1">
            <a:off x="1062038" y="704916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 userDrawn="1"/>
        </p:nvSpPr>
        <p:spPr>
          <a:xfrm>
            <a:off x="2364269" y="3431611"/>
            <a:ext cx="814508" cy="81450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9219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2038275" y="4612895"/>
            <a:ext cx="1439998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9177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2402370" y="3557862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3" name="Rounded Rectangle 52"/>
          <p:cNvSpPr/>
          <p:nvPr userDrawn="1"/>
        </p:nvSpPr>
        <p:spPr>
          <a:xfrm>
            <a:off x="6136169" y="3431611"/>
            <a:ext cx="814508" cy="81450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5693836" y="4221172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5810175" y="4612895"/>
            <a:ext cx="1439998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5689600" y="4630024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6174270" y="3557862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4622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>
            <a:spLocks noChangeAspect="1"/>
          </p:cNvSpPr>
          <p:nvPr/>
        </p:nvSpPr>
        <p:spPr>
          <a:xfrm>
            <a:off x="2190255" y="2377202"/>
            <a:ext cx="528088" cy="528088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190255" y="3922920"/>
            <a:ext cx="528088" cy="528088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593894" y="232818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593894" y="2565224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593894" y="38861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593894" y="41231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200771" y="2416494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2200771" y="39683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265525" y="2377202"/>
            <a:ext cx="528088" cy="528088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6265525" y="3922920"/>
            <a:ext cx="528088" cy="528088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6895213" y="232818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6895213" y="2565224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6895213" y="38861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6895213" y="41231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6276041" y="2416494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6276041" y="39683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93894" y="820876"/>
            <a:ext cx="790240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593895" y="1386031"/>
            <a:ext cx="7800999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593895" y="6564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74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>
            <a:spLocks noChangeAspect="1"/>
          </p:cNvSpPr>
          <p:nvPr/>
        </p:nvSpPr>
        <p:spPr>
          <a:xfrm>
            <a:off x="2190255" y="2110502"/>
            <a:ext cx="528088" cy="528088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190255" y="3110120"/>
            <a:ext cx="528088" cy="528088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593894" y="204878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593894" y="2285824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593894" y="30225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593894" y="32595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200771" y="2137094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2200771" y="31555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265525" y="2110502"/>
            <a:ext cx="528088" cy="528088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6265525" y="3110120"/>
            <a:ext cx="528088" cy="528088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6895213" y="204878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6895213" y="2285824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6895213" y="30225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6895213" y="32595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6276041" y="2137094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6276041" y="31555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93894" y="820876"/>
            <a:ext cx="790240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593895" y="1386031"/>
            <a:ext cx="7800999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593895" y="6564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 userDrawn="1"/>
        </p:nvSpPr>
        <p:spPr>
          <a:xfrm>
            <a:off x="2190255" y="4062620"/>
            <a:ext cx="528088" cy="528088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62" hasCustomPrompt="1"/>
          </p:nvPr>
        </p:nvSpPr>
        <p:spPr>
          <a:xfrm>
            <a:off x="593894" y="39750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593894" y="42120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64" hasCustomPrompt="1"/>
          </p:nvPr>
        </p:nvSpPr>
        <p:spPr>
          <a:xfrm>
            <a:off x="2200771" y="41080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4" name="Oval 43"/>
          <p:cNvSpPr>
            <a:spLocks noChangeAspect="1"/>
          </p:cNvSpPr>
          <p:nvPr userDrawn="1"/>
        </p:nvSpPr>
        <p:spPr>
          <a:xfrm>
            <a:off x="6265525" y="4062620"/>
            <a:ext cx="528088" cy="528088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895213" y="39750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6895213" y="42120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276041" y="41080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6967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00" decel="100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900" decel="10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900" decel="100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decel="100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900" decel="100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900" decel="100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900" decel="100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900" decel="100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900" decel="100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900" decel="100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900" decel="100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illoso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8515685" y="-297425"/>
            <a:ext cx="715779" cy="617051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8515685" y="5640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8515685" y="4102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8515685" y="7681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8515685" y="11260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78986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78986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78986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78986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79113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79113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72942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72942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72942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72942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73069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66772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66772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60728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60728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062036" y="1708099"/>
            <a:ext cx="6885961" cy="95890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062037" y="3003498"/>
            <a:ext cx="2976564" cy="210190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165600" y="3003498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042694" y="3371798"/>
            <a:ext cx="2905303" cy="6858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</a:t>
            </a:r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5041900" y="3003498"/>
            <a:ext cx="293149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Mision</a:t>
            </a:r>
            <a:endParaRPr lang="es-ES_tradnl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165600" y="4184598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5042694" y="4552898"/>
            <a:ext cx="2905303" cy="6858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</a:t>
            </a:r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5041900" y="4184598"/>
            <a:ext cx="293149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Vision</a:t>
            </a:r>
            <a:endParaRPr lang="es-ES_tradnl" dirty="0"/>
          </a:p>
        </p:txBody>
      </p:sp>
      <p:cxnSp>
        <p:nvCxnSpPr>
          <p:cNvPr id="73" name="Straight Connector 72"/>
          <p:cNvCxnSpPr/>
          <p:nvPr userDrawn="1"/>
        </p:nvCxnSpPr>
        <p:spPr>
          <a:xfrm flipH="1">
            <a:off x="1062038" y="7707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30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>
            <a:spLocks noChangeAspect="1"/>
          </p:cNvSpPr>
          <p:nvPr/>
        </p:nvSpPr>
        <p:spPr>
          <a:xfrm>
            <a:off x="2190255" y="2250202"/>
            <a:ext cx="528088" cy="528088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830018" y="3199020"/>
            <a:ext cx="528088" cy="528088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593894" y="218848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593894" y="2425524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233657" y="31114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1233657" y="33484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200771" y="2238694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2840534" y="32063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265525" y="2250202"/>
            <a:ext cx="528088" cy="528088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800937" y="3211720"/>
            <a:ext cx="528088" cy="528088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6895213" y="2188487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6895213" y="2425524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6430625" y="31241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6430625" y="33611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6276041" y="2238694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5811453" y="32190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93894" y="820876"/>
            <a:ext cx="790240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593895" y="1386031"/>
            <a:ext cx="7800999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593895" y="6564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 userDrawn="1"/>
        </p:nvSpPr>
        <p:spPr>
          <a:xfrm>
            <a:off x="3398330" y="4202320"/>
            <a:ext cx="528088" cy="528088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62" hasCustomPrompt="1"/>
          </p:nvPr>
        </p:nvSpPr>
        <p:spPr>
          <a:xfrm>
            <a:off x="1801969" y="41147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1801969" y="43517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64" hasCustomPrompt="1"/>
          </p:nvPr>
        </p:nvSpPr>
        <p:spPr>
          <a:xfrm>
            <a:off x="3408846" y="42096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4" name="Oval 43"/>
          <p:cNvSpPr>
            <a:spLocks noChangeAspect="1"/>
          </p:cNvSpPr>
          <p:nvPr userDrawn="1"/>
        </p:nvSpPr>
        <p:spPr>
          <a:xfrm>
            <a:off x="5267537" y="4202320"/>
            <a:ext cx="528088" cy="528088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897225" y="4114755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897225" y="4351792"/>
            <a:ext cx="149968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5278053" y="4209626"/>
            <a:ext cx="511916" cy="390130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8283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6198" y="1647598"/>
            <a:ext cx="9163566" cy="2696573"/>
            <a:chOff x="-6198" y="1647598"/>
            <a:chExt cx="9163566" cy="2696573"/>
          </a:xfrm>
        </p:grpSpPr>
        <p:sp>
          <p:nvSpPr>
            <p:cNvPr id="34" name="Rectangle 5"/>
            <p:cNvSpPr>
              <a:spLocks noChangeArrowheads="1"/>
            </p:cNvSpPr>
            <p:nvPr userDrawn="1"/>
          </p:nvSpPr>
          <p:spPr bwMode="auto">
            <a:xfrm>
              <a:off x="5450180" y="3691505"/>
              <a:ext cx="3707188" cy="6502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/>
                </a:solidFill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 userDrawn="1"/>
          </p:nvSpPr>
          <p:spPr bwMode="auto">
            <a:xfrm>
              <a:off x="5463305" y="1665496"/>
              <a:ext cx="3694062" cy="6502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/>
                </a:solidFill>
              </a:endParaRPr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auto">
            <a:xfrm>
              <a:off x="-6198" y="3673607"/>
              <a:ext cx="3705994" cy="650280"/>
            </a:xfrm>
            <a:custGeom>
              <a:avLst/>
              <a:gdLst>
                <a:gd name="T0" fmla="*/ 0 w 3106"/>
                <a:gd name="T1" fmla="*/ 0 h 545"/>
                <a:gd name="T2" fmla="*/ 0 w 3106"/>
                <a:gd name="T3" fmla="*/ 545 h 545"/>
                <a:gd name="T4" fmla="*/ 3106 w 3106"/>
                <a:gd name="T5" fmla="*/ 545 h 545"/>
                <a:gd name="T6" fmla="*/ 2884 w 3106"/>
                <a:gd name="T7" fmla="*/ 0 h 545"/>
                <a:gd name="T8" fmla="*/ 0 w 3106"/>
                <a:gd name="T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6" h="545">
                  <a:moveTo>
                    <a:pt x="0" y="0"/>
                  </a:moveTo>
                  <a:lnTo>
                    <a:pt x="0" y="545"/>
                  </a:lnTo>
                  <a:lnTo>
                    <a:pt x="3106" y="545"/>
                  </a:lnTo>
                  <a:lnTo>
                    <a:pt x="2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/>
                </a:solidFill>
              </a:endParaRPr>
            </a:p>
          </p:txBody>
        </p:sp>
        <p:sp>
          <p:nvSpPr>
            <p:cNvPr id="37" name="Rectangle 8"/>
            <p:cNvSpPr>
              <a:spLocks noChangeArrowheads="1"/>
            </p:cNvSpPr>
            <p:nvPr userDrawn="1"/>
          </p:nvSpPr>
          <p:spPr bwMode="auto">
            <a:xfrm>
              <a:off x="-1425" y="1647598"/>
              <a:ext cx="3705994" cy="65147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/>
                </a:solidFill>
              </a:endParaRPr>
            </a:p>
          </p:txBody>
        </p:sp>
        <p:sp>
          <p:nvSpPr>
            <p:cNvPr id="38" name="Freeform 9"/>
            <p:cNvSpPr>
              <a:spLocks/>
            </p:cNvSpPr>
            <p:nvPr userDrawn="1"/>
          </p:nvSpPr>
          <p:spPr bwMode="auto">
            <a:xfrm>
              <a:off x="4678197" y="3092532"/>
              <a:ext cx="1699078" cy="1251639"/>
            </a:xfrm>
            <a:custGeom>
              <a:avLst/>
              <a:gdLst>
                <a:gd name="T0" fmla="*/ 361 w 787"/>
                <a:gd name="T1" fmla="*/ 579 h 579"/>
                <a:gd name="T2" fmla="*/ 72 w 787"/>
                <a:gd name="T3" fmla="*/ 290 h 579"/>
                <a:gd name="T4" fmla="*/ 5 w 787"/>
                <a:gd name="T5" fmla="*/ 357 h 579"/>
                <a:gd name="T6" fmla="*/ 0 w 787"/>
                <a:gd name="T7" fmla="*/ 23 h 579"/>
                <a:gd name="T8" fmla="*/ 6 w 787"/>
                <a:gd name="T9" fmla="*/ 6 h 579"/>
                <a:gd name="T10" fmla="*/ 23 w 787"/>
                <a:gd name="T11" fmla="*/ 0 h 579"/>
                <a:gd name="T12" fmla="*/ 357 w 787"/>
                <a:gd name="T13" fmla="*/ 5 h 579"/>
                <a:gd name="T14" fmla="*/ 284 w 787"/>
                <a:gd name="T15" fmla="*/ 78 h 579"/>
                <a:gd name="T16" fmla="*/ 787 w 787"/>
                <a:gd name="T17" fmla="*/ 579 h 579"/>
                <a:gd name="T18" fmla="*/ 361 w 787"/>
                <a:gd name="T1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7" h="579">
                  <a:moveTo>
                    <a:pt x="361" y="579"/>
                  </a:moveTo>
                  <a:cubicBezTo>
                    <a:pt x="72" y="290"/>
                    <a:pt x="72" y="290"/>
                    <a:pt x="72" y="290"/>
                  </a:cubicBezTo>
                  <a:cubicBezTo>
                    <a:pt x="5" y="357"/>
                    <a:pt x="5" y="357"/>
                    <a:pt x="5" y="35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3" y="0"/>
                  </a:cubicBezTo>
                  <a:cubicBezTo>
                    <a:pt x="357" y="5"/>
                    <a:pt x="357" y="5"/>
                    <a:pt x="357" y="5"/>
                  </a:cubicBezTo>
                  <a:cubicBezTo>
                    <a:pt x="284" y="78"/>
                    <a:pt x="284" y="78"/>
                    <a:pt x="284" y="78"/>
                  </a:cubicBezTo>
                  <a:cubicBezTo>
                    <a:pt x="787" y="579"/>
                    <a:pt x="787" y="579"/>
                    <a:pt x="787" y="579"/>
                  </a:cubicBezTo>
                  <a:lnTo>
                    <a:pt x="361" y="57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/>
                </a:solidFill>
              </a:endParaRPr>
            </a:p>
          </p:txBody>
        </p:sp>
        <p:sp>
          <p:nvSpPr>
            <p:cNvPr id="39" name="Freeform 10"/>
            <p:cNvSpPr>
              <a:spLocks/>
            </p:cNvSpPr>
            <p:nvPr userDrawn="1"/>
          </p:nvSpPr>
          <p:spPr bwMode="auto">
            <a:xfrm>
              <a:off x="4675811" y="1665496"/>
              <a:ext cx="1702658" cy="1232548"/>
            </a:xfrm>
            <a:custGeom>
              <a:avLst/>
              <a:gdLst>
                <a:gd name="T0" fmla="*/ 789 w 789"/>
                <a:gd name="T1" fmla="*/ 1 h 570"/>
                <a:gd name="T2" fmla="*/ 290 w 789"/>
                <a:gd name="T3" fmla="*/ 499 h 570"/>
                <a:gd name="T4" fmla="*/ 357 w 789"/>
                <a:gd name="T5" fmla="*/ 567 h 570"/>
                <a:gd name="T6" fmla="*/ 23 w 789"/>
                <a:gd name="T7" fmla="*/ 570 h 570"/>
                <a:gd name="T8" fmla="*/ 7 w 789"/>
                <a:gd name="T9" fmla="*/ 564 h 570"/>
                <a:gd name="T10" fmla="*/ 0 w 789"/>
                <a:gd name="T11" fmla="*/ 548 h 570"/>
                <a:gd name="T12" fmla="*/ 4 w 789"/>
                <a:gd name="T13" fmla="*/ 213 h 570"/>
                <a:gd name="T14" fmla="*/ 77 w 789"/>
                <a:gd name="T15" fmla="*/ 286 h 570"/>
                <a:gd name="T16" fmla="*/ 364 w 789"/>
                <a:gd name="T17" fmla="*/ 0 h 570"/>
                <a:gd name="T18" fmla="*/ 789 w 789"/>
                <a:gd name="T19" fmla="*/ 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9" h="570">
                  <a:moveTo>
                    <a:pt x="789" y="1"/>
                  </a:moveTo>
                  <a:cubicBezTo>
                    <a:pt x="290" y="499"/>
                    <a:pt x="290" y="499"/>
                    <a:pt x="290" y="499"/>
                  </a:cubicBezTo>
                  <a:cubicBezTo>
                    <a:pt x="357" y="567"/>
                    <a:pt x="357" y="567"/>
                    <a:pt x="357" y="567"/>
                  </a:cubicBezTo>
                  <a:cubicBezTo>
                    <a:pt x="23" y="570"/>
                    <a:pt x="23" y="570"/>
                    <a:pt x="23" y="570"/>
                  </a:cubicBezTo>
                  <a:cubicBezTo>
                    <a:pt x="17" y="570"/>
                    <a:pt x="11" y="568"/>
                    <a:pt x="7" y="564"/>
                  </a:cubicBezTo>
                  <a:cubicBezTo>
                    <a:pt x="2" y="559"/>
                    <a:pt x="0" y="554"/>
                    <a:pt x="0" y="548"/>
                  </a:cubicBezTo>
                  <a:cubicBezTo>
                    <a:pt x="4" y="213"/>
                    <a:pt x="4" y="213"/>
                    <a:pt x="4" y="213"/>
                  </a:cubicBezTo>
                  <a:cubicBezTo>
                    <a:pt x="77" y="286"/>
                    <a:pt x="77" y="286"/>
                    <a:pt x="77" y="286"/>
                  </a:cubicBezTo>
                  <a:cubicBezTo>
                    <a:pt x="364" y="0"/>
                    <a:pt x="364" y="0"/>
                    <a:pt x="364" y="0"/>
                  </a:cubicBezTo>
                  <a:lnTo>
                    <a:pt x="7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/>
                </a:solidFill>
              </a:endParaRPr>
            </a:p>
          </p:txBody>
        </p:sp>
        <p:sp>
          <p:nvSpPr>
            <p:cNvPr id="40" name="Freeform 11"/>
            <p:cNvSpPr>
              <a:spLocks/>
            </p:cNvSpPr>
            <p:nvPr userDrawn="1"/>
          </p:nvSpPr>
          <p:spPr bwMode="auto">
            <a:xfrm>
              <a:off x="2789406" y="1647598"/>
              <a:ext cx="1691919" cy="1251639"/>
            </a:xfrm>
            <a:custGeom>
              <a:avLst/>
              <a:gdLst>
                <a:gd name="T0" fmla="*/ 423 w 784"/>
                <a:gd name="T1" fmla="*/ 0 h 579"/>
                <a:gd name="T2" fmla="*/ 712 w 784"/>
                <a:gd name="T3" fmla="*/ 288 h 579"/>
                <a:gd name="T4" fmla="*/ 779 w 784"/>
                <a:gd name="T5" fmla="*/ 222 h 579"/>
                <a:gd name="T6" fmla="*/ 784 w 784"/>
                <a:gd name="T7" fmla="*/ 556 h 579"/>
                <a:gd name="T8" fmla="*/ 778 w 784"/>
                <a:gd name="T9" fmla="*/ 572 h 579"/>
                <a:gd name="T10" fmla="*/ 762 w 784"/>
                <a:gd name="T11" fmla="*/ 579 h 579"/>
                <a:gd name="T12" fmla="*/ 427 w 784"/>
                <a:gd name="T13" fmla="*/ 573 h 579"/>
                <a:gd name="T14" fmla="*/ 500 w 784"/>
                <a:gd name="T15" fmla="*/ 500 h 579"/>
                <a:gd name="T16" fmla="*/ 0 w 784"/>
                <a:gd name="T17" fmla="*/ 1 h 579"/>
                <a:gd name="T18" fmla="*/ 423 w 784"/>
                <a:gd name="T1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4" h="579">
                  <a:moveTo>
                    <a:pt x="423" y="0"/>
                  </a:moveTo>
                  <a:cubicBezTo>
                    <a:pt x="712" y="288"/>
                    <a:pt x="712" y="288"/>
                    <a:pt x="712" y="288"/>
                  </a:cubicBezTo>
                  <a:cubicBezTo>
                    <a:pt x="779" y="222"/>
                    <a:pt x="779" y="222"/>
                    <a:pt x="779" y="222"/>
                  </a:cubicBezTo>
                  <a:cubicBezTo>
                    <a:pt x="784" y="556"/>
                    <a:pt x="784" y="556"/>
                    <a:pt x="784" y="556"/>
                  </a:cubicBezTo>
                  <a:cubicBezTo>
                    <a:pt x="784" y="562"/>
                    <a:pt x="782" y="568"/>
                    <a:pt x="778" y="572"/>
                  </a:cubicBezTo>
                  <a:cubicBezTo>
                    <a:pt x="774" y="576"/>
                    <a:pt x="768" y="579"/>
                    <a:pt x="762" y="579"/>
                  </a:cubicBezTo>
                  <a:cubicBezTo>
                    <a:pt x="427" y="573"/>
                    <a:pt x="427" y="573"/>
                    <a:pt x="427" y="573"/>
                  </a:cubicBezTo>
                  <a:cubicBezTo>
                    <a:pt x="500" y="500"/>
                    <a:pt x="500" y="500"/>
                    <a:pt x="500" y="50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4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/>
                </a:solidFill>
              </a:endParaRPr>
            </a:p>
          </p:txBody>
        </p:sp>
        <p:sp>
          <p:nvSpPr>
            <p:cNvPr id="41" name="Freeform 12"/>
            <p:cNvSpPr>
              <a:spLocks/>
            </p:cNvSpPr>
            <p:nvPr userDrawn="1"/>
          </p:nvSpPr>
          <p:spPr bwMode="auto">
            <a:xfrm>
              <a:off x="2782247" y="3092532"/>
              <a:ext cx="1701464" cy="1233741"/>
            </a:xfrm>
            <a:custGeom>
              <a:avLst/>
              <a:gdLst>
                <a:gd name="T0" fmla="*/ 0 w 788"/>
                <a:gd name="T1" fmla="*/ 569 h 571"/>
                <a:gd name="T2" fmla="*/ 498 w 788"/>
                <a:gd name="T3" fmla="*/ 71 h 571"/>
                <a:gd name="T4" fmla="*/ 431 w 788"/>
                <a:gd name="T5" fmla="*/ 4 h 571"/>
                <a:gd name="T6" fmla="*/ 766 w 788"/>
                <a:gd name="T7" fmla="*/ 0 h 571"/>
                <a:gd name="T8" fmla="*/ 782 w 788"/>
                <a:gd name="T9" fmla="*/ 7 h 571"/>
                <a:gd name="T10" fmla="*/ 788 w 788"/>
                <a:gd name="T11" fmla="*/ 23 h 571"/>
                <a:gd name="T12" fmla="*/ 785 w 788"/>
                <a:gd name="T13" fmla="*/ 357 h 571"/>
                <a:gd name="T14" fmla="*/ 711 w 788"/>
                <a:gd name="T15" fmla="*/ 284 h 571"/>
                <a:gd name="T16" fmla="*/ 424 w 788"/>
                <a:gd name="T17" fmla="*/ 571 h 571"/>
                <a:gd name="T18" fmla="*/ 0 w 788"/>
                <a:gd name="T19" fmla="*/ 569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8" h="571">
                  <a:moveTo>
                    <a:pt x="0" y="569"/>
                  </a:moveTo>
                  <a:cubicBezTo>
                    <a:pt x="498" y="71"/>
                    <a:pt x="498" y="71"/>
                    <a:pt x="498" y="71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772" y="0"/>
                    <a:pt x="778" y="3"/>
                    <a:pt x="782" y="7"/>
                  </a:cubicBezTo>
                  <a:cubicBezTo>
                    <a:pt x="786" y="11"/>
                    <a:pt x="788" y="17"/>
                    <a:pt x="788" y="23"/>
                  </a:cubicBezTo>
                  <a:cubicBezTo>
                    <a:pt x="785" y="357"/>
                    <a:pt x="785" y="357"/>
                    <a:pt x="785" y="357"/>
                  </a:cubicBezTo>
                  <a:cubicBezTo>
                    <a:pt x="711" y="284"/>
                    <a:pt x="711" y="284"/>
                    <a:pt x="711" y="284"/>
                  </a:cubicBezTo>
                  <a:cubicBezTo>
                    <a:pt x="424" y="571"/>
                    <a:pt x="424" y="571"/>
                    <a:pt x="424" y="571"/>
                  </a:cubicBezTo>
                  <a:lnTo>
                    <a:pt x="0" y="5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/>
                </a:solidFill>
              </a:endParaRPr>
            </a:p>
          </p:txBody>
        </p:sp>
      </p:grpSp>
      <p:sp>
        <p:nvSpPr>
          <p:cNvPr id="42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93894" y="820876"/>
            <a:ext cx="790240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593895" y="1386031"/>
            <a:ext cx="7800999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 flipH="1">
            <a:off x="593895" y="6564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3894" y="4560071"/>
            <a:ext cx="7902406" cy="95890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</p:spTree>
    <p:extLst>
      <p:ext uri="{BB962C8B-B14F-4D97-AF65-F5344CB8AC3E}">
        <p14:creationId xmlns:p14="http://schemas.microsoft.com/office/powerpoint/2010/main" val="298680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Analysi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 userDrawn="1"/>
        </p:nvSpPr>
        <p:spPr>
          <a:xfrm rot="16200000">
            <a:off x="-65282" y="-310646"/>
            <a:ext cx="715779" cy="61705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-65282" y="43184"/>
            <a:ext cx="715779" cy="61705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543303" y="-31470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160354" y="-310646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160354" y="4318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5400000">
            <a:off x="1768938" y="-306070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96899" y="762651"/>
            <a:ext cx="372110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baseline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S.W.O.T. </a:t>
            </a:r>
            <a:r>
              <a:rPr lang="es-ES_tradnl" dirty="0" err="1"/>
              <a:t>Analysis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96899" y="1305318"/>
            <a:ext cx="797560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596899" y="598183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62437" y="762651"/>
            <a:ext cx="43100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9" name="Isosceles Triangle 28"/>
          <p:cNvSpPr/>
          <p:nvPr userDrawn="1"/>
        </p:nvSpPr>
        <p:spPr>
          <a:xfrm rot="16200000">
            <a:off x="514902" y="1874261"/>
            <a:ext cx="1434525" cy="123666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4500"/>
          </a:p>
        </p:txBody>
      </p:sp>
      <p:sp>
        <p:nvSpPr>
          <p:cNvPr id="30" name="Isosceles Triangle 29"/>
          <p:cNvSpPr/>
          <p:nvPr userDrawn="1"/>
        </p:nvSpPr>
        <p:spPr>
          <a:xfrm rot="5400000">
            <a:off x="7236906" y="1874261"/>
            <a:ext cx="1434525" cy="1236663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31" name="Isosceles Triangle 30"/>
          <p:cNvSpPr/>
          <p:nvPr userDrawn="1"/>
        </p:nvSpPr>
        <p:spPr>
          <a:xfrm rot="16200000">
            <a:off x="502202" y="3594207"/>
            <a:ext cx="1434525" cy="1236663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32" name="Isosceles Triangle 31"/>
          <p:cNvSpPr/>
          <p:nvPr userDrawn="1"/>
        </p:nvSpPr>
        <p:spPr>
          <a:xfrm rot="5400000">
            <a:off x="7236906" y="3624171"/>
            <a:ext cx="1434525" cy="1236663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361610" y="2163771"/>
            <a:ext cx="289407" cy="62815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/>
              <a:t>S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512114" y="2191983"/>
            <a:ext cx="289407" cy="62815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/>
              <a:t>W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47310" y="3900600"/>
            <a:ext cx="289407" cy="62815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558151" y="3930128"/>
            <a:ext cx="289407" cy="62815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/>
              <a:t>T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996115" y="1875194"/>
            <a:ext cx="2445181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Strenghts</a:t>
            </a:r>
            <a:endParaRPr lang="es-ES_tradnl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996115" y="2297386"/>
            <a:ext cx="2445181" cy="86381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713915" y="1875194"/>
            <a:ext cx="2445181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Weaknesses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713915" y="2297386"/>
            <a:ext cx="2445181" cy="86381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1996115" y="3565035"/>
            <a:ext cx="2445181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Opportunities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1996115" y="3987227"/>
            <a:ext cx="2445181" cy="86381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713915" y="3565035"/>
            <a:ext cx="2445181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Threats</a:t>
            </a:r>
            <a:endParaRPr lang="es-ES_tradnl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713915" y="3987227"/>
            <a:ext cx="2445181" cy="86381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</p:spTree>
    <p:extLst>
      <p:ext uri="{BB962C8B-B14F-4D97-AF65-F5344CB8AC3E}">
        <p14:creationId xmlns:p14="http://schemas.microsoft.com/office/powerpoint/2010/main" val="105433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8" grpId="0" animBg="1"/>
      <p:bldP spid="19" grpId="0" animBg="1"/>
      <p:bldP spid="20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>
            <a:stCxn id="36" idx="1"/>
          </p:cNvCxnSpPr>
          <p:nvPr userDrawn="1"/>
        </p:nvCxnSpPr>
        <p:spPr>
          <a:xfrm rot="10800000" flipV="1">
            <a:off x="5001773" y="2124364"/>
            <a:ext cx="1108997" cy="61883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2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33" idx="3"/>
          </p:cNvCxnSpPr>
          <p:nvPr userDrawn="1"/>
        </p:nvCxnSpPr>
        <p:spPr>
          <a:xfrm rot="10800000">
            <a:off x="3019292" y="2124366"/>
            <a:ext cx="1408772" cy="61883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38" idx="1"/>
          </p:cNvCxnSpPr>
          <p:nvPr userDrawn="1"/>
        </p:nvCxnSpPr>
        <p:spPr>
          <a:xfrm rot="10800000">
            <a:off x="5001773" y="3814853"/>
            <a:ext cx="1108996" cy="87598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6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35" idx="3"/>
          </p:cNvCxnSpPr>
          <p:nvPr userDrawn="1"/>
        </p:nvCxnSpPr>
        <p:spPr>
          <a:xfrm rot="10800000" flipV="1">
            <a:off x="3019292" y="3814853"/>
            <a:ext cx="1408772" cy="87598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5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34" idx="3"/>
          </p:cNvCxnSpPr>
          <p:nvPr userDrawn="1"/>
        </p:nvCxnSpPr>
        <p:spPr>
          <a:xfrm rot="10800000" flipV="1">
            <a:off x="3019292" y="3225799"/>
            <a:ext cx="1408772" cy="18179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3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7" idx="1"/>
          </p:cNvCxnSpPr>
          <p:nvPr userDrawn="1"/>
        </p:nvCxnSpPr>
        <p:spPr>
          <a:xfrm rot="10800000">
            <a:off x="5001773" y="3225801"/>
            <a:ext cx="1108996" cy="18179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4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 userDrawn="1"/>
        </p:nvSpPr>
        <p:spPr>
          <a:xfrm>
            <a:off x="2204784" y="1717111"/>
            <a:ext cx="814508" cy="8145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 userDrawn="1"/>
        </p:nvSpPr>
        <p:spPr>
          <a:xfrm>
            <a:off x="2204784" y="3000345"/>
            <a:ext cx="814508" cy="81450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 userDrawn="1"/>
        </p:nvSpPr>
        <p:spPr>
          <a:xfrm>
            <a:off x="2204784" y="4283579"/>
            <a:ext cx="814508" cy="81450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 userDrawn="1"/>
        </p:nvSpPr>
        <p:spPr>
          <a:xfrm>
            <a:off x="6110769" y="1717111"/>
            <a:ext cx="814508" cy="81450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 userDrawn="1"/>
        </p:nvSpPr>
        <p:spPr>
          <a:xfrm>
            <a:off x="6110769" y="3000345"/>
            <a:ext cx="814508" cy="81450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 userDrawn="1"/>
        </p:nvSpPr>
        <p:spPr>
          <a:xfrm>
            <a:off x="6110769" y="4283579"/>
            <a:ext cx="814508" cy="81450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96899" y="762651"/>
            <a:ext cx="372110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45" name="Straight Connector 44"/>
          <p:cNvCxnSpPr/>
          <p:nvPr userDrawn="1"/>
        </p:nvCxnSpPr>
        <p:spPr>
          <a:xfrm>
            <a:off x="596899" y="1305318"/>
            <a:ext cx="797560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 flipH="1">
            <a:off x="596899" y="598183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62437" y="762651"/>
            <a:ext cx="43100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-65282" y="-310646"/>
            <a:ext cx="715779" cy="61705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 userDrawn="1"/>
        </p:nvSpPr>
        <p:spPr>
          <a:xfrm rot="5400000">
            <a:off x="-65282" y="43184"/>
            <a:ext cx="715779" cy="61705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 userDrawn="1"/>
        </p:nvSpPr>
        <p:spPr>
          <a:xfrm rot="16200000">
            <a:off x="-65282" y="39701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 userDrawn="1"/>
        </p:nvSpPr>
        <p:spPr>
          <a:xfrm rot="5400000">
            <a:off x="-65282" y="75084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 userDrawn="1"/>
        </p:nvSpPr>
        <p:spPr>
          <a:xfrm rot="16200000">
            <a:off x="-65282" y="110467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543303" y="39126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 userDrawn="1"/>
        </p:nvSpPr>
        <p:spPr>
          <a:xfrm rot="5400000">
            <a:off x="543303" y="-31470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 userDrawn="1"/>
        </p:nvSpPr>
        <p:spPr>
          <a:xfrm rot="5400000">
            <a:off x="543303" y="392956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 userDrawn="1"/>
        </p:nvSpPr>
        <p:spPr>
          <a:xfrm rot="16200000">
            <a:off x="1160354" y="-310646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5400000">
            <a:off x="1160354" y="4318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1768938" y="-306070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7527" y="1717111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534666" y="2083434"/>
            <a:ext cx="1511998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63291" y="2125963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9213" y="1717111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4" name="Straight Connector 63"/>
          <p:cNvCxnSpPr/>
          <p:nvPr userDrawn="1"/>
        </p:nvCxnSpPr>
        <p:spPr>
          <a:xfrm>
            <a:off x="7071252" y="2083434"/>
            <a:ext cx="1439998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7064977" y="2125963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67527" y="3000345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7" name="Straight Connector 66"/>
          <p:cNvCxnSpPr/>
          <p:nvPr userDrawn="1"/>
        </p:nvCxnSpPr>
        <p:spPr>
          <a:xfrm>
            <a:off x="534666" y="3366668"/>
            <a:ext cx="1511998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363291" y="3409197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7069213" y="3000345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7071252" y="3366668"/>
            <a:ext cx="1439998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7064977" y="3409197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67527" y="4312124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4" name="Straight Connector 73"/>
          <p:cNvCxnSpPr/>
          <p:nvPr userDrawn="1"/>
        </p:nvCxnSpPr>
        <p:spPr>
          <a:xfrm>
            <a:off x="534666" y="4678447"/>
            <a:ext cx="1511998" cy="0"/>
          </a:xfrm>
          <a:prstGeom prst="line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63291" y="4720976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9213" y="4312124"/>
            <a:ext cx="1684857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7" name="Straight Connector 76"/>
          <p:cNvCxnSpPr/>
          <p:nvPr userDrawn="1"/>
        </p:nvCxnSpPr>
        <p:spPr>
          <a:xfrm>
            <a:off x="7071252" y="4678447"/>
            <a:ext cx="1439998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7064977" y="4720976"/>
            <a:ext cx="1689093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219191" y="1843362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0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148870" y="1843362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219191" y="3163100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6148870" y="3163100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2219191" y="4446332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6148870" y="4446332"/>
            <a:ext cx="736600" cy="4890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3403843" y="1417259"/>
            <a:ext cx="2488958" cy="429774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4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4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4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4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4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4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8916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mple slide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icture Placeholder 170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9126538" cy="569912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2200066"/>
            <a:ext cx="3556000" cy="49481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3200" y="2721007"/>
            <a:ext cx="3556000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73200" y="3143199"/>
            <a:ext cx="3556000" cy="71768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48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imple slide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5307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489776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4208430" y="-78018"/>
            <a:ext cx="5570570" cy="4277713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2200066"/>
            <a:ext cx="3556000" cy="49481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3200" y="2721007"/>
            <a:ext cx="3556000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73200" y="3143199"/>
            <a:ext cx="3556000" cy="71768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1997140" y="2136879"/>
            <a:ext cx="5570570" cy="4277713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337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imple slide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208430" y="-78018"/>
            <a:ext cx="5570570" cy="4277713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2200066"/>
            <a:ext cx="3556000" cy="49481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3200" y="2721007"/>
            <a:ext cx="3556000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73200" y="3143199"/>
            <a:ext cx="3556000" cy="71768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1997140" y="2136879"/>
            <a:ext cx="5570570" cy="4277713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5307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489776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2399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imple slide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208430" y="-78018"/>
            <a:ext cx="5570570" cy="4277713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2200066"/>
            <a:ext cx="3556000" cy="49481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3200" y="2721007"/>
            <a:ext cx="3556000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73200" y="3143199"/>
            <a:ext cx="3556000" cy="71768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1997140" y="2136879"/>
            <a:ext cx="5570570" cy="4277713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5307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489776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5435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mple slide 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208430" y="-78018"/>
            <a:ext cx="5570570" cy="4277713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2200066"/>
            <a:ext cx="3556000" cy="49481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3200" y="2721007"/>
            <a:ext cx="3556000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73200" y="3143199"/>
            <a:ext cx="3556000" cy="71768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1997140" y="2136879"/>
            <a:ext cx="5570570" cy="4277713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5307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489776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1452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8515685" y="-297425"/>
            <a:ext cx="715779" cy="617051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8515685" y="56405"/>
            <a:ext cx="715779" cy="61705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8515685" y="41023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8515685" y="768124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8515685" y="1126014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7898634" y="-30835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7898634" y="45475"/>
            <a:ext cx="715779" cy="617051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7898634" y="399305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7898634" y="753135"/>
            <a:ext cx="715779" cy="61705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7911334" y="1111024"/>
            <a:ext cx="715779" cy="61705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7911334" y="1468914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7294283" y="-297425"/>
            <a:ext cx="715779" cy="61705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7294283" y="56405"/>
            <a:ext cx="715779" cy="6170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7294283" y="410235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7294283" y="768124"/>
            <a:ext cx="715779" cy="6170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7306983" y="1126014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6677232" y="-308355"/>
            <a:ext cx="715779" cy="617051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6677232" y="45475"/>
            <a:ext cx="715779" cy="6170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6072881" y="-297425"/>
            <a:ext cx="715779" cy="61705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6072881" y="56405"/>
            <a:ext cx="715779" cy="61705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9351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062038" y="14778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062038" y="77070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62038" y="1778000"/>
            <a:ext cx="1548913" cy="1930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1062039" y="3934815"/>
            <a:ext cx="156214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and </a:t>
            </a:r>
            <a:r>
              <a:rPr lang="es-ES_tradnl" dirty="0" err="1"/>
              <a:t>Last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062038" y="3849831"/>
            <a:ext cx="154891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062833" y="4214215"/>
            <a:ext cx="1548187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area</a:t>
            </a:r>
          </a:p>
        </p:txBody>
      </p:sp>
      <p:sp>
        <p:nvSpPr>
          <p:cNvPr id="50" name="Text Placeholder 7"/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1062833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1" name="Text Placeholder 7"/>
          <p:cNvSpPr>
            <a:spLocks noGrp="1" noChangeAspect="1"/>
          </p:cNvSpPr>
          <p:nvPr>
            <p:ph type="body" sz="quarter" idx="25" hasCustomPrompt="1"/>
          </p:nvPr>
        </p:nvSpPr>
        <p:spPr>
          <a:xfrm>
            <a:off x="1473200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4" name="Text Placeholder 7"/>
          <p:cNvSpPr>
            <a:spLocks noGrp="1" noChangeAspect="1"/>
          </p:cNvSpPr>
          <p:nvPr>
            <p:ph type="body" sz="quarter" idx="26" hasCustomPrompt="1"/>
          </p:nvPr>
        </p:nvSpPr>
        <p:spPr>
          <a:xfrm>
            <a:off x="1892300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5" name="Text Placeholder 7"/>
          <p:cNvSpPr>
            <a:spLocks noGrp="1" noChangeAspect="1"/>
          </p:cNvSpPr>
          <p:nvPr>
            <p:ph type="body" sz="quarter" idx="27" hasCustomPrompt="1"/>
          </p:nvPr>
        </p:nvSpPr>
        <p:spPr>
          <a:xfrm>
            <a:off x="2298700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2840038" y="1778000"/>
            <a:ext cx="1548913" cy="1930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2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840039" y="3934815"/>
            <a:ext cx="156214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and </a:t>
            </a:r>
            <a:r>
              <a:rPr lang="es-ES_tradnl" dirty="0" err="1"/>
              <a:t>Last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2840038" y="3849831"/>
            <a:ext cx="154891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2840833" y="4214215"/>
            <a:ext cx="1548187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area</a:t>
            </a:r>
          </a:p>
        </p:txBody>
      </p:sp>
      <p:sp>
        <p:nvSpPr>
          <p:cNvPr id="95" name="Text Placeholder 7"/>
          <p:cNvSpPr>
            <a:spLocks noGrp="1" noChangeAspect="1"/>
          </p:cNvSpPr>
          <p:nvPr>
            <p:ph type="body" sz="quarter" idx="31" hasCustomPrompt="1"/>
          </p:nvPr>
        </p:nvSpPr>
        <p:spPr>
          <a:xfrm>
            <a:off x="2840833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6" name="Text Placeholder 7"/>
          <p:cNvSpPr>
            <a:spLocks noGrp="1" noChangeAspect="1"/>
          </p:cNvSpPr>
          <p:nvPr>
            <p:ph type="body" sz="quarter" idx="32" hasCustomPrompt="1"/>
          </p:nvPr>
        </p:nvSpPr>
        <p:spPr>
          <a:xfrm>
            <a:off x="3251200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7" name="Text Placeholder 7"/>
          <p:cNvSpPr>
            <a:spLocks noGrp="1" noChangeAspect="1"/>
          </p:cNvSpPr>
          <p:nvPr>
            <p:ph type="body" sz="quarter" idx="33" hasCustomPrompt="1"/>
          </p:nvPr>
        </p:nvSpPr>
        <p:spPr>
          <a:xfrm>
            <a:off x="3670300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8" name="Text Placeholder 7"/>
          <p:cNvSpPr>
            <a:spLocks noGrp="1" noChangeAspect="1"/>
          </p:cNvSpPr>
          <p:nvPr>
            <p:ph type="body" sz="quarter" idx="34" hasCustomPrompt="1"/>
          </p:nvPr>
        </p:nvSpPr>
        <p:spPr>
          <a:xfrm>
            <a:off x="4076700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9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611432" y="1778000"/>
            <a:ext cx="1548913" cy="1930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0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4611433" y="3934815"/>
            <a:ext cx="156214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and </a:t>
            </a:r>
            <a:r>
              <a:rPr lang="es-ES_tradnl" dirty="0" err="1"/>
              <a:t>Last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4611432" y="3849831"/>
            <a:ext cx="154891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4612227" y="4214215"/>
            <a:ext cx="1548187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area</a:t>
            </a:r>
          </a:p>
        </p:txBody>
      </p:sp>
      <p:sp>
        <p:nvSpPr>
          <p:cNvPr id="103" name="Text Placeholder 7"/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4612227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" name="Text Placeholder 7"/>
          <p:cNvSpPr>
            <a:spLocks noGrp="1" noChangeAspect="1"/>
          </p:cNvSpPr>
          <p:nvPr>
            <p:ph type="body" sz="quarter" idx="39" hasCustomPrompt="1"/>
          </p:nvPr>
        </p:nvSpPr>
        <p:spPr>
          <a:xfrm>
            <a:off x="5022594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5" name="Text Placeholder 7"/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5441694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6" name="Text Placeholder 7"/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5848094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6385851" y="1778000"/>
            <a:ext cx="1548913" cy="1930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8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385852" y="3934815"/>
            <a:ext cx="156214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and </a:t>
            </a:r>
            <a:r>
              <a:rPr lang="es-ES_tradnl" dirty="0" err="1"/>
              <a:t>Last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cxnSp>
        <p:nvCxnSpPr>
          <p:cNvPr id="109" name="Straight Connector 108"/>
          <p:cNvCxnSpPr/>
          <p:nvPr userDrawn="1"/>
        </p:nvCxnSpPr>
        <p:spPr>
          <a:xfrm>
            <a:off x="6385851" y="3849831"/>
            <a:ext cx="154891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6386646" y="4214215"/>
            <a:ext cx="1548187" cy="3429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area</a:t>
            </a:r>
          </a:p>
        </p:txBody>
      </p:sp>
      <p:sp>
        <p:nvSpPr>
          <p:cNvPr id="111" name="Text Placeholder 7"/>
          <p:cNvSpPr>
            <a:spLocks noGrp="1" noChangeAspect="1"/>
          </p:cNvSpPr>
          <p:nvPr>
            <p:ph type="body" sz="quarter" idx="45" hasCustomPrompt="1"/>
          </p:nvPr>
        </p:nvSpPr>
        <p:spPr>
          <a:xfrm>
            <a:off x="6386646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2" name="Text Placeholder 7"/>
          <p:cNvSpPr>
            <a:spLocks noGrp="1" noChangeAspect="1"/>
          </p:cNvSpPr>
          <p:nvPr>
            <p:ph type="body" sz="quarter" idx="46" hasCustomPrompt="1"/>
          </p:nvPr>
        </p:nvSpPr>
        <p:spPr>
          <a:xfrm>
            <a:off x="6797013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3" name="Text Placeholder 7"/>
          <p:cNvSpPr>
            <a:spLocks noGrp="1" noChangeAspect="1"/>
          </p:cNvSpPr>
          <p:nvPr>
            <p:ph type="body" sz="quarter" idx="47" hasCustomPrompt="1"/>
          </p:nvPr>
        </p:nvSpPr>
        <p:spPr>
          <a:xfrm>
            <a:off x="7216113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4" name="Text Placeholder 7"/>
          <p:cNvSpPr>
            <a:spLocks noGrp="1" noChangeAspect="1"/>
          </p:cNvSpPr>
          <p:nvPr>
            <p:ph type="body" sz="quarter" idx="48" hasCustomPrompt="1"/>
          </p:nvPr>
        </p:nvSpPr>
        <p:spPr>
          <a:xfrm>
            <a:off x="7622513" y="4595215"/>
            <a:ext cx="317889" cy="324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5774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4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4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4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4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4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4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4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4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4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4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4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4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4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4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4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4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4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4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4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4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4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4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4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4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4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4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4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4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4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4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4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imple slide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208430" y="-78018"/>
            <a:ext cx="5570570" cy="4277713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2200066"/>
            <a:ext cx="3556000" cy="49481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3200" y="2721007"/>
            <a:ext cx="3556000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73200" y="3143199"/>
            <a:ext cx="3556000" cy="71768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1997140" y="2136879"/>
            <a:ext cx="5570570" cy="4277713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5307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489776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2281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imple slide 0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208430" y="-78018"/>
            <a:ext cx="5570570" cy="4277713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2200066"/>
            <a:ext cx="3556000" cy="49481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3200" y="2721007"/>
            <a:ext cx="3556000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73200" y="3143199"/>
            <a:ext cx="3556000" cy="71768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1997140" y="2136879"/>
            <a:ext cx="5570570" cy="4277713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5307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489776" y="328519"/>
            <a:ext cx="2160000" cy="28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9832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5334000" y="1219333"/>
            <a:ext cx="3072168" cy="3563713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89000" y="1025504"/>
            <a:ext cx="3556000" cy="49481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4500" b="1">
                <a:solidFill>
                  <a:schemeClr val="bg1">
                    <a:lumMod val="50000"/>
                  </a:schemeClr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Our</a:t>
            </a:r>
            <a:r>
              <a:rPr lang="es-ES_tradnl" dirty="0"/>
              <a:t> </a:t>
            </a:r>
            <a:r>
              <a:rPr lang="es-ES_tradnl" dirty="0" err="1"/>
              <a:t>team</a:t>
            </a:r>
            <a:endParaRPr lang="es-ES_tradnl" dirty="0"/>
          </a:p>
        </p:txBody>
      </p:sp>
      <p:sp>
        <p:nvSpPr>
          <p:cNvPr id="16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89000" y="1546445"/>
            <a:ext cx="3556000" cy="36509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Know</a:t>
            </a:r>
            <a:r>
              <a:rPr lang="es-ES_tradnl" dirty="0"/>
              <a:t> more </a:t>
            </a:r>
            <a:r>
              <a:rPr lang="es-ES_tradnl" dirty="0" err="1"/>
              <a:t>about</a:t>
            </a:r>
            <a:r>
              <a:rPr lang="es-ES_tradnl" dirty="0"/>
              <a:t> </a:t>
            </a:r>
            <a:r>
              <a:rPr lang="es-ES_tradnl" dirty="0" err="1"/>
              <a:t>us</a:t>
            </a:r>
            <a:endParaRPr lang="es-ES_tradnl" dirty="0"/>
          </a:p>
        </p:txBody>
      </p:sp>
      <p:sp>
        <p:nvSpPr>
          <p:cNvPr id="16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89000" y="1968637"/>
            <a:ext cx="3556000" cy="71768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7200000">
            <a:off x="5972727" y="-539324"/>
            <a:ext cx="3059855" cy="2493048"/>
            <a:chOff x="6122245" y="-357719"/>
            <a:chExt cx="3059855" cy="2493048"/>
          </a:xfrm>
        </p:grpSpPr>
        <p:sp>
          <p:nvSpPr>
            <p:cNvPr id="33" name="Isosceles Triangle 32"/>
            <p:cNvSpPr/>
            <p:nvPr userDrawn="1"/>
          </p:nvSpPr>
          <p:spPr>
            <a:xfrm rot="16200000">
              <a:off x="8515685" y="-297425"/>
              <a:ext cx="715779" cy="617051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 userDrawn="1"/>
          </p:nvSpPr>
          <p:spPr>
            <a:xfrm rot="5400000">
              <a:off x="8515685" y="56405"/>
              <a:ext cx="715779" cy="617051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 userDrawn="1"/>
          </p:nvSpPr>
          <p:spPr>
            <a:xfrm rot="16200000">
              <a:off x="8515685" y="41023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 userDrawn="1"/>
          </p:nvSpPr>
          <p:spPr>
            <a:xfrm rot="5400000">
              <a:off x="8515685" y="768124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 userDrawn="1"/>
          </p:nvSpPr>
          <p:spPr>
            <a:xfrm rot="16200000">
              <a:off x="8515685" y="1126014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5400000">
              <a:off x="7898634" y="-30835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 userDrawn="1"/>
          </p:nvSpPr>
          <p:spPr>
            <a:xfrm rot="16200000">
              <a:off x="7898634" y="45475"/>
              <a:ext cx="715779" cy="617051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 userDrawn="1"/>
          </p:nvSpPr>
          <p:spPr>
            <a:xfrm rot="5400000">
              <a:off x="7898634" y="399305"/>
              <a:ext cx="715779" cy="6170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7898634" y="753135"/>
              <a:ext cx="715779" cy="61705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7911334" y="1111024"/>
              <a:ext cx="715779" cy="61705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7911334" y="1468914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16200000">
              <a:off x="7294283" y="-29742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5400000">
              <a:off x="7294283" y="5640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7294283" y="410235"/>
              <a:ext cx="715779" cy="6170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7294283" y="768124"/>
              <a:ext cx="715779" cy="61705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16200000">
              <a:off x="7306983" y="1126014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 userDrawn="1"/>
          </p:nvSpPr>
          <p:spPr>
            <a:xfrm rot="5400000">
              <a:off x="6677232" y="-308355"/>
              <a:ext cx="715779" cy="617051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16200000">
              <a:off x="6677232" y="45475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6072881" y="-297425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 userDrawn="1"/>
          </p:nvSpPr>
          <p:spPr>
            <a:xfrm rot="5400000">
              <a:off x="6072881" y="56405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 rot="7200000">
            <a:off x="5985427" y="3004779"/>
            <a:ext cx="3059855" cy="2493048"/>
            <a:chOff x="6122245" y="-357719"/>
            <a:chExt cx="3059855" cy="2493048"/>
          </a:xfrm>
        </p:grpSpPr>
        <p:sp>
          <p:nvSpPr>
            <p:cNvPr id="55" name="Isosceles Triangle 54"/>
            <p:cNvSpPr/>
            <p:nvPr userDrawn="1"/>
          </p:nvSpPr>
          <p:spPr>
            <a:xfrm rot="16200000">
              <a:off x="8515685" y="-297425"/>
              <a:ext cx="715779" cy="617051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8515685" y="56405"/>
              <a:ext cx="715779" cy="617051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 userDrawn="1"/>
          </p:nvSpPr>
          <p:spPr>
            <a:xfrm rot="16200000">
              <a:off x="8515685" y="41023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8515685" y="768124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 userDrawn="1"/>
          </p:nvSpPr>
          <p:spPr>
            <a:xfrm rot="16200000">
              <a:off x="8515685" y="1126014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7898634" y="-30835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7898634" y="45475"/>
              <a:ext cx="715779" cy="617051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5400000">
              <a:off x="7898634" y="399305"/>
              <a:ext cx="715779" cy="6170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 userDrawn="1"/>
          </p:nvSpPr>
          <p:spPr>
            <a:xfrm rot="16200000">
              <a:off x="7898634" y="753135"/>
              <a:ext cx="715779" cy="61705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911334" y="1111024"/>
              <a:ext cx="715779" cy="61705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911334" y="1468914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16200000">
              <a:off x="7294283" y="-29742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5400000">
              <a:off x="7294283" y="5640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/>
            <p:cNvSpPr/>
            <p:nvPr userDrawn="1"/>
          </p:nvSpPr>
          <p:spPr>
            <a:xfrm rot="16200000">
              <a:off x="7294283" y="410235"/>
              <a:ext cx="715779" cy="6170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5400000">
              <a:off x="7294283" y="768124"/>
              <a:ext cx="715779" cy="61705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306983" y="1126014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6677232" y="-308355"/>
              <a:ext cx="715779" cy="617051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16200000">
              <a:off x="6677232" y="45475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/>
            <p:cNvSpPr/>
            <p:nvPr userDrawn="1"/>
          </p:nvSpPr>
          <p:spPr>
            <a:xfrm rot="16200000">
              <a:off x="6072881" y="-297425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5400000">
              <a:off x="6072881" y="56405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ounded Rectangle 75"/>
          <p:cNvSpPr/>
          <p:nvPr userDrawn="1"/>
        </p:nvSpPr>
        <p:spPr>
          <a:xfrm>
            <a:off x="889000" y="3130029"/>
            <a:ext cx="3527354" cy="234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09638" y="2832102"/>
            <a:ext cx="3535362" cy="324163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78" name="Rounded Rectangle 77"/>
          <p:cNvSpPr/>
          <p:nvPr userDrawn="1"/>
        </p:nvSpPr>
        <p:spPr>
          <a:xfrm>
            <a:off x="889000" y="3687776"/>
            <a:ext cx="3527354" cy="234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09638" y="3389849"/>
            <a:ext cx="3535362" cy="324163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80" name="Rounded Rectangle 79"/>
          <p:cNvSpPr/>
          <p:nvPr userDrawn="1"/>
        </p:nvSpPr>
        <p:spPr>
          <a:xfrm>
            <a:off x="889000" y="4227158"/>
            <a:ext cx="3527354" cy="234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09638" y="3929231"/>
            <a:ext cx="3535362" cy="324163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85" name="Rounded Rectangle 84"/>
          <p:cNvSpPr/>
          <p:nvPr userDrawn="1"/>
        </p:nvSpPr>
        <p:spPr>
          <a:xfrm>
            <a:off x="889000" y="4747995"/>
            <a:ext cx="3527354" cy="234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909638" y="4450068"/>
            <a:ext cx="3535362" cy="324163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cxnSp>
        <p:nvCxnSpPr>
          <p:cNvPr id="87" name="Straight Connector 86"/>
          <p:cNvCxnSpPr/>
          <p:nvPr userDrawn="1"/>
        </p:nvCxnSpPr>
        <p:spPr>
          <a:xfrm flipH="1">
            <a:off x="3856038" y="1018468"/>
            <a:ext cx="588962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11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with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7" y="3449776"/>
            <a:ext cx="6911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062038" y="3928943"/>
            <a:ext cx="6923598" cy="2248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062036" y="4121099"/>
            <a:ext cx="6885961" cy="95890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9169400" cy="30607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6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with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391843" y="3449776"/>
            <a:ext cx="546414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2393882" y="3917699"/>
            <a:ext cx="5473823" cy="1686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87607" y="4011028"/>
            <a:ext cx="5444067" cy="7895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9169400" cy="30607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58353" y="3246856"/>
            <a:ext cx="789411" cy="155373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89733" y="3246856"/>
            <a:ext cx="789411" cy="1553733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4292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>
          <a:xfrm>
            <a:off x="3591379" y="505333"/>
            <a:ext cx="5570570" cy="4277713"/>
            <a:chOff x="3573430" y="-316693"/>
            <a:chExt cx="5570570" cy="4277713"/>
          </a:xfrm>
        </p:grpSpPr>
        <p:sp>
          <p:nvSpPr>
            <p:cNvPr id="121" name="Isosceles Triangle 120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Isosceles Triangle 182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Isosceles Triangle 185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Isosceles Triangle 188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Isosceles Triangle 189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Isosceles Triangle 190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Isosceles Triangle 191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Isosceles Triangle 192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Isosceles Triangle 19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Isosceles Triangle 19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Isosceles Triangle 19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Isosceles Triangle 19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Isosceles Triangle 197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Isosceles Triangle 198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Isosceles Triangle 199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Isosceles Triangle 200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Isosceles Triangle 201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Isosceles Triangle 202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Isosceles Triangle 203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Isosceles Triangle 204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Isosceles Triangle 205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Isosceles Triangle 206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Isosceles Triangle 207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Isosceles Triangle 208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Isosceles Triangle 209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Isosceles Triangle 210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Isosceles Triangle 211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Isosceles Triangle 212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Isosceles Triangle 213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Isosceles Triangle 215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Isosceles Triangle 216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Isosceles Triangle 217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Isosceles Triangle 218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Isosceles Triangle 219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Isosceles Triangle 220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Isosceles Triangle 221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Isosceles Triangle 222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Isosceles Triangle 223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Isosceles Triangle 224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Isosceles Triangle 225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Isosceles Triangle 226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oup 227"/>
          <p:cNvGrpSpPr/>
          <p:nvPr userDrawn="1"/>
        </p:nvGrpSpPr>
        <p:grpSpPr>
          <a:xfrm rot="10800000">
            <a:off x="-745088" y="475512"/>
            <a:ext cx="5570570" cy="4277713"/>
            <a:chOff x="3573430" y="-316693"/>
            <a:chExt cx="5570570" cy="4277713"/>
          </a:xfrm>
        </p:grpSpPr>
        <p:sp>
          <p:nvSpPr>
            <p:cNvPr id="229" name="Isosceles Triangle 228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Isosceles Triangle 229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Isosceles Triangle 230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Isosceles Triangle 231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Isosceles Triangle 232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Isosceles Triangle 233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Isosceles Triangle 234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Isosceles Triangle 23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Isosceles Triangle 23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Isosceles Triangle 23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Isosceles Triangle 238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Isosceles Triangle 239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Isosceles Triangle 240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Isosceles Triangle 241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Isosceles Triangle 242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Isosceles Triangle 243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Isosceles Triangle 244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Isosceles Triangle 245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Isosceles Triangle 246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Isosceles Triangle 247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Isosceles Triangle 248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Isosceles Triangle 249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Isosceles Triangle 250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Isosceles Triangle 251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Isosceles Triangle 252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Isosceles Triangle 253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Isosceles Triangle 254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Isosceles Triangle 255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Isosceles Triangle 256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Isosceles Triangle 257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Isosceles Triangle 258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Isosceles Triangle 259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Isosceles Triangle 260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Isosceles Triangle 261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Isosceles Triangle 262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Isosceles Triangle 26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Isosceles Triangle 26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Isosceles Triangle 26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Isosceles Triangle 26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Isosceles Triangle 267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Isosceles Triangle 268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Isosceles Triangle 269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Isosceles Triangle 270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Isosceles Triangle 271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Isosceles Triangle 272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Isosceles Triangle 273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Isosceles Triangle 274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Isosceles Triangle 275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Isosceles Triangle 276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Isosceles Triangle 277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Isosceles Triangle 278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Isosceles Triangle 279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Isosceles Triangle 280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Isosceles Triangle 281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Isosceles Triangle 282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Isosceles Triangle 283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Isosceles Triangle 284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Isosceles Triangle 285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Isosceles Triangle 286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Isosceles Triangle 287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Isosceles Triangle 288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1116825" y="1546888"/>
            <a:ext cx="2474554" cy="2870481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0" name="Picture Placeholder 177"/>
          <p:cNvSpPr>
            <a:spLocks noGrp="1"/>
          </p:cNvSpPr>
          <p:nvPr>
            <p:ph type="pic" sz="quarter" idx="13"/>
          </p:nvPr>
        </p:nvSpPr>
        <p:spPr>
          <a:xfrm>
            <a:off x="4168391" y="1191291"/>
            <a:ext cx="1869862" cy="2169039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3" name="Picture Placeholder 177"/>
          <p:cNvSpPr>
            <a:spLocks noGrp="1"/>
          </p:cNvSpPr>
          <p:nvPr>
            <p:ph type="pic" sz="quarter" idx="14"/>
          </p:nvPr>
        </p:nvSpPr>
        <p:spPr>
          <a:xfrm>
            <a:off x="6681972" y="1945327"/>
            <a:ext cx="1826854" cy="2119149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4" name="Picture Placeholder 177"/>
          <p:cNvSpPr>
            <a:spLocks noGrp="1"/>
          </p:cNvSpPr>
          <p:nvPr>
            <p:ph type="pic" sz="quarter" idx="15"/>
          </p:nvPr>
        </p:nvSpPr>
        <p:spPr>
          <a:xfrm>
            <a:off x="2986940" y="1216781"/>
            <a:ext cx="1239525" cy="143784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5" name="Picture Placeholder 177"/>
          <p:cNvSpPr>
            <a:spLocks noGrp="1"/>
          </p:cNvSpPr>
          <p:nvPr>
            <p:ph type="pic" sz="quarter" idx="16"/>
          </p:nvPr>
        </p:nvSpPr>
        <p:spPr>
          <a:xfrm>
            <a:off x="5437198" y="2626445"/>
            <a:ext cx="1239525" cy="143784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6" name="Picture Placeholder 177"/>
          <p:cNvSpPr>
            <a:spLocks noGrp="1"/>
          </p:cNvSpPr>
          <p:nvPr>
            <p:ph type="pic" sz="quarter" idx="17"/>
          </p:nvPr>
        </p:nvSpPr>
        <p:spPr>
          <a:xfrm>
            <a:off x="7903880" y="1204128"/>
            <a:ext cx="1239525" cy="143784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7" name="Picture Placeholder 177"/>
          <p:cNvSpPr>
            <a:spLocks noGrp="1"/>
          </p:cNvSpPr>
          <p:nvPr>
            <p:ph type="pic" sz="quarter" idx="18"/>
          </p:nvPr>
        </p:nvSpPr>
        <p:spPr>
          <a:xfrm>
            <a:off x="-122700" y="2283516"/>
            <a:ext cx="1239525" cy="143784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8" name="Isosceles Triangle 357"/>
          <p:cNvSpPr/>
          <p:nvPr userDrawn="1"/>
        </p:nvSpPr>
        <p:spPr>
          <a:xfrm rot="5400000">
            <a:off x="446000" y="1238363"/>
            <a:ext cx="715779" cy="61705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Isosceles Triangle 358"/>
          <p:cNvSpPr/>
          <p:nvPr userDrawn="1"/>
        </p:nvSpPr>
        <p:spPr>
          <a:xfrm rot="5400000">
            <a:off x="2324758" y="3748604"/>
            <a:ext cx="715779" cy="61705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Isosceles Triangle 359"/>
          <p:cNvSpPr/>
          <p:nvPr userDrawn="1"/>
        </p:nvSpPr>
        <p:spPr>
          <a:xfrm rot="5400000">
            <a:off x="3560050" y="2326231"/>
            <a:ext cx="715779" cy="61705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Isosceles Triangle 360"/>
          <p:cNvSpPr/>
          <p:nvPr userDrawn="1"/>
        </p:nvSpPr>
        <p:spPr>
          <a:xfrm rot="5400000">
            <a:off x="5380557" y="1258428"/>
            <a:ext cx="715779" cy="617051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Isosceles Triangle 361"/>
          <p:cNvSpPr/>
          <p:nvPr userDrawn="1"/>
        </p:nvSpPr>
        <p:spPr>
          <a:xfrm rot="5400000">
            <a:off x="7869928" y="3392514"/>
            <a:ext cx="715779" cy="617051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8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4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8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600"/>
                            </p:stCondLst>
                            <p:childTnLst>
                              <p:par>
                                <p:cTn id="6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4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290" grpId="0"/>
      <p:bldP spid="353" grpId="0"/>
      <p:bldP spid="354" grpId="0"/>
      <p:bldP spid="355" grpId="0"/>
      <p:bldP spid="356" grpId="0"/>
      <p:bldP spid="357" grpId="0"/>
      <p:bldP spid="358" grpId="0" animBg="1"/>
      <p:bldP spid="359" grpId="0" animBg="1"/>
      <p:bldP spid="360" grpId="0" animBg="1"/>
      <p:bldP spid="361" grpId="0" animBg="1"/>
      <p:bldP spid="36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 userDrawn="1"/>
        </p:nvSpPr>
        <p:spPr>
          <a:xfrm rot="16200000">
            <a:off x="8566544" y="221124"/>
            <a:ext cx="403610" cy="347942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 flipH="1">
            <a:off x="8744211" y="263429"/>
            <a:ext cx="145790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90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4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59" r:id="rId3"/>
    <p:sldLayoutId id="2147483704" r:id="rId4"/>
    <p:sldLayoutId id="2147483717" r:id="rId5"/>
    <p:sldLayoutId id="2147483719" r:id="rId6"/>
    <p:sldLayoutId id="2147483708" r:id="rId7"/>
    <p:sldLayoutId id="2147483709" r:id="rId8"/>
    <p:sldLayoutId id="2147483728" r:id="rId9"/>
    <p:sldLayoutId id="2147483729" r:id="rId10"/>
    <p:sldLayoutId id="2147483754" r:id="rId11"/>
    <p:sldLayoutId id="2147483756" r:id="rId12"/>
    <p:sldLayoutId id="2147483755" r:id="rId13"/>
    <p:sldLayoutId id="2147483753" r:id="rId14"/>
    <p:sldLayoutId id="2147483757" r:id="rId15"/>
    <p:sldLayoutId id="2147483758" r:id="rId16"/>
    <p:sldLayoutId id="2147483706" r:id="rId17"/>
    <p:sldLayoutId id="2147483707" r:id="rId18"/>
    <p:sldLayoutId id="2147483724" r:id="rId19"/>
    <p:sldLayoutId id="2147483723" r:id="rId20"/>
    <p:sldLayoutId id="2147483720" r:id="rId21"/>
    <p:sldLayoutId id="2147483721" r:id="rId22"/>
    <p:sldLayoutId id="2147483722" r:id="rId23"/>
    <p:sldLayoutId id="2147483730" r:id="rId24"/>
    <p:sldLayoutId id="2147483731" r:id="rId25"/>
    <p:sldLayoutId id="2147483744" r:id="rId26"/>
    <p:sldLayoutId id="2147483747" r:id="rId27"/>
    <p:sldLayoutId id="2147483743" r:id="rId28"/>
    <p:sldLayoutId id="2147483732" r:id="rId29"/>
    <p:sldLayoutId id="2147483733" r:id="rId30"/>
    <p:sldLayoutId id="2147483734" r:id="rId31"/>
    <p:sldLayoutId id="2147483735" r:id="rId32"/>
    <p:sldLayoutId id="2147483737" r:id="rId33"/>
    <p:sldLayoutId id="2147483749" r:id="rId34"/>
    <p:sldLayoutId id="2147483752" r:id="rId35"/>
    <p:sldLayoutId id="2147483750" r:id="rId36"/>
    <p:sldLayoutId id="2147483751" r:id="rId37"/>
    <p:sldLayoutId id="2147483746" r:id="rId38"/>
    <p:sldLayoutId id="2147483745" r:id="rId39"/>
    <p:sldLayoutId id="2147483748" r:id="rId40"/>
    <p:sldLayoutId id="2147483738" r:id="rId41"/>
    <p:sldLayoutId id="2147483726" r:id="rId42"/>
    <p:sldLayoutId id="2147483725" r:id="rId43"/>
    <p:sldLayoutId id="2147483671" r:id="rId44"/>
    <p:sldLayoutId id="2147483710" r:id="rId45"/>
    <p:sldLayoutId id="2147483716" r:id="rId46"/>
    <p:sldLayoutId id="2147483711" r:id="rId47"/>
    <p:sldLayoutId id="2147483712" r:id="rId48"/>
    <p:sldLayoutId id="2147483713" r:id="rId49"/>
    <p:sldLayoutId id="2147483714" r:id="rId50"/>
    <p:sldLayoutId id="2147483715" r:id="rId51"/>
  </p:sldLayoutIdLst>
  <p:hf hdr="0" ftr="0" dt="0"/>
  <p:txStyles>
    <p:titleStyle>
      <a:lvl1pPr algn="ctr" defTabSz="405037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777" indent="-303777" algn="l" defTabSz="405037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184" indent="-253147" algn="l" defTabSz="405037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591" indent="-202518" algn="l" defTabSz="40503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7626" indent="-202518" algn="l" defTabSz="405037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662" indent="-202518" algn="l" defTabSz="405037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7698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2735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7771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2807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037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73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109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144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180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0216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5253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0289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6.xml"/><Relationship Id="rId4" Type="http://schemas.openxmlformats.org/officeDocument/2006/relationships/chart" Target="../charts/char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7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Xpress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Powerpoint</a:t>
            </a:r>
            <a:r>
              <a:rPr lang="en-US" dirty="0"/>
              <a:t> Presentation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660900" y="3143199"/>
            <a:ext cx="3556000" cy="717686"/>
          </a:xfrm>
        </p:spPr>
        <p:txBody>
          <a:bodyPr/>
          <a:lstStyle/>
          <a:p>
            <a:pPr algn="l"/>
            <a:r>
              <a:rPr lang="en-US" dirty="0"/>
              <a:t>Think in success, close business, get new accounts,  impress your audience, think all you can do with this amazing template.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29676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Isabel Rivera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Sales Manager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err="1"/>
              <a:t>Lorem</a:t>
            </a:r>
            <a:r>
              <a:rPr lang="en-US" b="1" dirty="0"/>
              <a:t> </a:t>
            </a:r>
            <a:r>
              <a:rPr lang="en-US" b="1" dirty="0" err="1"/>
              <a:t>ipsum</a:t>
            </a:r>
            <a:r>
              <a:rPr lang="en-US" b="1" dirty="0"/>
              <a:t> dolor sit </a:t>
            </a:r>
            <a:r>
              <a:rPr lang="en-US" b="1" dirty="0" err="1"/>
              <a:t>amet</a:t>
            </a:r>
            <a:r>
              <a:rPr lang="en-US" b="1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</a:t>
            </a:r>
          </a:p>
        </p:txBody>
      </p:sp>
      <p:sp>
        <p:nvSpPr>
          <p:cNvPr id="134" name="Text Placeholder 133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PUBLIC RELASHIONSHIP</a:t>
            </a:r>
          </a:p>
        </p:txBody>
      </p:sp>
      <p:sp>
        <p:nvSpPr>
          <p:cNvPr id="135" name="Text Placeholder 134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TEAM WORK</a:t>
            </a:r>
          </a:p>
        </p:txBody>
      </p:sp>
      <p:sp>
        <p:nvSpPr>
          <p:cNvPr id="136" name="Text Placeholder 135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SOCIAL RESEARCH</a:t>
            </a:r>
          </a:p>
        </p:txBody>
      </p:sp>
      <p:sp>
        <p:nvSpPr>
          <p:cNvPr id="137" name="Text Placeholder 136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SALES SKILLS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892246" y="3136131"/>
            <a:ext cx="2765354" cy="23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ounded Rectangle 137"/>
          <p:cNvSpPr/>
          <p:nvPr/>
        </p:nvSpPr>
        <p:spPr>
          <a:xfrm>
            <a:off x="892246" y="3695231"/>
            <a:ext cx="2409754" cy="234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/>
          <p:cNvSpPr/>
          <p:nvPr/>
        </p:nvSpPr>
        <p:spPr>
          <a:xfrm>
            <a:off x="892246" y="4240694"/>
            <a:ext cx="3133654" cy="19667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/>
          <p:cNvSpPr/>
          <p:nvPr/>
        </p:nvSpPr>
        <p:spPr>
          <a:xfrm>
            <a:off x="892246" y="4761531"/>
            <a:ext cx="3133654" cy="19667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61083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8" grpId="0" animBg="1"/>
      <p:bldP spid="139" grpId="0" animBg="1"/>
      <p:bldP spid="1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Gallery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best proposal in your history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err="1"/>
              <a:t>Lorem</a:t>
            </a:r>
            <a:r>
              <a:rPr lang="en-US" b="1" dirty="0"/>
              <a:t> </a:t>
            </a:r>
            <a:r>
              <a:rPr lang="en-US" b="1" dirty="0" err="1"/>
              <a:t>ipsum</a:t>
            </a:r>
            <a:r>
              <a:rPr lang="en-US" b="1" dirty="0"/>
              <a:t> dolor sit </a:t>
            </a:r>
            <a:r>
              <a:rPr lang="en-US" b="1" dirty="0" err="1"/>
              <a:t>amet</a:t>
            </a:r>
            <a:r>
              <a:rPr lang="en-US" b="1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0844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96833541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312127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image 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Image Caption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73289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 images 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Image Caption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Image Caption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28"/>
          </p:nvPr>
        </p:nvSpPr>
        <p:spPr/>
      </p:sp>
    </p:spTree>
    <p:extLst>
      <p:ext uri="{BB962C8B-B14F-4D97-AF65-F5344CB8AC3E}">
        <p14:creationId xmlns:p14="http://schemas.microsoft.com/office/powerpoint/2010/main" val="388251548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Three images 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Image Caption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Image Caption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Image Caption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35"/>
          </p:nvPr>
        </p:nvSpPr>
        <p:spPr/>
      </p:sp>
    </p:spTree>
    <p:extLst>
      <p:ext uri="{BB962C8B-B14F-4D97-AF65-F5344CB8AC3E}">
        <p14:creationId xmlns:p14="http://schemas.microsoft.com/office/powerpoint/2010/main" val="24262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Four images 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Image Caption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Image Caption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Image Caption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Image Caption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42"/>
          </p:nvPr>
        </p:nvSpPr>
        <p:spPr/>
      </p:sp>
    </p:spTree>
    <p:extLst>
      <p:ext uri="{BB962C8B-B14F-4D97-AF65-F5344CB8AC3E}">
        <p14:creationId xmlns:p14="http://schemas.microsoft.com/office/powerpoint/2010/main" val="1361817713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Image with text 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Second image caption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Lipsum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Image Caption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Subtitle Example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016159362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Double image with text 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Second image caption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Lipsum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Image Caption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Subtitle Example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Second image caption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26"/>
          </p:nvPr>
        </p:nvSpPr>
        <p:spPr/>
      </p:sp>
    </p:spTree>
    <p:extLst>
      <p:ext uri="{BB962C8B-B14F-4D97-AF65-F5344CB8AC3E}">
        <p14:creationId xmlns:p14="http://schemas.microsoft.com/office/powerpoint/2010/main" val="195258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65200" y="1391063"/>
            <a:ext cx="3556000" cy="494814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Welcome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5200" y="1912004"/>
            <a:ext cx="3556000" cy="365093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To our amazing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965200" y="2334196"/>
            <a:ext cx="3556000" cy="717686"/>
          </a:xfrm>
        </p:spPr>
        <p:txBody>
          <a:bodyPr/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dolor sit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amet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Fusce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tortor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mattis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dapibus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vitae,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euismod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purus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Maecenas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lacus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08430" y="-1094858"/>
            <a:ext cx="5570570" cy="4277713"/>
            <a:chOff x="3573430" y="-316693"/>
            <a:chExt cx="5570570" cy="4277713"/>
          </a:xfrm>
        </p:grpSpPr>
        <p:sp>
          <p:nvSpPr>
            <p:cNvPr id="7" name="Isosceles Triangle 6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 rot="10800000">
            <a:off x="-1997140" y="2492479"/>
            <a:ext cx="5570570" cy="4277713"/>
            <a:chOff x="-1620870" y="2337607"/>
            <a:chExt cx="5570570" cy="4277713"/>
          </a:xfrm>
        </p:grpSpPr>
        <p:sp>
          <p:nvSpPr>
            <p:cNvPr id="69" name="Isosceles Triangle 6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Isosceles Triangle 10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389557747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best proposal in your history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err="1"/>
              <a:t>Lorem</a:t>
            </a:r>
            <a:r>
              <a:rPr lang="en-US" b="1" dirty="0"/>
              <a:t> </a:t>
            </a:r>
            <a:r>
              <a:rPr lang="en-US" b="1" dirty="0" err="1"/>
              <a:t>ipsum</a:t>
            </a:r>
            <a:r>
              <a:rPr lang="en-US" b="1" dirty="0"/>
              <a:t> dolor sit </a:t>
            </a:r>
            <a:r>
              <a:rPr lang="en-US" b="1" dirty="0" err="1"/>
              <a:t>amet</a:t>
            </a:r>
            <a:r>
              <a:rPr lang="en-US" b="1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3120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Mobil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 se </a:t>
            </a:r>
            <a:r>
              <a:rPr lang="en-US" dirty="0" err="1"/>
              <a:t>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Facebook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App specification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Twitter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 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App specification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425112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Mobil project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 se </a:t>
            </a:r>
            <a:r>
              <a:rPr lang="en-US" dirty="0" err="1"/>
              <a:t>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10436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Tablet information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First example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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Second example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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Third example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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Fourth example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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60400" y="3411884"/>
            <a:ext cx="1563970" cy="1563970"/>
            <a:chOff x="633130" y="2996814"/>
            <a:chExt cx="2237090" cy="2237090"/>
          </a:xfrm>
        </p:grpSpPr>
        <p:graphicFrame>
          <p:nvGraphicFramePr>
            <p:cNvPr id="1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6677223"/>
                </p:ext>
              </p:extLst>
            </p:nvPr>
          </p:nvGraphicFramePr>
          <p:xfrm>
            <a:off x="633130" y="2996814"/>
            <a:ext cx="2237090" cy="22370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1" name="AutoShape 6"/>
            <p:cNvSpPr>
              <a:spLocks/>
            </p:cNvSpPr>
            <p:nvPr/>
          </p:nvSpPr>
          <p:spPr bwMode="auto">
            <a:xfrm>
              <a:off x="1039364" y="3407251"/>
              <a:ext cx="1400808" cy="1400808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3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3" y="-961"/>
                    <a:pt x="12953" y="-961"/>
                    <a:pt x="16796" y="2881"/>
                  </a:cubicBezTo>
                </a:path>
              </a:pathLst>
            </a:custGeom>
            <a:solidFill>
              <a:srgbClr val="F2F3F2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defTabSz="584200">
                <a:lnSpc>
                  <a:spcPct val="100000"/>
                </a:lnSpc>
                <a:defRPr/>
              </a:pPr>
              <a:endParaRPr lang="es-ES" sz="3000" b="0">
                <a:effectLst>
                  <a:outerShdw blurRad="38100" dist="38100" dir="2700000" algn="tl">
                    <a:srgbClr val="DDDDDD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2" name="AutoShape 7"/>
            <p:cNvSpPr>
              <a:spLocks/>
            </p:cNvSpPr>
            <p:nvPr/>
          </p:nvSpPr>
          <p:spPr bwMode="auto">
            <a:xfrm>
              <a:off x="1079243" y="3691748"/>
              <a:ext cx="1360885" cy="7305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s-ES" sz="3000" b="0" dirty="0">
                  <a:solidFill>
                    <a:srgbClr val="9A9A9A"/>
                  </a:solidFill>
                  <a:cs typeface="Lato" charset="0"/>
                </a:rPr>
                <a:t>20%</a:t>
              </a:r>
              <a:endParaRPr lang="es-ES" sz="3000" dirty="0">
                <a:cs typeface="Lato" charset="0"/>
              </a:endParaRPr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6185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Desktop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Twitter information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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Facebook information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err="1"/>
              <a:t>Behance</a:t>
            </a:r>
            <a:r>
              <a:rPr lang="en-US" dirty="0"/>
              <a:t> information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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 err="1"/>
              <a:t>Instagram</a:t>
            </a:r>
            <a:r>
              <a:rPr lang="en-US" dirty="0"/>
              <a:t> information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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96441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SmartWatch</a:t>
            </a:r>
            <a:r>
              <a:rPr lang="en-US" dirty="0"/>
              <a:t> Extension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First feature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zcm</a:t>
            </a:r>
            <a:r>
              <a:rPr lang="en-US" dirty="0"/>
              <a:t>.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3200" dirty="0">
                <a:latin typeface="FontAwesome"/>
                <a:ea typeface="FontAwesome"/>
                <a:cs typeface="FontAwesome"/>
                <a:sym typeface="FontAwesome"/>
              </a:rPr>
              <a:t>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Second feature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sz="3200" dirty="0">
                <a:latin typeface="FontAwesome"/>
                <a:ea typeface="FontAwesome"/>
                <a:cs typeface="FontAwesome"/>
                <a:sym typeface="FontAwesome"/>
              </a:rPr>
              <a:t>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48569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Branch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 example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err="1"/>
              <a:t>Lorem</a:t>
            </a:r>
            <a:r>
              <a:rPr lang="en-US" b="1" dirty="0"/>
              <a:t> </a:t>
            </a:r>
            <a:r>
              <a:rPr lang="en-US" b="1" dirty="0" err="1"/>
              <a:t>ipsum</a:t>
            </a:r>
            <a:r>
              <a:rPr lang="en-US" b="1" dirty="0"/>
              <a:t> dolor sit </a:t>
            </a:r>
            <a:r>
              <a:rPr lang="en-US" b="1" dirty="0" err="1"/>
              <a:t>amet</a:t>
            </a:r>
            <a:r>
              <a:rPr lang="en-US" b="1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 err="1"/>
              <a:t>Lorem</a:t>
            </a:r>
            <a:r>
              <a:rPr lang="en-US" b="1" dirty="0"/>
              <a:t> </a:t>
            </a:r>
            <a:r>
              <a:rPr lang="en-US" b="1" dirty="0" err="1"/>
              <a:t>ipsum</a:t>
            </a:r>
            <a:r>
              <a:rPr lang="en-US" b="1" dirty="0"/>
              <a:t> dolor sit </a:t>
            </a:r>
            <a:r>
              <a:rPr lang="en-US" b="1" dirty="0" err="1"/>
              <a:t>amet</a:t>
            </a:r>
            <a:r>
              <a:rPr lang="en-US" b="1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b="1" dirty="0" err="1"/>
              <a:t>Lorem</a:t>
            </a:r>
            <a:r>
              <a:rPr lang="en-US" b="1" dirty="0"/>
              <a:t> </a:t>
            </a:r>
            <a:r>
              <a:rPr lang="en-US" b="1" dirty="0" err="1"/>
              <a:t>ipsum</a:t>
            </a:r>
            <a:r>
              <a:rPr lang="en-US" b="1" dirty="0"/>
              <a:t> dolor sit </a:t>
            </a:r>
            <a:r>
              <a:rPr lang="en-US" b="1" dirty="0" err="1"/>
              <a:t>amet</a:t>
            </a:r>
            <a:r>
              <a:rPr lang="en-US" b="1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b="1" dirty="0" err="1"/>
              <a:t>Lorem</a:t>
            </a:r>
            <a:r>
              <a:rPr lang="en-US" b="1" dirty="0"/>
              <a:t> </a:t>
            </a:r>
            <a:r>
              <a:rPr lang="en-US" b="1" dirty="0" err="1"/>
              <a:t>ipsum</a:t>
            </a:r>
            <a:r>
              <a:rPr lang="en-US" b="1" dirty="0"/>
              <a:t> dolor sit </a:t>
            </a:r>
            <a:r>
              <a:rPr lang="en-US" b="1" dirty="0" err="1"/>
              <a:t>amet</a:t>
            </a:r>
            <a:r>
              <a:rPr lang="en-US" b="1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b="1" dirty="0" err="1"/>
              <a:t>Lorem</a:t>
            </a:r>
            <a:r>
              <a:rPr lang="en-US" b="1" dirty="0"/>
              <a:t> </a:t>
            </a:r>
            <a:r>
              <a:rPr lang="en-US" b="1" dirty="0" err="1"/>
              <a:t>ipsum</a:t>
            </a:r>
            <a:r>
              <a:rPr lang="en-US" b="1" dirty="0"/>
              <a:t> dolor sit </a:t>
            </a:r>
            <a:r>
              <a:rPr lang="en-US" b="1" dirty="0" err="1"/>
              <a:t>amet</a:t>
            </a:r>
            <a:r>
              <a:rPr lang="en-US" b="1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1" dirty="0" err="1"/>
              <a:t>Lorem</a:t>
            </a:r>
            <a:r>
              <a:rPr lang="en-US" b="1" dirty="0"/>
              <a:t> </a:t>
            </a:r>
            <a:r>
              <a:rPr lang="en-US" b="1" dirty="0" err="1"/>
              <a:t>ipsum</a:t>
            </a:r>
            <a:r>
              <a:rPr lang="en-US" b="1" dirty="0"/>
              <a:t> dolor sit </a:t>
            </a:r>
            <a:r>
              <a:rPr lang="en-US" b="1" dirty="0" err="1"/>
              <a:t>amet</a:t>
            </a:r>
            <a:r>
              <a:rPr lang="en-US" b="1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algn="ctr"/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 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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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sz="3200" dirty="0">
                <a:latin typeface="FontAwesome"/>
                <a:ea typeface="FontAwesome"/>
                <a:cs typeface="FontAwesome"/>
                <a:sym typeface="FontAwesome"/>
              </a:rPr>
              <a:t> 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3200" dirty="0">
                <a:latin typeface="FontAwesome"/>
                <a:ea typeface="FontAwesome"/>
                <a:cs typeface="FontAwesome"/>
                <a:sym typeface="FontAwesome"/>
              </a:rPr>
              <a:t> 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33"/>
          </p:nvPr>
        </p:nvSpPr>
        <p:spPr/>
      </p:sp>
    </p:spTree>
    <p:extLst>
      <p:ext uri="{BB962C8B-B14F-4D97-AF65-F5344CB8AC3E}">
        <p14:creationId xmlns:p14="http://schemas.microsoft.com/office/powerpoint/2010/main" val="281563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S.W.O.T. ANALYSIS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Strenghts</a:t>
            </a:r>
            <a:endParaRPr 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 </a:t>
            </a:r>
            <a:r>
              <a:rPr lang="en-US" dirty="0" err="1"/>
              <a:t>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Weaknesses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 </a:t>
            </a:r>
            <a:r>
              <a:rPr lang="en-US" dirty="0" err="1"/>
              <a:t>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Opportunities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 </a:t>
            </a:r>
            <a:r>
              <a:rPr lang="en-US" dirty="0" err="1"/>
              <a:t>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Threats</a:t>
            </a:r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 </a:t>
            </a:r>
            <a:r>
              <a:rPr lang="en-US" dirty="0" err="1"/>
              <a:t>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</p:spTree>
    <p:extLst>
      <p:ext uri="{BB962C8B-B14F-4D97-AF65-F5344CB8AC3E}">
        <p14:creationId xmlns:p14="http://schemas.microsoft.com/office/powerpoint/2010/main" val="254740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S.W.O.T. ANALYSIS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984829" y="1908997"/>
            <a:ext cx="3031772" cy="2982372"/>
            <a:chOff x="59405" y="1525936"/>
            <a:chExt cx="3957196" cy="3892717"/>
          </a:xfrm>
        </p:grpSpPr>
        <p:sp>
          <p:nvSpPr>
            <p:cNvPr id="3" name="Teardrop 2"/>
            <p:cNvSpPr/>
            <p:nvPr/>
          </p:nvSpPr>
          <p:spPr>
            <a:xfrm rot="8100000">
              <a:off x="1264408" y="1525936"/>
              <a:ext cx="1547191" cy="1547191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Lato Light"/>
                <a:cs typeface="Lato Light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9405" y="1834321"/>
              <a:ext cx="3957196" cy="3584332"/>
              <a:chOff x="59405" y="1834321"/>
              <a:chExt cx="3957196" cy="3584332"/>
            </a:xfrm>
          </p:grpSpPr>
          <p:sp>
            <p:nvSpPr>
              <p:cNvPr id="4" name="Teardrop 3"/>
              <p:cNvSpPr/>
              <p:nvPr/>
            </p:nvSpPr>
            <p:spPr>
              <a:xfrm rot="2700000">
                <a:off x="59405" y="2698700"/>
                <a:ext cx="1547191" cy="1547191"/>
              </a:xfrm>
              <a:prstGeom prst="teardrop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Lato Light"/>
                  <a:cs typeface="Lato Light"/>
                </a:endParaRPr>
              </a:p>
            </p:txBody>
          </p:sp>
          <p:sp>
            <p:nvSpPr>
              <p:cNvPr id="5" name="Teardrop 4"/>
              <p:cNvSpPr/>
              <p:nvPr/>
            </p:nvSpPr>
            <p:spPr>
              <a:xfrm rot="13500000">
                <a:off x="2469410" y="2698700"/>
                <a:ext cx="1547191" cy="1547191"/>
              </a:xfrm>
              <a:prstGeom prst="teardrop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Lato Light"/>
                  <a:cs typeface="Lato Light"/>
                </a:endParaRPr>
              </a:p>
            </p:txBody>
          </p:sp>
          <p:sp>
            <p:nvSpPr>
              <p:cNvPr id="6" name="Teardrop 5"/>
              <p:cNvSpPr/>
              <p:nvPr/>
            </p:nvSpPr>
            <p:spPr>
              <a:xfrm rot="18900000">
                <a:off x="1264406" y="3871462"/>
                <a:ext cx="1547191" cy="1547191"/>
              </a:xfrm>
              <a:prstGeom prst="teardrop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Lato Light"/>
                  <a:cs typeface="Lato Light"/>
                </a:endParaRPr>
              </a:p>
            </p:txBody>
          </p:sp>
          <p:sp>
            <p:nvSpPr>
              <p:cNvPr id="7" name="TextBox 6"/>
              <p:cNvSpPr txBox="1">
                <a:spLocks/>
              </p:cNvSpPr>
              <p:nvPr/>
            </p:nvSpPr>
            <p:spPr>
              <a:xfrm>
                <a:off x="150366" y="2961506"/>
                <a:ext cx="1497880" cy="855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lvl="0" algn="ctr"/>
                <a:r>
                  <a:rPr lang="en-US" altLang="ko-KR" sz="5400" dirty="0">
                    <a:solidFill>
                      <a:srgbClr val="FFFFFF"/>
                    </a:solidFill>
                    <a:latin typeface="Lemon/Milk"/>
                    <a:cs typeface="Lemon/Milk"/>
                  </a:rPr>
                  <a:t>S</a:t>
                </a:r>
                <a:endParaRPr lang="ko-KR" altLang="en-US" sz="5400" dirty="0">
                  <a:solidFill>
                    <a:srgbClr val="FFFFFF"/>
                  </a:solidFill>
                  <a:latin typeface="Lemon/Milk"/>
                  <a:cs typeface="Lemon/Milk"/>
                </a:endParaRPr>
              </a:p>
            </p:txBody>
          </p:sp>
          <p:sp>
            <p:nvSpPr>
              <p:cNvPr id="8" name="TextBox 7"/>
              <p:cNvSpPr txBox="1">
                <a:spLocks/>
              </p:cNvSpPr>
              <p:nvPr/>
            </p:nvSpPr>
            <p:spPr>
              <a:xfrm>
                <a:off x="1338793" y="1834321"/>
                <a:ext cx="1497880" cy="855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lvl="0" algn="ctr"/>
                <a:r>
                  <a:rPr lang="en-US" altLang="ko-KR" sz="5400" dirty="0">
                    <a:solidFill>
                      <a:srgbClr val="FFFFFF"/>
                    </a:solidFill>
                    <a:latin typeface="Lemon/Milk"/>
                    <a:cs typeface="Lemon/Milk"/>
                  </a:rPr>
                  <a:t>W</a:t>
                </a:r>
                <a:endParaRPr lang="ko-KR" altLang="en-US" sz="5400" dirty="0">
                  <a:solidFill>
                    <a:srgbClr val="FFFFFF"/>
                  </a:solidFill>
                  <a:latin typeface="Lemon/Milk"/>
                  <a:cs typeface="Lemon/Milk"/>
                </a:endParaRPr>
              </a:p>
            </p:txBody>
          </p:sp>
          <p:sp>
            <p:nvSpPr>
              <p:cNvPr id="9" name="TextBox 8"/>
              <p:cNvSpPr txBox="1">
                <a:spLocks/>
              </p:cNvSpPr>
              <p:nvPr/>
            </p:nvSpPr>
            <p:spPr>
              <a:xfrm>
                <a:off x="2494065" y="2928353"/>
                <a:ext cx="1497880" cy="855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lvl="0" algn="ctr"/>
                <a:r>
                  <a:rPr lang="en-US" altLang="ko-KR" sz="5400" dirty="0">
                    <a:solidFill>
                      <a:srgbClr val="FFFFFF"/>
                    </a:solidFill>
                    <a:latin typeface="Lemon/Milk"/>
                    <a:cs typeface="Lemon/Milk"/>
                  </a:rPr>
                  <a:t>O</a:t>
                </a:r>
                <a:endParaRPr lang="ko-KR" altLang="en-US" sz="5400" dirty="0">
                  <a:solidFill>
                    <a:srgbClr val="FFFFFF"/>
                  </a:solidFill>
                  <a:latin typeface="Lemon/Milk"/>
                  <a:cs typeface="Lemon/Milk"/>
                </a:endParaRPr>
              </a:p>
            </p:txBody>
          </p:sp>
          <p:sp>
            <p:nvSpPr>
              <p:cNvPr id="10" name="TextBox 9"/>
              <p:cNvSpPr txBox="1">
                <a:spLocks/>
              </p:cNvSpPr>
              <p:nvPr/>
            </p:nvSpPr>
            <p:spPr>
              <a:xfrm>
                <a:off x="1338790" y="4061637"/>
                <a:ext cx="1497880" cy="855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lvl="0" algn="ctr"/>
                <a:r>
                  <a:rPr lang="en-US" altLang="ko-KR" sz="5400" dirty="0">
                    <a:solidFill>
                      <a:srgbClr val="FFFFFF"/>
                    </a:solidFill>
                    <a:latin typeface="Lemon/Milk"/>
                    <a:cs typeface="Lemon/Milk"/>
                  </a:rPr>
                  <a:t>T</a:t>
                </a:r>
                <a:endParaRPr lang="ko-KR" altLang="en-US" sz="5400" dirty="0">
                  <a:solidFill>
                    <a:srgbClr val="FFFFFF"/>
                  </a:solidFill>
                  <a:latin typeface="Lemon/Milk"/>
                  <a:cs typeface="Lemon/Milk"/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5611488" y="1974616"/>
            <a:ext cx="2718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Lorem ipsum dolor sit amet, consectetuer adipiscing elit. Aenean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4949113" y="1774561"/>
            <a:ext cx="556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accent1"/>
                </a:solidFill>
                <a:latin typeface="Lemon/Milk"/>
                <a:cs typeface="Lemon/Milk"/>
              </a:rPr>
              <a:t>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11489" y="2794731"/>
            <a:ext cx="2718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Lorem ipsum dolor sit amet, consectetuer adipiscing elit. Aenean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4669746" y="2594676"/>
            <a:ext cx="8342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accent2"/>
                </a:solidFill>
                <a:latin typeface="Lemon/Milk"/>
                <a:cs typeface="Lemon/Milk"/>
              </a:rPr>
              <a:t>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11489" y="3614846"/>
            <a:ext cx="2718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Lorem ipsum dolor sit amet, consectetuer adipiscing elit. Aenean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4749352" y="3414791"/>
            <a:ext cx="761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accent3"/>
                </a:solidFill>
                <a:latin typeface="Lemon/Milk"/>
                <a:cs typeface="Lemon/Milk"/>
              </a:rPr>
              <a:t>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11488" y="4434960"/>
            <a:ext cx="2718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Lorem ipsum dolor sit amet, consectetuer adipiscing elit. Aenean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4878580" y="4234905"/>
            <a:ext cx="620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accent4"/>
                </a:solidFill>
                <a:latin typeface="Lemon/Milk"/>
                <a:cs typeface="Lemon/Milk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597638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S.W.O.T.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56463" y="3007727"/>
            <a:ext cx="2001178" cy="2077058"/>
            <a:chOff x="4551947" y="1988328"/>
            <a:chExt cx="3088105" cy="3205199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22" name="Oval 21"/>
            <p:cNvSpPr/>
            <p:nvPr/>
          </p:nvSpPr>
          <p:spPr>
            <a:xfrm>
              <a:off x="4551947" y="2105422"/>
              <a:ext cx="3088105" cy="308810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latin typeface="Lemon/Milk"/>
                <a:cs typeface="Lemon/Milk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765995" y="1988328"/>
              <a:ext cx="827494" cy="82749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solidFill>
                    <a:srgbClr val="FFFFFF"/>
                  </a:solidFill>
                  <a:latin typeface="Lemon/Milk"/>
                  <a:cs typeface="Lemon/Milk"/>
                </a:rPr>
                <a:t>S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14401" y="3822192"/>
            <a:ext cx="2085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Lemon/Milk"/>
                <a:cs typeface="Lemon/Milk"/>
              </a:rPr>
              <a:t>Strengths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6318" y="4083643"/>
            <a:ext cx="1561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Lorem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ipsum</a:t>
            </a:r>
            <a:r>
              <a:rPr lang="en-US" sz="1200" b="1" dirty="0">
                <a:solidFill>
                  <a:schemeClr val="bg1"/>
                </a:solidFill>
              </a:rPr>
              <a:t> dolor sit </a:t>
            </a:r>
            <a:r>
              <a:rPr lang="en-US" sz="1200" b="1" dirty="0" err="1">
                <a:solidFill>
                  <a:schemeClr val="bg1"/>
                </a:solidFill>
              </a:rPr>
              <a:t>amet</a:t>
            </a:r>
            <a:r>
              <a:rPr lang="en-US" sz="1200" b="1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Fusce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diam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tortor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737785" y="3007727"/>
            <a:ext cx="2001178" cy="2077058"/>
            <a:chOff x="4551947" y="1988328"/>
            <a:chExt cx="3088105" cy="3205199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27" name="Oval 26"/>
            <p:cNvSpPr/>
            <p:nvPr/>
          </p:nvSpPr>
          <p:spPr>
            <a:xfrm>
              <a:off x="4551947" y="2105422"/>
              <a:ext cx="3088105" cy="30881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latin typeface="Lemon/Milk"/>
                <a:cs typeface="Lemon/Milk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4765995" y="1988328"/>
              <a:ext cx="827494" cy="82749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solidFill>
                    <a:srgbClr val="FFFFFF"/>
                  </a:solidFill>
                  <a:latin typeface="Lemon/Milk"/>
                  <a:cs typeface="Lemon/Milk"/>
                </a:rPr>
                <a:t>W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19108" y="3007727"/>
            <a:ext cx="2001178" cy="2077058"/>
            <a:chOff x="4551947" y="1988328"/>
            <a:chExt cx="3088105" cy="3205199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30" name="Oval 29"/>
            <p:cNvSpPr/>
            <p:nvPr/>
          </p:nvSpPr>
          <p:spPr>
            <a:xfrm>
              <a:off x="4551947" y="2105422"/>
              <a:ext cx="3088105" cy="30881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latin typeface="Lemon/Milk"/>
                <a:cs typeface="Lemon/Milk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765995" y="1988328"/>
              <a:ext cx="827494" cy="82749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solidFill>
                    <a:srgbClr val="FFFFFF"/>
                  </a:solidFill>
                  <a:latin typeface="Lemon/Milk"/>
                  <a:cs typeface="Lemon/Milk"/>
                </a:rPr>
                <a:t>O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300429" y="3007727"/>
            <a:ext cx="2001178" cy="2077058"/>
            <a:chOff x="4551947" y="1988328"/>
            <a:chExt cx="3088105" cy="3205199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33" name="Oval 32"/>
            <p:cNvSpPr/>
            <p:nvPr/>
          </p:nvSpPr>
          <p:spPr>
            <a:xfrm>
              <a:off x="4551947" y="2105422"/>
              <a:ext cx="3088105" cy="308810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latin typeface="Lemon/Milk"/>
                <a:cs typeface="Lemon/Milk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4765995" y="1988328"/>
              <a:ext cx="827494" cy="82749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solidFill>
                    <a:srgbClr val="FFFFFF"/>
                  </a:solidFill>
                  <a:latin typeface="Lemon/Milk"/>
                  <a:cs typeface="Lemon/Milk"/>
                </a:rPr>
                <a:t>T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653662" y="3822192"/>
            <a:ext cx="2085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FFFFFF"/>
                </a:solidFill>
                <a:latin typeface="Lemon/Milk"/>
                <a:cs typeface="Lemon/Milk"/>
              </a:rPr>
              <a:t>Weaknesses</a:t>
            </a:r>
            <a:endParaRPr lang="en-US" sz="1400" dirty="0">
              <a:solidFill>
                <a:srgbClr val="FFFFFF"/>
              </a:solidFill>
              <a:latin typeface="Lemon/Milk"/>
              <a:cs typeface="Lemon/Milk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34984" y="3822192"/>
            <a:ext cx="2085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FFFFFF"/>
                </a:solidFill>
                <a:latin typeface="Lemon/Milk"/>
                <a:cs typeface="Lemon/Milk"/>
              </a:rPr>
              <a:t>Opportunities</a:t>
            </a:r>
            <a:endParaRPr lang="en-US" sz="1400" dirty="0">
              <a:solidFill>
                <a:srgbClr val="FFFFFF"/>
              </a:solidFill>
              <a:latin typeface="Lemon/Milk"/>
              <a:cs typeface="Lemon/Milk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58368" y="3822192"/>
            <a:ext cx="2085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FFFFFF"/>
                </a:solidFill>
                <a:latin typeface="Lemon/Milk"/>
                <a:cs typeface="Lemon/Milk"/>
              </a:rPr>
              <a:t>Threats</a:t>
            </a:r>
            <a:endParaRPr lang="en-US" sz="1400" dirty="0">
              <a:solidFill>
                <a:srgbClr val="FFFFFF"/>
              </a:solidFill>
              <a:latin typeface="Lemon/Milk"/>
              <a:cs typeface="Lemon/Milk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22899" y="3282356"/>
            <a:ext cx="49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 </a:t>
            </a:r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3507175" y="3282356"/>
            <a:ext cx="49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 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5257556" y="3282356"/>
            <a:ext cx="49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 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7149856" y="3282356"/>
            <a:ext cx="49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 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2929858" y="4083643"/>
            <a:ext cx="1561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Lorem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ipsum</a:t>
            </a:r>
            <a:r>
              <a:rPr lang="en-US" sz="1200" b="1" dirty="0">
                <a:solidFill>
                  <a:schemeClr val="bg1"/>
                </a:solidFill>
              </a:rPr>
              <a:t> dolor sit </a:t>
            </a:r>
            <a:r>
              <a:rPr lang="en-US" sz="1200" b="1" dirty="0" err="1">
                <a:solidFill>
                  <a:schemeClr val="bg1"/>
                </a:solidFill>
              </a:rPr>
              <a:t>amet</a:t>
            </a:r>
            <a:r>
              <a:rPr lang="en-US" sz="1200" b="1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Fusce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diam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tortor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96900" y="4083643"/>
            <a:ext cx="1561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Lorem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ipsum</a:t>
            </a:r>
            <a:r>
              <a:rPr lang="en-US" sz="1200" b="1" dirty="0">
                <a:solidFill>
                  <a:schemeClr val="bg1"/>
                </a:solidFill>
              </a:rPr>
              <a:t> dolor sit </a:t>
            </a:r>
            <a:r>
              <a:rPr lang="en-US" sz="1200" b="1" dirty="0" err="1">
                <a:solidFill>
                  <a:schemeClr val="bg1"/>
                </a:solidFill>
              </a:rPr>
              <a:t>amet</a:t>
            </a:r>
            <a:r>
              <a:rPr lang="en-US" sz="1200" b="1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Fusce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diam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tortor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80685" y="4083643"/>
            <a:ext cx="1561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Lorem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ipsum</a:t>
            </a:r>
            <a:r>
              <a:rPr lang="en-US" sz="1200" b="1" dirty="0">
                <a:solidFill>
                  <a:schemeClr val="bg1"/>
                </a:solidFill>
              </a:rPr>
              <a:t> dolor sit </a:t>
            </a:r>
            <a:r>
              <a:rPr lang="en-US" sz="1200" b="1" dirty="0" err="1">
                <a:solidFill>
                  <a:schemeClr val="bg1"/>
                </a:solidFill>
              </a:rPr>
              <a:t>amet</a:t>
            </a:r>
            <a:r>
              <a:rPr lang="en-US" sz="1200" b="1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Fusce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diam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tortor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78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15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Gallery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30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50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2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2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2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60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2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3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2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74083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Points to consider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 example here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96899" y="1716503"/>
            <a:ext cx="8000254" cy="3305199"/>
            <a:chOff x="367553" y="1682989"/>
            <a:chExt cx="9612726" cy="3795913"/>
          </a:xfrm>
        </p:grpSpPr>
        <p:sp>
          <p:nvSpPr>
            <p:cNvPr id="4" name="Rectangle 3"/>
            <p:cNvSpPr/>
            <p:nvPr/>
          </p:nvSpPr>
          <p:spPr>
            <a:xfrm>
              <a:off x="367553" y="1682989"/>
              <a:ext cx="3158138" cy="18672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Regular"/>
                <a:cs typeface="Lato Regular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67336" y="1939560"/>
              <a:ext cx="2735518" cy="1364820"/>
              <a:chOff x="1528300" y="3585867"/>
              <a:chExt cx="2735518" cy="136482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528300" y="4028126"/>
                <a:ext cx="2735518" cy="92256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200" dirty="0" err="1">
                    <a:solidFill>
                      <a:schemeClr val="bg1"/>
                    </a:solidFill>
                  </a:rPr>
                  <a:t>Lorem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ipsum</a:t>
                </a:r>
                <a:r>
                  <a:rPr lang="en-US" sz="1200" dirty="0">
                    <a:solidFill>
                      <a:schemeClr val="bg1"/>
                    </a:solidFill>
                  </a:rPr>
                  <a:t> dolor sit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amet</a:t>
                </a:r>
                <a:r>
                  <a:rPr lang="en-US" sz="1200" dirty="0">
                    <a:solidFill>
                      <a:schemeClr val="bg1"/>
                    </a:solidFill>
                  </a:rPr>
                  <a:t>, con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sectetur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adipiscing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elit</a:t>
                </a:r>
                <a:r>
                  <a:rPr lang="en-US" sz="1200" dirty="0">
                    <a:solidFill>
                      <a:schemeClr val="bg1"/>
                    </a:solidFill>
                  </a:rPr>
                  <a:t>.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Fusce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diam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tortor</a:t>
                </a:r>
                <a:r>
                  <a:rPr lang="en-US" sz="1200" dirty="0">
                    <a:solidFill>
                      <a:schemeClr val="bg1"/>
                    </a:solidFill>
                  </a:rPr>
                  <a:t>,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mattis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quis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dapibus</a:t>
                </a:r>
                <a:r>
                  <a:rPr lang="en-US" sz="1200" dirty="0">
                    <a:solidFill>
                      <a:schemeClr val="bg1"/>
                    </a:solidFill>
                  </a:rPr>
                  <a:t>.</a:t>
                </a:r>
                <a:endParaRPr lang="en-US" sz="1200" dirty="0">
                  <a:solidFill>
                    <a:schemeClr val="bg1"/>
                  </a:solidFill>
                  <a:latin typeface="Lato Regular"/>
                  <a:ea typeface="Roboto Condensed Light" panose="02000000000000000000" pitchFamily="2" charset="0"/>
                  <a:cs typeface="Lato Regular"/>
                </a:endParaRPr>
              </a:p>
            </p:txBody>
          </p:sp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1528300" y="3585867"/>
                <a:ext cx="2735518" cy="236243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algn="l" defTabSz="914377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4800" kern="1200">
                    <a:solidFill>
                      <a:schemeClr val="tx1"/>
                    </a:solidFill>
                    <a:latin typeface="Open Sans bold" panose="020B0806030504020204" pitchFamily="34" charset="0"/>
                    <a:ea typeface="Open Sans bold" panose="020B0806030504020204" pitchFamily="34" charset="0"/>
                    <a:cs typeface="Open Sans bold" panose="020B0806030504020204" pitchFamily="34" charset="0"/>
                  </a:defRPr>
                </a:lvl1pPr>
              </a:lstStyle>
              <a:p>
                <a:pPr>
                  <a:lnSpc>
                    <a:spcPct val="83000"/>
                  </a:lnSpc>
                </a:pPr>
                <a:r>
                  <a:rPr lang="en-US" sz="2000" dirty="0">
                    <a:solidFill>
                      <a:srgbClr val="FFFFFF"/>
                    </a:solidFill>
                    <a:latin typeface="Lato Light"/>
                    <a:ea typeface="Open Sans" panose="020B0606030504020204" pitchFamily="34" charset="0"/>
                    <a:cs typeface="Lato Light"/>
                  </a:rPr>
                  <a:t>Title sample here</a:t>
                </a: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3594847" y="1682989"/>
              <a:ext cx="3158138" cy="18672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Regular"/>
                <a:cs typeface="Lato Regular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22141" y="1682989"/>
              <a:ext cx="3158138" cy="18672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Regular"/>
                <a:cs typeface="Lato Regular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806157" y="1939560"/>
              <a:ext cx="2735518" cy="1364820"/>
              <a:chOff x="1528300" y="3585867"/>
              <a:chExt cx="2735518" cy="136482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528300" y="4028126"/>
                <a:ext cx="2735518" cy="92256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200" dirty="0" err="1">
                    <a:solidFill>
                      <a:schemeClr val="bg1"/>
                    </a:solidFill>
                  </a:rPr>
                  <a:t>Lorem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ipsum</a:t>
                </a:r>
                <a:r>
                  <a:rPr lang="en-US" sz="1200" dirty="0">
                    <a:solidFill>
                      <a:schemeClr val="bg1"/>
                    </a:solidFill>
                  </a:rPr>
                  <a:t> dolor sit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amet</a:t>
                </a:r>
                <a:r>
                  <a:rPr lang="en-US" sz="1200" dirty="0">
                    <a:solidFill>
                      <a:schemeClr val="bg1"/>
                    </a:solidFill>
                  </a:rPr>
                  <a:t>, con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sectetur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adipiscing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elit</a:t>
                </a:r>
                <a:r>
                  <a:rPr lang="en-US" sz="1200" dirty="0">
                    <a:solidFill>
                      <a:schemeClr val="bg1"/>
                    </a:solidFill>
                  </a:rPr>
                  <a:t>.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Fusce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diam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tortor</a:t>
                </a:r>
                <a:r>
                  <a:rPr lang="en-US" sz="1200" dirty="0">
                    <a:solidFill>
                      <a:schemeClr val="bg1"/>
                    </a:solidFill>
                  </a:rPr>
                  <a:t>,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mattis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quis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dapibus</a:t>
                </a:r>
                <a:r>
                  <a:rPr lang="en-US" sz="1200" dirty="0">
                    <a:solidFill>
                      <a:schemeClr val="bg1"/>
                    </a:solidFill>
                  </a:rPr>
                  <a:t>.</a:t>
                </a:r>
                <a:endParaRPr lang="en-US" sz="1200" dirty="0">
                  <a:solidFill>
                    <a:schemeClr val="bg1"/>
                  </a:solidFill>
                  <a:latin typeface="Lato Regular"/>
                  <a:ea typeface="Roboto Condensed Light" panose="02000000000000000000" pitchFamily="2" charset="0"/>
                  <a:cs typeface="Lato Regular"/>
                </a:endParaRPr>
              </a:p>
            </p:txBody>
          </p:sp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1528300" y="3585867"/>
                <a:ext cx="2735518" cy="236243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algn="l" defTabSz="914377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4800" kern="1200">
                    <a:solidFill>
                      <a:schemeClr val="tx1"/>
                    </a:solidFill>
                    <a:latin typeface="Open Sans bold" panose="020B0806030504020204" pitchFamily="34" charset="0"/>
                    <a:ea typeface="Open Sans bold" panose="020B0806030504020204" pitchFamily="34" charset="0"/>
                    <a:cs typeface="Open Sans bold" panose="020B0806030504020204" pitchFamily="34" charset="0"/>
                  </a:defRPr>
                </a:lvl1pPr>
              </a:lstStyle>
              <a:p>
                <a:pPr>
                  <a:lnSpc>
                    <a:spcPct val="83000"/>
                  </a:lnSpc>
                </a:pPr>
                <a:r>
                  <a:rPr lang="en-US" sz="2000" dirty="0">
                    <a:solidFill>
                      <a:srgbClr val="FFFFFF"/>
                    </a:solidFill>
                    <a:latin typeface="Lato Light"/>
                    <a:ea typeface="Open Sans" panose="020B0606030504020204" pitchFamily="34" charset="0"/>
                    <a:cs typeface="Lato Light"/>
                  </a:rPr>
                  <a:t>Title sample here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822141" y="1682989"/>
              <a:ext cx="3158138" cy="18672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Regular"/>
                <a:cs typeface="Lato Regular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033451" y="1939560"/>
              <a:ext cx="2735518" cy="1364820"/>
              <a:chOff x="1528300" y="3585867"/>
              <a:chExt cx="2735518" cy="136482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528300" y="4028126"/>
                <a:ext cx="2735518" cy="92256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200" dirty="0" err="1">
                    <a:solidFill>
                      <a:schemeClr val="bg1"/>
                    </a:solidFill>
                  </a:rPr>
                  <a:t>Lorem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ipsum</a:t>
                </a:r>
                <a:r>
                  <a:rPr lang="en-US" sz="1200" dirty="0">
                    <a:solidFill>
                      <a:schemeClr val="bg1"/>
                    </a:solidFill>
                  </a:rPr>
                  <a:t> dolor sit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amet</a:t>
                </a:r>
                <a:r>
                  <a:rPr lang="en-US" sz="1200" dirty="0">
                    <a:solidFill>
                      <a:schemeClr val="bg1"/>
                    </a:solidFill>
                  </a:rPr>
                  <a:t>, con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sectetur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adipiscing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elit</a:t>
                </a:r>
                <a:r>
                  <a:rPr lang="en-US" sz="1200" dirty="0">
                    <a:solidFill>
                      <a:schemeClr val="bg1"/>
                    </a:solidFill>
                  </a:rPr>
                  <a:t>.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Fusce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diam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tortor</a:t>
                </a:r>
                <a:r>
                  <a:rPr lang="en-US" sz="1200" dirty="0">
                    <a:solidFill>
                      <a:schemeClr val="bg1"/>
                    </a:solidFill>
                  </a:rPr>
                  <a:t>,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mattis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quis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dapibus</a:t>
                </a:r>
                <a:r>
                  <a:rPr lang="en-US" sz="1200" dirty="0">
                    <a:solidFill>
                      <a:schemeClr val="bg1"/>
                    </a:solidFill>
                  </a:rPr>
                  <a:t>.</a:t>
                </a:r>
                <a:endParaRPr lang="en-US" sz="1200" dirty="0">
                  <a:solidFill>
                    <a:schemeClr val="bg1"/>
                  </a:solidFill>
                  <a:latin typeface="Lato Regular"/>
                  <a:ea typeface="Roboto Condensed Light" panose="02000000000000000000" pitchFamily="2" charset="0"/>
                  <a:cs typeface="Lato Regular"/>
                </a:endParaRPr>
              </a:p>
            </p:txBody>
          </p:sp>
          <p:sp>
            <p:nvSpPr>
              <p:cNvPr id="18" name="Title 1"/>
              <p:cNvSpPr txBox="1">
                <a:spLocks/>
              </p:cNvSpPr>
              <p:nvPr/>
            </p:nvSpPr>
            <p:spPr>
              <a:xfrm>
                <a:off x="1528300" y="3585867"/>
                <a:ext cx="2735518" cy="236243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algn="l" defTabSz="914377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4800" kern="1200">
                    <a:solidFill>
                      <a:schemeClr val="tx1"/>
                    </a:solidFill>
                    <a:latin typeface="Open Sans bold" panose="020B0806030504020204" pitchFamily="34" charset="0"/>
                    <a:ea typeface="Open Sans bold" panose="020B0806030504020204" pitchFamily="34" charset="0"/>
                    <a:cs typeface="Open Sans bold" panose="020B0806030504020204" pitchFamily="34" charset="0"/>
                  </a:defRPr>
                </a:lvl1pPr>
              </a:lstStyle>
              <a:p>
                <a:pPr>
                  <a:lnSpc>
                    <a:spcPct val="83000"/>
                  </a:lnSpc>
                </a:pPr>
                <a:r>
                  <a:rPr lang="en-US" sz="2000" dirty="0">
                    <a:solidFill>
                      <a:srgbClr val="FFFFFF"/>
                    </a:solidFill>
                    <a:latin typeface="Lato Light"/>
                    <a:ea typeface="Open Sans" panose="020B0606030504020204" pitchFamily="34" charset="0"/>
                    <a:cs typeface="Lato Light"/>
                  </a:rPr>
                  <a:t>Title sample here</a:t>
                </a: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67553" y="3611682"/>
              <a:ext cx="3158138" cy="18672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Regular"/>
                <a:cs typeface="Lato Regular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67336" y="3868253"/>
              <a:ext cx="2735518" cy="1364820"/>
              <a:chOff x="1528300" y="3585867"/>
              <a:chExt cx="2735518" cy="136482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528300" y="4028126"/>
                <a:ext cx="2735518" cy="92256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200" dirty="0" err="1">
                    <a:solidFill>
                      <a:schemeClr val="bg1"/>
                    </a:solidFill>
                  </a:rPr>
                  <a:t>Lorem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ipsum</a:t>
                </a:r>
                <a:r>
                  <a:rPr lang="en-US" sz="1200" dirty="0">
                    <a:solidFill>
                      <a:schemeClr val="bg1"/>
                    </a:solidFill>
                  </a:rPr>
                  <a:t> dolor sit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amet</a:t>
                </a:r>
                <a:r>
                  <a:rPr lang="en-US" sz="1200" dirty="0">
                    <a:solidFill>
                      <a:schemeClr val="bg1"/>
                    </a:solidFill>
                  </a:rPr>
                  <a:t>, con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sectetur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adipiscing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elit</a:t>
                </a:r>
                <a:r>
                  <a:rPr lang="en-US" sz="1200" dirty="0">
                    <a:solidFill>
                      <a:schemeClr val="bg1"/>
                    </a:solidFill>
                  </a:rPr>
                  <a:t>.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Fusce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diam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tortor</a:t>
                </a:r>
                <a:r>
                  <a:rPr lang="en-US" sz="1200" dirty="0">
                    <a:solidFill>
                      <a:schemeClr val="bg1"/>
                    </a:solidFill>
                  </a:rPr>
                  <a:t>,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mattis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quis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dapibus</a:t>
                </a:r>
                <a:r>
                  <a:rPr lang="en-US" sz="1200" dirty="0">
                    <a:solidFill>
                      <a:schemeClr val="bg1"/>
                    </a:solidFill>
                  </a:rPr>
                  <a:t>.</a:t>
                </a:r>
                <a:endParaRPr lang="en-US" sz="1200" dirty="0">
                  <a:solidFill>
                    <a:schemeClr val="bg1"/>
                  </a:solidFill>
                  <a:latin typeface="Lato Regular"/>
                  <a:ea typeface="Roboto Condensed Light" panose="02000000000000000000" pitchFamily="2" charset="0"/>
                  <a:cs typeface="Lato Regular"/>
                </a:endParaRPr>
              </a:p>
            </p:txBody>
          </p:sp>
          <p:sp>
            <p:nvSpPr>
              <p:cNvPr id="23" name="Title 1"/>
              <p:cNvSpPr txBox="1">
                <a:spLocks/>
              </p:cNvSpPr>
              <p:nvPr/>
            </p:nvSpPr>
            <p:spPr>
              <a:xfrm>
                <a:off x="1528300" y="3585867"/>
                <a:ext cx="2735518" cy="236243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algn="l" defTabSz="914377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4800" kern="1200">
                    <a:solidFill>
                      <a:schemeClr val="tx1"/>
                    </a:solidFill>
                    <a:latin typeface="Open Sans bold" panose="020B0806030504020204" pitchFamily="34" charset="0"/>
                    <a:ea typeface="Open Sans bold" panose="020B0806030504020204" pitchFamily="34" charset="0"/>
                    <a:cs typeface="Open Sans bold" panose="020B0806030504020204" pitchFamily="34" charset="0"/>
                  </a:defRPr>
                </a:lvl1pPr>
              </a:lstStyle>
              <a:p>
                <a:pPr>
                  <a:lnSpc>
                    <a:spcPct val="83000"/>
                  </a:lnSpc>
                </a:pPr>
                <a:r>
                  <a:rPr lang="en-US" sz="2000" dirty="0">
                    <a:solidFill>
                      <a:srgbClr val="FFFFFF"/>
                    </a:solidFill>
                    <a:latin typeface="Lato Light"/>
                    <a:ea typeface="Open Sans" panose="020B0606030504020204" pitchFamily="34" charset="0"/>
                    <a:cs typeface="Lato Light"/>
                  </a:rPr>
                  <a:t>Title sample here</a:t>
                </a: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3594847" y="3611682"/>
              <a:ext cx="3158138" cy="18672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Regular"/>
                <a:cs typeface="Lato Regular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22141" y="3611682"/>
              <a:ext cx="3158138" cy="18672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Regular"/>
                <a:cs typeface="Lato Regular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806157" y="3868253"/>
              <a:ext cx="2735518" cy="1364820"/>
              <a:chOff x="1528300" y="3585867"/>
              <a:chExt cx="2735518" cy="1364820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1528300" y="4028126"/>
                <a:ext cx="2735518" cy="92256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200" dirty="0" err="1">
                    <a:solidFill>
                      <a:schemeClr val="bg1"/>
                    </a:solidFill>
                  </a:rPr>
                  <a:t>Lorem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ipsum</a:t>
                </a:r>
                <a:r>
                  <a:rPr lang="en-US" sz="1200" dirty="0">
                    <a:solidFill>
                      <a:schemeClr val="bg1"/>
                    </a:solidFill>
                  </a:rPr>
                  <a:t> dolor sit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amet</a:t>
                </a:r>
                <a:r>
                  <a:rPr lang="en-US" sz="1200" dirty="0">
                    <a:solidFill>
                      <a:schemeClr val="bg1"/>
                    </a:solidFill>
                  </a:rPr>
                  <a:t>, con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sectetur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adipiscing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elit</a:t>
                </a:r>
                <a:r>
                  <a:rPr lang="en-US" sz="1200" dirty="0">
                    <a:solidFill>
                      <a:schemeClr val="bg1"/>
                    </a:solidFill>
                  </a:rPr>
                  <a:t>.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Fusce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diam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tortor</a:t>
                </a:r>
                <a:r>
                  <a:rPr lang="en-US" sz="1200" dirty="0">
                    <a:solidFill>
                      <a:schemeClr val="bg1"/>
                    </a:solidFill>
                  </a:rPr>
                  <a:t>,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mattis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quis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dapibus</a:t>
                </a:r>
                <a:r>
                  <a:rPr lang="en-US" sz="1200" dirty="0">
                    <a:solidFill>
                      <a:schemeClr val="bg1"/>
                    </a:solidFill>
                  </a:rPr>
                  <a:t>.</a:t>
                </a:r>
                <a:endParaRPr lang="en-US" sz="1200" dirty="0">
                  <a:solidFill>
                    <a:schemeClr val="bg1"/>
                  </a:solidFill>
                  <a:latin typeface="Lato Regular"/>
                  <a:ea typeface="Roboto Condensed Light" panose="02000000000000000000" pitchFamily="2" charset="0"/>
                  <a:cs typeface="Lato Regular"/>
                </a:endParaRPr>
              </a:p>
            </p:txBody>
          </p:sp>
          <p:sp>
            <p:nvSpPr>
              <p:cNvPr id="29" name="Title 1"/>
              <p:cNvSpPr txBox="1">
                <a:spLocks/>
              </p:cNvSpPr>
              <p:nvPr/>
            </p:nvSpPr>
            <p:spPr>
              <a:xfrm>
                <a:off x="1528300" y="3585867"/>
                <a:ext cx="2735518" cy="236243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algn="l" defTabSz="914377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4800" kern="1200">
                    <a:solidFill>
                      <a:schemeClr val="tx1"/>
                    </a:solidFill>
                    <a:latin typeface="Open Sans bold" panose="020B0806030504020204" pitchFamily="34" charset="0"/>
                    <a:ea typeface="Open Sans bold" panose="020B0806030504020204" pitchFamily="34" charset="0"/>
                    <a:cs typeface="Open Sans bold" panose="020B0806030504020204" pitchFamily="34" charset="0"/>
                  </a:defRPr>
                </a:lvl1pPr>
              </a:lstStyle>
              <a:p>
                <a:pPr>
                  <a:lnSpc>
                    <a:spcPct val="83000"/>
                  </a:lnSpc>
                </a:pPr>
                <a:r>
                  <a:rPr lang="en-US" sz="2000" dirty="0">
                    <a:solidFill>
                      <a:srgbClr val="FFFFFF"/>
                    </a:solidFill>
                    <a:latin typeface="Lato Light"/>
                    <a:ea typeface="Open Sans" panose="020B0606030504020204" pitchFamily="34" charset="0"/>
                    <a:cs typeface="Lato Light"/>
                  </a:rPr>
                  <a:t>Title sample here</a:t>
                </a: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6822141" y="3611682"/>
              <a:ext cx="3158138" cy="18672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Regular"/>
                <a:cs typeface="Lato Regular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7033451" y="3868253"/>
              <a:ext cx="2735518" cy="1364820"/>
              <a:chOff x="1528300" y="3585867"/>
              <a:chExt cx="2735518" cy="1364820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528300" y="4028126"/>
                <a:ext cx="2735518" cy="92256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200" dirty="0" err="1">
                    <a:solidFill>
                      <a:schemeClr val="bg1"/>
                    </a:solidFill>
                  </a:rPr>
                  <a:t>Lorem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ipsum</a:t>
                </a:r>
                <a:r>
                  <a:rPr lang="en-US" sz="1200" dirty="0">
                    <a:solidFill>
                      <a:schemeClr val="bg1"/>
                    </a:solidFill>
                  </a:rPr>
                  <a:t> dolor sit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amet</a:t>
                </a:r>
                <a:r>
                  <a:rPr lang="en-US" sz="1200" dirty="0">
                    <a:solidFill>
                      <a:schemeClr val="bg1"/>
                    </a:solidFill>
                  </a:rPr>
                  <a:t>, con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sectetur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adipiscing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elit</a:t>
                </a:r>
                <a:r>
                  <a:rPr lang="en-US" sz="1200" dirty="0">
                    <a:solidFill>
                      <a:schemeClr val="bg1"/>
                    </a:solidFill>
                  </a:rPr>
                  <a:t>.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Fusce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diam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tortor</a:t>
                </a:r>
                <a:r>
                  <a:rPr lang="en-US" sz="1200" dirty="0">
                    <a:solidFill>
                      <a:schemeClr val="bg1"/>
                    </a:solidFill>
                  </a:rPr>
                  <a:t>,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mattis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quis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dapibus</a:t>
                </a:r>
                <a:r>
                  <a:rPr lang="en-US" sz="1200" dirty="0">
                    <a:solidFill>
                      <a:schemeClr val="bg1"/>
                    </a:solidFill>
                  </a:rPr>
                  <a:t>.</a:t>
                </a:r>
                <a:endParaRPr lang="en-US" sz="1200" dirty="0">
                  <a:solidFill>
                    <a:schemeClr val="bg1"/>
                  </a:solidFill>
                  <a:latin typeface="Lato Regular"/>
                  <a:ea typeface="Roboto Condensed Light" panose="02000000000000000000" pitchFamily="2" charset="0"/>
                  <a:cs typeface="Lato Regular"/>
                </a:endParaRPr>
              </a:p>
            </p:txBody>
          </p:sp>
          <p:sp>
            <p:nvSpPr>
              <p:cNvPr id="34" name="Title 1"/>
              <p:cNvSpPr txBox="1">
                <a:spLocks/>
              </p:cNvSpPr>
              <p:nvPr/>
            </p:nvSpPr>
            <p:spPr>
              <a:xfrm>
                <a:off x="1528300" y="3585867"/>
                <a:ext cx="2735518" cy="236243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algn="l" defTabSz="914377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4800" kern="1200">
                    <a:solidFill>
                      <a:schemeClr val="tx1"/>
                    </a:solidFill>
                    <a:latin typeface="Open Sans bold" panose="020B0806030504020204" pitchFamily="34" charset="0"/>
                    <a:ea typeface="Open Sans bold" panose="020B0806030504020204" pitchFamily="34" charset="0"/>
                    <a:cs typeface="Open Sans bold" panose="020B0806030504020204" pitchFamily="34" charset="0"/>
                  </a:defRPr>
                </a:lvl1pPr>
              </a:lstStyle>
              <a:p>
                <a:pPr>
                  <a:lnSpc>
                    <a:spcPct val="83000"/>
                  </a:lnSpc>
                </a:pPr>
                <a:r>
                  <a:rPr lang="en-US" sz="2000" dirty="0">
                    <a:solidFill>
                      <a:srgbClr val="FFFFFF"/>
                    </a:solidFill>
                    <a:latin typeface="Lato Light"/>
                    <a:ea typeface="Open Sans" panose="020B0606030504020204" pitchFamily="34" charset="0"/>
                    <a:cs typeface="Lato Light"/>
                  </a:rPr>
                  <a:t>Title sample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748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Ribbon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60812" y="863600"/>
            <a:ext cx="3487966" cy="4542374"/>
            <a:chOff x="-1462087" y="-1138238"/>
            <a:chExt cx="6905625" cy="8993188"/>
          </a:xfrm>
        </p:grpSpPr>
        <p:sp>
          <p:nvSpPr>
            <p:cNvPr id="4" name="AutoShape 1"/>
            <p:cNvSpPr>
              <a:spLocks/>
            </p:cNvSpPr>
            <p:nvPr/>
          </p:nvSpPr>
          <p:spPr bwMode="auto">
            <a:xfrm>
              <a:off x="-750887" y="4365625"/>
              <a:ext cx="2620962" cy="34893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8148"/>
                  </a:moveTo>
                  <a:lnTo>
                    <a:pt x="8596" y="0"/>
                  </a:lnTo>
                  <a:lnTo>
                    <a:pt x="21600" y="3491"/>
                  </a:lnTo>
                  <a:lnTo>
                    <a:pt x="13003" y="21599"/>
                  </a:lnTo>
                  <a:lnTo>
                    <a:pt x="8002" y="16707"/>
                  </a:lnTo>
                  <a:lnTo>
                    <a:pt x="0" y="181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lIns="45719" tIns="45719" rIns="45719" bIns="45719"/>
            <a:lstStyle/>
            <a:p>
              <a:pPr algn="l" defTabSz="914400">
                <a:defRPr/>
              </a:pPr>
              <a:endParaRPr lang="es-ES" sz="2500"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5" name="AutoShape 2"/>
            <p:cNvSpPr>
              <a:spLocks/>
            </p:cNvSpPr>
            <p:nvPr/>
          </p:nvSpPr>
          <p:spPr bwMode="auto">
            <a:xfrm>
              <a:off x="2189163" y="4491037"/>
              <a:ext cx="2522537" cy="33639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8148"/>
                  </a:moveTo>
                  <a:lnTo>
                    <a:pt x="13019" y="0"/>
                  </a:lnTo>
                  <a:lnTo>
                    <a:pt x="0" y="3491"/>
                  </a:lnTo>
                  <a:lnTo>
                    <a:pt x="8580" y="21599"/>
                  </a:lnTo>
                  <a:lnTo>
                    <a:pt x="13587" y="16707"/>
                  </a:lnTo>
                  <a:lnTo>
                    <a:pt x="21600" y="181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lIns="45719" tIns="45719" rIns="45719" bIns="45719"/>
            <a:lstStyle/>
            <a:p>
              <a:pPr algn="l" defTabSz="914400">
                <a:defRPr/>
              </a:pPr>
              <a:endParaRPr lang="es-ES" sz="2500">
                <a:latin typeface="Calibri" charset="0"/>
                <a:cs typeface="Calibri" charset="0"/>
                <a:sym typeface="Calibri" charset="0"/>
              </a:endParaRPr>
            </a:p>
          </p:txBody>
        </p:sp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-1462087" y="-1138238"/>
              <a:ext cx="6905625" cy="6889750"/>
              <a:chOff x="-1" y="-1"/>
              <a:chExt cx="6906351" cy="6890327"/>
            </a:xfrm>
          </p:grpSpPr>
          <p:sp>
            <p:nvSpPr>
              <p:cNvPr id="7" name="AutoShape 4"/>
              <p:cNvSpPr>
                <a:spLocks/>
              </p:cNvSpPr>
              <p:nvPr/>
            </p:nvSpPr>
            <p:spPr bwMode="auto">
              <a:xfrm>
                <a:off x="-1" y="-1"/>
                <a:ext cx="6906351" cy="689032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32" y="10737"/>
                    </a:moveTo>
                    <a:cubicBezTo>
                      <a:pt x="2132" y="5977"/>
                      <a:pt x="6001" y="2100"/>
                      <a:pt x="10762" y="2087"/>
                    </a:cubicBezTo>
                    <a:cubicBezTo>
                      <a:pt x="10775" y="2087"/>
                      <a:pt x="10775" y="2087"/>
                      <a:pt x="10775" y="2087"/>
                    </a:cubicBezTo>
                    <a:cubicBezTo>
                      <a:pt x="15549" y="2087"/>
                      <a:pt x="19405" y="5965"/>
                      <a:pt x="19405" y="10737"/>
                    </a:cubicBezTo>
                    <a:cubicBezTo>
                      <a:pt x="19405" y="15510"/>
                      <a:pt x="15549" y="19400"/>
                      <a:pt x="10775" y="19400"/>
                    </a:cubicBezTo>
                    <a:cubicBezTo>
                      <a:pt x="10762" y="19400"/>
                      <a:pt x="10762" y="19400"/>
                      <a:pt x="10762" y="19400"/>
                    </a:cubicBezTo>
                    <a:cubicBezTo>
                      <a:pt x="6001" y="19387"/>
                      <a:pt x="2132" y="15510"/>
                      <a:pt x="2132" y="10737"/>
                    </a:cubicBezTo>
                    <a:close/>
                    <a:moveTo>
                      <a:pt x="10762" y="1516"/>
                    </a:moveTo>
                    <a:cubicBezTo>
                      <a:pt x="10750" y="1528"/>
                      <a:pt x="10750" y="1528"/>
                      <a:pt x="10750" y="1528"/>
                    </a:cubicBezTo>
                    <a:cubicBezTo>
                      <a:pt x="8940" y="24"/>
                      <a:pt x="8940" y="24"/>
                      <a:pt x="8940" y="24"/>
                    </a:cubicBezTo>
                    <a:cubicBezTo>
                      <a:pt x="7762" y="2050"/>
                      <a:pt x="7762" y="2050"/>
                      <a:pt x="7762" y="2050"/>
                    </a:cubicBezTo>
                    <a:cubicBezTo>
                      <a:pt x="5579" y="1205"/>
                      <a:pt x="5579" y="1205"/>
                      <a:pt x="5579" y="1205"/>
                    </a:cubicBezTo>
                    <a:cubicBezTo>
                      <a:pt x="5121" y="3517"/>
                      <a:pt x="5121" y="3517"/>
                      <a:pt x="5121" y="3517"/>
                    </a:cubicBezTo>
                    <a:cubicBezTo>
                      <a:pt x="2765" y="3430"/>
                      <a:pt x="2765" y="3430"/>
                      <a:pt x="2765" y="3430"/>
                    </a:cubicBezTo>
                    <a:cubicBezTo>
                      <a:pt x="3087" y="5754"/>
                      <a:pt x="3087" y="5754"/>
                      <a:pt x="3087" y="5754"/>
                    </a:cubicBezTo>
                    <a:cubicBezTo>
                      <a:pt x="855" y="6450"/>
                      <a:pt x="855" y="6450"/>
                      <a:pt x="855" y="6450"/>
                    </a:cubicBezTo>
                    <a:cubicBezTo>
                      <a:pt x="1884" y="8538"/>
                      <a:pt x="1884" y="8538"/>
                      <a:pt x="1884" y="8538"/>
                    </a:cubicBezTo>
                    <a:cubicBezTo>
                      <a:pt x="0" y="9905"/>
                      <a:pt x="0" y="9905"/>
                      <a:pt x="0" y="9905"/>
                    </a:cubicBezTo>
                    <a:cubicBezTo>
                      <a:pt x="1661" y="11558"/>
                      <a:pt x="1661" y="11558"/>
                      <a:pt x="1661" y="11558"/>
                    </a:cubicBezTo>
                    <a:cubicBezTo>
                      <a:pt x="322" y="13484"/>
                      <a:pt x="322" y="13484"/>
                      <a:pt x="322" y="13484"/>
                    </a:cubicBezTo>
                    <a:cubicBezTo>
                      <a:pt x="2430" y="14478"/>
                      <a:pt x="2430" y="14478"/>
                      <a:pt x="2430" y="14478"/>
                    </a:cubicBezTo>
                    <a:cubicBezTo>
                      <a:pt x="1773" y="16753"/>
                      <a:pt x="1773" y="16753"/>
                      <a:pt x="1773" y="16753"/>
                    </a:cubicBezTo>
                    <a:cubicBezTo>
                      <a:pt x="4104" y="17014"/>
                      <a:pt x="4104" y="17014"/>
                      <a:pt x="4104" y="17014"/>
                    </a:cubicBezTo>
                    <a:cubicBezTo>
                      <a:pt x="4203" y="19350"/>
                      <a:pt x="4203" y="19350"/>
                      <a:pt x="4203" y="19350"/>
                    </a:cubicBezTo>
                    <a:cubicBezTo>
                      <a:pt x="6497" y="18853"/>
                      <a:pt x="6497" y="18853"/>
                      <a:pt x="6497" y="18853"/>
                    </a:cubicBezTo>
                    <a:cubicBezTo>
                      <a:pt x="7365" y="21040"/>
                      <a:pt x="7365" y="21040"/>
                      <a:pt x="7365" y="21040"/>
                    </a:cubicBezTo>
                    <a:cubicBezTo>
                      <a:pt x="9361" y="19810"/>
                      <a:pt x="9361" y="19810"/>
                      <a:pt x="9361" y="19810"/>
                    </a:cubicBezTo>
                    <a:cubicBezTo>
                      <a:pt x="10762" y="21450"/>
                      <a:pt x="10762" y="21450"/>
                      <a:pt x="10762" y="21450"/>
                    </a:cubicBezTo>
                    <a:cubicBezTo>
                      <a:pt x="10886" y="21599"/>
                      <a:pt x="10886" y="21599"/>
                      <a:pt x="10886" y="21599"/>
                    </a:cubicBezTo>
                    <a:cubicBezTo>
                      <a:pt x="12387" y="19797"/>
                      <a:pt x="12387" y="19797"/>
                      <a:pt x="12387" y="19797"/>
                    </a:cubicBezTo>
                    <a:cubicBezTo>
                      <a:pt x="14408" y="20978"/>
                      <a:pt x="14408" y="20978"/>
                      <a:pt x="14408" y="20978"/>
                    </a:cubicBezTo>
                    <a:cubicBezTo>
                      <a:pt x="15226" y="18791"/>
                      <a:pt x="15226" y="18791"/>
                      <a:pt x="15226" y="18791"/>
                    </a:cubicBezTo>
                    <a:cubicBezTo>
                      <a:pt x="17520" y="19263"/>
                      <a:pt x="17520" y="19263"/>
                      <a:pt x="17520" y="19263"/>
                    </a:cubicBezTo>
                    <a:cubicBezTo>
                      <a:pt x="17607" y="16914"/>
                      <a:pt x="17607" y="16914"/>
                      <a:pt x="17607" y="16914"/>
                    </a:cubicBezTo>
                    <a:cubicBezTo>
                      <a:pt x="19926" y="16616"/>
                      <a:pt x="19926" y="16616"/>
                      <a:pt x="19926" y="16616"/>
                    </a:cubicBezTo>
                    <a:cubicBezTo>
                      <a:pt x="19231" y="14366"/>
                      <a:pt x="19231" y="14366"/>
                      <a:pt x="19231" y="14366"/>
                    </a:cubicBezTo>
                    <a:cubicBezTo>
                      <a:pt x="21327" y="13335"/>
                      <a:pt x="21327" y="13335"/>
                      <a:pt x="21327" y="13335"/>
                    </a:cubicBezTo>
                    <a:cubicBezTo>
                      <a:pt x="19963" y="11421"/>
                      <a:pt x="19963" y="11421"/>
                      <a:pt x="19963" y="11421"/>
                    </a:cubicBezTo>
                    <a:cubicBezTo>
                      <a:pt x="21600" y="9768"/>
                      <a:pt x="21600" y="9768"/>
                      <a:pt x="21600" y="9768"/>
                    </a:cubicBezTo>
                    <a:cubicBezTo>
                      <a:pt x="19690" y="8413"/>
                      <a:pt x="19690" y="8413"/>
                      <a:pt x="19690" y="8413"/>
                    </a:cubicBezTo>
                    <a:cubicBezTo>
                      <a:pt x="20694" y="6301"/>
                      <a:pt x="20694" y="6301"/>
                      <a:pt x="20694" y="6301"/>
                    </a:cubicBezTo>
                    <a:cubicBezTo>
                      <a:pt x="18450" y="5654"/>
                      <a:pt x="18450" y="5654"/>
                      <a:pt x="18450" y="5654"/>
                    </a:cubicBezTo>
                    <a:cubicBezTo>
                      <a:pt x="18735" y="3305"/>
                      <a:pt x="18735" y="3305"/>
                      <a:pt x="18735" y="3305"/>
                    </a:cubicBezTo>
                    <a:cubicBezTo>
                      <a:pt x="16379" y="3430"/>
                      <a:pt x="16379" y="3430"/>
                      <a:pt x="16379" y="3430"/>
                    </a:cubicBezTo>
                    <a:cubicBezTo>
                      <a:pt x="15896" y="1130"/>
                      <a:pt x="15896" y="1130"/>
                      <a:pt x="15896" y="1130"/>
                    </a:cubicBezTo>
                    <a:cubicBezTo>
                      <a:pt x="13726" y="2013"/>
                      <a:pt x="13726" y="2013"/>
                      <a:pt x="13726" y="2013"/>
                    </a:cubicBezTo>
                    <a:cubicBezTo>
                      <a:pt x="12511" y="0"/>
                      <a:pt x="12511" y="0"/>
                      <a:pt x="12511" y="0"/>
                    </a:cubicBezTo>
                    <a:cubicBezTo>
                      <a:pt x="10762" y="1516"/>
                      <a:pt x="10762" y="1516"/>
                      <a:pt x="10762" y="15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19" tIns="45719" rIns="45719" bIns="45719"/>
              <a:lstStyle/>
              <a:p>
                <a:pPr algn="l" defTabSz="914400">
                  <a:defRPr/>
                </a:pPr>
                <a:endParaRPr lang="es-ES" sz="2500">
                  <a:latin typeface="Calibri" charset="0"/>
                  <a:cs typeface="Calibri" charset="0"/>
                  <a:sym typeface="Calibri" charset="0"/>
                </a:endParaRPr>
              </a:p>
            </p:txBody>
          </p:sp>
          <p:sp>
            <p:nvSpPr>
              <p:cNvPr id="8" name="AutoShape 5"/>
              <p:cNvSpPr>
                <a:spLocks/>
              </p:cNvSpPr>
              <p:nvPr/>
            </p:nvSpPr>
            <p:spPr bwMode="auto">
              <a:xfrm>
                <a:off x="681108" y="665218"/>
                <a:ext cx="5523494" cy="552019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792"/>
                    </a:moveTo>
                    <a:cubicBezTo>
                      <a:pt x="0" y="16746"/>
                      <a:pt x="4837" y="21584"/>
                      <a:pt x="10792" y="21599"/>
                    </a:cubicBezTo>
                    <a:cubicBezTo>
                      <a:pt x="10807" y="21599"/>
                      <a:pt x="10807" y="21599"/>
                      <a:pt x="10807" y="21599"/>
                    </a:cubicBezTo>
                    <a:cubicBezTo>
                      <a:pt x="16777" y="21599"/>
                      <a:pt x="21600" y="16746"/>
                      <a:pt x="21600" y="10792"/>
                    </a:cubicBezTo>
                    <a:cubicBezTo>
                      <a:pt x="21600" y="4837"/>
                      <a:pt x="16777" y="0"/>
                      <a:pt x="10807" y="0"/>
                    </a:cubicBezTo>
                    <a:cubicBezTo>
                      <a:pt x="10792" y="0"/>
                      <a:pt x="10792" y="0"/>
                      <a:pt x="10792" y="0"/>
                    </a:cubicBezTo>
                    <a:cubicBezTo>
                      <a:pt x="4837" y="15"/>
                      <a:pt x="0" y="4853"/>
                      <a:pt x="0" y="10792"/>
                    </a:cubicBezTo>
                    <a:close/>
                    <a:moveTo>
                      <a:pt x="10792" y="20669"/>
                    </a:moveTo>
                    <a:cubicBezTo>
                      <a:pt x="5334" y="20669"/>
                      <a:pt x="930" y="16250"/>
                      <a:pt x="930" y="10792"/>
                    </a:cubicBezTo>
                    <a:cubicBezTo>
                      <a:pt x="930" y="5349"/>
                      <a:pt x="5334" y="914"/>
                      <a:pt x="10792" y="899"/>
                    </a:cubicBezTo>
                    <a:cubicBezTo>
                      <a:pt x="10807" y="899"/>
                      <a:pt x="10807" y="899"/>
                      <a:pt x="10807" y="899"/>
                    </a:cubicBezTo>
                    <a:cubicBezTo>
                      <a:pt x="16250" y="899"/>
                      <a:pt x="20700" y="5349"/>
                      <a:pt x="20700" y="10792"/>
                    </a:cubicBezTo>
                    <a:cubicBezTo>
                      <a:pt x="20700" y="16250"/>
                      <a:pt x="16250" y="20669"/>
                      <a:pt x="10807" y="20669"/>
                    </a:cubicBezTo>
                    <a:cubicBezTo>
                      <a:pt x="10792" y="20669"/>
                      <a:pt x="10792" y="20669"/>
                      <a:pt x="10792" y="206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19" tIns="45719" rIns="45719" bIns="45719"/>
              <a:lstStyle/>
              <a:p>
                <a:pPr algn="l" defTabSz="914400">
                  <a:defRPr/>
                </a:pPr>
                <a:endParaRPr lang="es-ES" sz="2500">
                  <a:latin typeface="Calibri" charset="0"/>
                  <a:cs typeface="Calibri" charset="0"/>
                  <a:sym typeface="Calibri" charset="0"/>
                </a:endParaRPr>
              </a:p>
            </p:txBody>
          </p:sp>
        </p:grpSp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-280987" y="17462"/>
              <a:ext cx="2298700" cy="2295525"/>
              <a:chOff x="-1" y="-1"/>
              <a:chExt cx="2299447" cy="2295442"/>
            </a:xfrm>
            <a:solidFill>
              <a:schemeClr val="accent6"/>
            </a:solidFill>
          </p:grpSpPr>
          <p:sp>
            <p:nvSpPr>
              <p:cNvPr id="10" name="AutoShape 7"/>
              <p:cNvSpPr>
                <a:spLocks/>
              </p:cNvSpPr>
              <p:nvPr/>
            </p:nvSpPr>
            <p:spPr bwMode="auto">
              <a:xfrm>
                <a:off x="-1" y="-1"/>
                <a:ext cx="2299447" cy="229544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cubicBezTo>
                      <a:pt x="0" y="9662"/>
                      <a:pt x="9608" y="0"/>
                      <a:pt x="21525" y="0"/>
                    </a:cubicBezTo>
                    <a:cubicBezTo>
                      <a:pt x="21600" y="0"/>
                      <a:pt x="21600" y="0"/>
                      <a:pt x="21600" y="0"/>
                    </a:cubicBezTo>
                    <a:cubicBezTo>
                      <a:pt x="21600" y="21599"/>
                      <a:pt x="21600" y="21599"/>
                      <a:pt x="21600" y="21599"/>
                    </a:cubicBezTo>
                    <a:lnTo>
                      <a:pt x="0" y="2159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19" tIns="45719" rIns="45719" bIns="45719"/>
              <a:lstStyle/>
              <a:p>
                <a:pPr algn="l" defTabSz="914400">
                  <a:defRPr/>
                </a:pPr>
                <a:endParaRPr lang="es-ES" sz="2500">
                  <a:latin typeface="Calibri" charset="0"/>
                  <a:cs typeface="Calibri" charset="0"/>
                  <a:sym typeface="Calibri" charset="0"/>
                </a:endParaRPr>
              </a:p>
            </p:txBody>
          </p:sp>
          <p:sp>
            <p:nvSpPr>
              <p:cNvPr id="11" name="AutoShape 8"/>
              <p:cNvSpPr>
                <a:spLocks/>
              </p:cNvSpPr>
              <p:nvPr/>
            </p:nvSpPr>
            <p:spPr bwMode="auto">
              <a:xfrm>
                <a:off x="686021" y="641530"/>
                <a:ext cx="663792" cy="6508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1437" tIns="71437" rIns="71437" bIns="71437"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s-ES" sz="2500" dirty="0">
                    <a:solidFill>
                      <a:srgbClr val="FFFFFF"/>
                    </a:solidFill>
                    <a:latin typeface="FontAwesome" charset="0"/>
                    <a:cs typeface="FontAwesome" charset="0"/>
                    <a:sym typeface="FontAwesome" charset="0"/>
                  </a:rPr>
                  <a:t></a:t>
                </a:r>
                <a:endParaRPr lang="es-ES" sz="2500" dirty="0">
                  <a:cs typeface="Helvetica Light" charset="0"/>
                </a:endParaRPr>
              </a:p>
            </p:txBody>
          </p:sp>
        </p:grpSp>
        <p:grpSp>
          <p:nvGrpSpPr>
            <p:cNvPr id="12" name="Group 9"/>
            <p:cNvGrpSpPr>
              <a:grpSpLocks/>
            </p:cNvGrpSpPr>
            <p:nvPr/>
          </p:nvGrpSpPr>
          <p:grpSpPr bwMode="auto">
            <a:xfrm>
              <a:off x="2017713" y="14287"/>
              <a:ext cx="2300287" cy="2295525"/>
              <a:chOff x="-1" y="-1"/>
              <a:chExt cx="2299447" cy="2295442"/>
            </a:xfrm>
            <a:solidFill>
              <a:schemeClr val="accent3"/>
            </a:solidFill>
          </p:grpSpPr>
          <p:sp>
            <p:nvSpPr>
              <p:cNvPr id="13" name="AutoShape 10"/>
              <p:cNvSpPr>
                <a:spLocks/>
              </p:cNvSpPr>
              <p:nvPr/>
            </p:nvSpPr>
            <p:spPr bwMode="auto">
              <a:xfrm>
                <a:off x="-1" y="-1"/>
                <a:ext cx="2299447" cy="229544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21599"/>
                    </a:moveTo>
                    <a:cubicBezTo>
                      <a:pt x="21600" y="9662"/>
                      <a:pt x="11954" y="0"/>
                      <a:pt x="3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599"/>
                      <a:pt x="0" y="21599"/>
                      <a:pt x="0" y="21599"/>
                    </a:cubicBezTo>
                    <a:lnTo>
                      <a:pt x="21600" y="2159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19" tIns="45719" rIns="45719" bIns="45719"/>
              <a:lstStyle/>
              <a:p>
                <a:pPr algn="l" defTabSz="914400">
                  <a:defRPr/>
                </a:pPr>
                <a:endParaRPr lang="es-ES" sz="2500">
                  <a:latin typeface="Calibri" charset="0"/>
                  <a:cs typeface="Calibri" charset="0"/>
                  <a:sym typeface="Calibri" charset="0"/>
                </a:endParaRPr>
              </a:p>
            </p:txBody>
          </p:sp>
          <p:sp>
            <p:nvSpPr>
              <p:cNvPr id="14" name="AutoShape 11"/>
              <p:cNvSpPr>
                <a:spLocks/>
              </p:cNvSpPr>
              <p:nvPr/>
            </p:nvSpPr>
            <p:spPr bwMode="auto">
              <a:xfrm>
                <a:off x="760134" y="666673"/>
                <a:ext cx="902958" cy="6508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1437" tIns="71437" rIns="71437" bIns="71437"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s-ES" sz="2500" dirty="0">
                    <a:solidFill>
                      <a:srgbClr val="FFFFFF"/>
                    </a:solidFill>
                    <a:latin typeface="FontAwesome" charset="0"/>
                    <a:cs typeface="FontAwesome" charset="0"/>
                    <a:sym typeface="FontAwesome" charset="0"/>
                  </a:rPr>
                  <a:t></a:t>
                </a:r>
                <a:endParaRPr lang="es-ES" sz="2500" dirty="0">
                  <a:cs typeface="Helvetica Light" charset="0"/>
                </a:endParaRPr>
              </a:p>
            </p:txBody>
          </p:sp>
        </p:grpSp>
        <p:grpSp>
          <p:nvGrpSpPr>
            <p:cNvPr id="15" name="Group 12"/>
            <p:cNvGrpSpPr>
              <a:grpSpLocks/>
            </p:cNvGrpSpPr>
            <p:nvPr/>
          </p:nvGrpSpPr>
          <p:grpSpPr bwMode="auto">
            <a:xfrm>
              <a:off x="2017713" y="2312987"/>
              <a:ext cx="2300287" cy="2295525"/>
              <a:chOff x="-1" y="-1"/>
              <a:chExt cx="2299447" cy="2295442"/>
            </a:xfrm>
            <a:solidFill>
              <a:schemeClr val="accent4"/>
            </a:solidFill>
          </p:grpSpPr>
          <p:sp>
            <p:nvSpPr>
              <p:cNvPr id="16" name="AutoShape 13"/>
              <p:cNvSpPr>
                <a:spLocks/>
              </p:cNvSpPr>
              <p:nvPr/>
            </p:nvSpPr>
            <p:spPr bwMode="auto">
              <a:xfrm>
                <a:off x="-1" y="-1"/>
                <a:ext cx="2299447" cy="229544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cubicBezTo>
                      <a:pt x="21600" y="11975"/>
                      <a:pt x="11954" y="21599"/>
                      <a:pt x="37" y="21599"/>
                    </a:cubicBezTo>
                    <a:cubicBezTo>
                      <a:pt x="0" y="21599"/>
                      <a:pt x="0" y="21599"/>
                      <a:pt x="0" y="2159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19" tIns="45719" rIns="45719" bIns="45719"/>
              <a:lstStyle/>
              <a:p>
                <a:pPr algn="l" defTabSz="914400">
                  <a:defRPr/>
                </a:pPr>
                <a:endParaRPr lang="es-ES" sz="2500">
                  <a:latin typeface="Calibri" charset="0"/>
                  <a:cs typeface="Calibri" charset="0"/>
                  <a:sym typeface="Calibri" charset="0"/>
                </a:endParaRPr>
              </a:p>
            </p:txBody>
          </p:sp>
          <p:sp>
            <p:nvSpPr>
              <p:cNvPr id="17" name="AutoShape 14"/>
              <p:cNvSpPr>
                <a:spLocks/>
              </p:cNvSpPr>
              <p:nvPr/>
            </p:nvSpPr>
            <p:spPr bwMode="auto">
              <a:xfrm>
                <a:off x="658569" y="809543"/>
                <a:ext cx="902958" cy="6508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1437" tIns="71437" rIns="71437" bIns="71437"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s-ES" sz="2500" dirty="0">
                    <a:solidFill>
                      <a:srgbClr val="FFFFFF"/>
                    </a:solidFill>
                    <a:latin typeface="FontAwesome" charset="0"/>
                    <a:cs typeface="FontAwesome" charset="0"/>
                    <a:sym typeface="FontAwesome" charset="0"/>
                  </a:rPr>
                  <a:t></a:t>
                </a:r>
                <a:endParaRPr lang="es-ES" sz="2500" dirty="0">
                  <a:cs typeface="Helvetica Light" charset="0"/>
                </a:endParaRPr>
              </a:p>
            </p:txBody>
          </p:sp>
        </p:grpSp>
        <p:grpSp>
          <p:nvGrpSpPr>
            <p:cNvPr id="18" name="Group 15"/>
            <p:cNvGrpSpPr>
              <a:grpSpLocks/>
            </p:cNvGrpSpPr>
            <p:nvPr/>
          </p:nvGrpSpPr>
          <p:grpSpPr bwMode="auto">
            <a:xfrm>
              <a:off x="-280987" y="2312987"/>
              <a:ext cx="2298700" cy="2295525"/>
              <a:chOff x="-1" y="-1"/>
              <a:chExt cx="2299447" cy="2295442"/>
            </a:xfrm>
            <a:solidFill>
              <a:schemeClr val="accent5"/>
            </a:solidFill>
          </p:grpSpPr>
          <p:sp>
            <p:nvSpPr>
              <p:cNvPr id="19" name="AutoShape 16"/>
              <p:cNvSpPr>
                <a:spLocks/>
              </p:cNvSpPr>
              <p:nvPr/>
            </p:nvSpPr>
            <p:spPr bwMode="auto">
              <a:xfrm>
                <a:off x="-1" y="-1"/>
                <a:ext cx="2299447" cy="229544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0" y="11975"/>
                      <a:pt x="9608" y="21599"/>
                      <a:pt x="21525" y="21599"/>
                    </a:cubicBezTo>
                    <a:cubicBezTo>
                      <a:pt x="21600" y="21599"/>
                      <a:pt x="21600" y="21599"/>
                      <a:pt x="21600" y="21599"/>
                    </a:cubicBezTo>
                    <a:cubicBezTo>
                      <a:pt x="21600" y="0"/>
                      <a:pt x="21600" y="0"/>
                      <a:pt x="2160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19" tIns="45719" rIns="45719" bIns="45719"/>
              <a:lstStyle/>
              <a:p>
                <a:pPr algn="l" defTabSz="914400">
                  <a:defRPr/>
                </a:pPr>
                <a:endParaRPr lang="es-ES" sz="2500">
                  <a:latin typeface="Calibri" charset="0"/>
                  <a:cs typeface="Calibri" charset="0"/>
                  <a:sym typeface="Calibri" charset="0"/>
                </a:endParaRPr>
              </a:p>
            </p:txBody>
          </p:sp>
          <p:sp>
            <p:nvSpPr>
              <p:cNvPr id="20" name="AutoShape 17"/>
              <p:cNvSpPr>
                <a:spLocks/>
              </p:cNvSpPr>
              <p:nvPr/>
            </p:nvSpPr>
            <p:spPr bwMode="auto">
              <a:xfrm>
                <a:off x="855939" y="736009"/>
                <a:ext cx="590741" cy="6508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1437" tIns="71437" rIns="71437" bIns="71437"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s-ES" sz="2500" dirty="0">
                    <a:solidFill>
                      <a:srgbClr val="FFFFFF"/>
                    </a:solidFill>
                    <a:latin typeface="FontAwesome" charset="0"/>
                    <a:cs typeface="FontAwesome" charset="0"/>
                    <a:sym typeface="FontAwesome" charset="0"/>
                  </a:rPr>
                  <a:t></a:t>
                </a:r>
                <a:endParaRPr lang="es-ES" sz="2500" dirty="0">
                  <a:cs typeface="Helvetica Light" charset="0"/>
                </a:endParaRPr>
              </a:p>
            </p:txBody>
          </p:sp>
        </p:grpSp>
        <p:grpSp>
          <p:nvGrpSpPr>
            <p:cNvPr id="21" name="Group 28"/>
            <p:cNvGrpSpPr>
              <a:grpSpLocks/>
            </p:cNvGrpSpPr>
            <p:nvPr/>
          </p:nvGrpSpPr>
          <p:grpSpPr bwMode="auto">
            <a:xfrm>
              <a:off x="908050" y="1203325"/>
              <a:ext cx="2255838" cy="2259012"/>
              <a:chOff x="0" y="-1"/>
              <a:chExt cx="2255379" cy="2259387"/>
            </a:xfrm>
            <a:solidFill>
              <a:schemeClr val="accent2"/>
            </a:solidFill>
          </p:grpSpPr>
          <p:sp>
            <p:nvSpPr>
              <p:cNvPr id="22" name="AutoShape 29"/>
              <p:cNvSpPr>
                <a:spLocks/>
              </p:cNvSpPr>
              <p:nvPr/>
            </p:nvSpPr>
            <p:spPr bwMode="auto">
              <a:xfrm>
                <a:off x="0" y="-1"/>
                <a:ext cx="2255379" cy="2259387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9"/>
                      <a:pt x="6724" y="20639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19" tIns="45719" rIns="45719" bIns="45719"/>
              <a:lstStyle/>
              <a:p>
                <a:pPr algn="l" defTabSz="914400">
                  <a:defRPr/>
                </a:pPr>
                <a:endParaRPr lang="es-ES" sz="2500">
                  <a:latin typeface="Calibri" charset="0"/>
                  <a:cs typeface="Calibri" charset="0"/>
                  <a:sym typeface="Calibri" charset="0"/>
                </a:endParaRPr>
              </a:p>
            </p:txBody>
          </p:sp>
          <p:sp>
            <p:nvSpPr>
              <p:cNvPr id="23" name="AutoShape 30"/>
              <p:cNvSpPr>
                <a:spLocks/>
              </p:cNvSpPr>
              <p:nvPr/>
            </p:nvSpPr>
            <p:spPr bwMode="auto">
              <a:xfrm>
                <a:off x="863424" y="459755"/>
                <a:ext cx="592018" cy="9161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71437" tIns="71437" rIns="71437" bIns="71437"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s-ES" sz="2500" dirty="0">
                    <a:solidFill>
                      <a:srgbClr val="FFFFFF"/>
                    </a:solidFill>
                    <a:latin typeface="FontAwesome" charset="0"/>
                    <a:cs typeface="FontAwesome" charset="0"/>
                    <a:sym typeface="FontAwesome" charset="0"/>
                  </a:rPr>
                  <a:t></a:t>
                </a:r>
                <a:endParaRPr lang="es-ES" sz="2500" dirty="0">
                  <a:cs typeface="Helvetica Light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666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Pyramide</a:t>
            </a:r>
            <a:r>
              <a:rPr lang="en-US" dirty="0"/>
              <a:t>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423600" y="3278513"/>
            <a:ext cx="4252668" cy="2141058"/>
            <a:chOff x="0" y="0"/>
            <a:chExt cx="8685302" cy="3936116"/>
          </a:xfrm>
        </p:grpSpPr>
        <p:sp>
          <p:nvSpPr>
            <p:cNvPr id="5" name="AutoShape 13"/>
            <p:cNvSpPr>
              <a:spLocks/>
            </p:cNvSpPr>
            <p:nvPr/>
          </p:nvSpPr>
          <p:spPr bwMode="auto">
            <a:xfrm>
              <a:off x="4813350" y="952670"/>
              <a:ext cx="3871952" cy="298344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9562"/>
                  </a:moveTo>
                  <a:lnTo>
                    <a:pt x="16867" y="0"/>
                  </a:lnTo>
                  <a:lnTo>
                    <a:pt x="21600" y="9954"/>
                  </a:lnTo>
                  <a:lnTo>
                    <a:pt x="286" y="21599"/>
                  </a:lnTo>
                  <a:lnTo>
                    <a:pt x="0" y="956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s-ES" sz="3200">
                <a:solidFill>
                  <a:srgbClr val="FFFFFF"/>
                </a:solidFill>
                <a:cs typeface="Helvetica Light" charset="0"/>
              </a:endParaRPr>
            </a:p>
          </p:txBody>
        </p:sp>
        <p:sp>
          <p:nvSpPr>
            <p:cNvPr id="6" name="AutoShape 14"/>
            <p:cNvSpPr>
              <a:spLocks/>
            </p:cNvSpPr>
            <p:nvPr/>
          </p:nvSpPr>
          <p:spPr bwMode="auto">
            <a:xfrm>
              <a:off x="0" y="965372"/>
              <a:ext cx="4881613" cy="296915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895" y="0"/>
                  </a:moveTo>
                  <a:lnTo>
                    <a:pt x="21388" y="9540"/>
                  </a:lnTo>
                  <a:lnTo>
                    <a:pt x="21599" y="21599"/>
                  </a:lnTo>
                  <a:lnTo>
                    <a:pt x="0" y="9719"/>
                  </a:lnTo>
                  <a:lnTo>
                    <a:pt x="48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s-ES" sz="3200">
                <a:solidFill>
                  <a:srgbClr val="FFFFFF"/>
                </a:solidFill>
                <a:cs typeface="Helvetica Light" charset="0"/>
              </a:endParaRPr>
            </a:p>
          </p:txBody>
        </p:sp>
        <p:sp>
          <p:nvSpPr>
            <p:cNvPr id="7" name="AutoShape 15"/>
            <p:cNvSpPr>
              <a:spLocks/>
            </p:cNvSpPr>
            <p:nvPr/>
          </p:nvSpPr>
          <p:spPr bwMode="auto">
            <a:xfrm rot="1020000">
              <a:off x="2465413" y="2075234"/>
              <a:ext cx="547694" cy="635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600"/>
                    <a:pt x="14380" y="21600"/>
                  </a:cubicBezTo>
                  <a:cubicBezTo>
                    <a:pt x="13730" y="21600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599" y="9409"/>
                    <a:pt x="21599" y="10002"/>
                  </a:cubicBezTo>
                  <a:cubicBezTo>
                    <a:pt x="21599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342900">
                <a:defRPr/>
              </a:pPr>
              <a:endParaRPr lang="es-ES" sz="22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8" name="AutoShape 16"/>
            <p:cNvSpPr>
              <a:spLocks/>
            </p:cNvSpPr>
            <p:nvPr/>
          </p:nvSpPr>
          <p:spPr bwMode="auto">
            <a:xfrm>
              <a:off x="1093798" y="0"/>
              <a:ext cx="6745358" cy="23070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9106"/>
                  </a:moveTo>
                  <a:lnTo>
                    <a:pt x="11233" y="0"/>
                  </a:lnTo>
                  <a:lnTo>
                    <a:pt x="21599" y="9009"/>
                  </a:lnTo>
                  <a:lnTo>
                    <a:pt x="11911" y="21599"/>
                  </a:lnTo>
                  <a:lnTo>
                    <a:pt x="0" y="91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s-ES" sz="3200">
                <a:solidFill>
                  <a:srgbClr val="FFFFFF"/>
                </a:solidFill>
                <a:cs typeface="Helvetica Light" charset="0"/>
              </a:endParaRPr>
            </a:p>
          </p:txBody>
        </p:sp>
      </p:grpSp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5026016" y="2412242"/>
            <a:ext cx="3121680" cy="1723902"/>
            <a:chOff x="0" y="0"/>
            <a:chExt cx="6374798" cy="3168650"/>
          </a:xfrm>
        </p:grpSpPr>
        <p:sp>
          <p:nvSpPr>
            <p:cNvPr id="10" name="AutoShape 18"/>
            <p:cNvSpPr>
              <a:spLocks/>
            </p:cNvSpPr>
            <p:nvPr/>
          </p:nvSpPr>
          <p:spPr bwMode="auto">
            <a:xfrm>
              <a:off x="974633" y="0"/>
              <a:ext cx="4566807" cy="1592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9522"/>
                  </a:moveTo>
                  <a:lnTo>
                    <a:pt x="10344" y="0"/>
                  </a:lnTo>
                  <a:lnTo>
                    <a:pt x="21599" y="8368"/>
                  </a:lnTo>
                  <a:lnTo>
                    <a:pt x="11955" y="21600"/>
                  </a:lnTo>
                  <a:lnTo>
                    <a:pt x="0" y="95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s-ES" sz="3200">
                <a:solidFill>
                  <a:srgbClr val="FFFFFF"/>
                </a:solidFill>
                <a:cs typeface="Helvetica Light" charset="0"/>
              </a:endParaRPr>
            </a:p>
          </p:txBody>
        </p:sp>
        <p:sp>
          <p:nvSpPr>
            <p:cNvPr id="11" name="AutoShape 19"/>
            <p:cNvSpPr>
              <a:spLocks/>
            </p:cNvSpPr>
            <p:nvPr/>
          </p:nvSpPr>
          <p:spPr bwMode="auto">
            <a:xfrm>
              <a:off x="3485821" y="614362"/>
              <a:ext cx="2888977" cy="25479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8091"/>
                  </a:moveTo>
                  <a:lnTo>
                    <a:pt x="15256" y="0"/>
                  </a:lnTo>
                  <a:lnTo>
                    <a:pt x="21599" y="11656"/>
                  </a:lnTo>
                  <a:lnTo>
                    <a:pt x="375" y="21600"/>
                  </a:lnTo>
                  <a:lnTo>
                    <a:pt x="0" y="80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s-ES" sz="3200">
                <a:solidFill>
                  <a:srgbClr val="FFFFFF"/>
                </a:solidFill>
                <a:cs typeface="Helvetica Light" charset="0"/>
              </a:endParaRPr>
            </a:p>
          </p:txBody>
        </p:sp>
        <p:sp>
          <p:nvSpPr>
            <p:cNvPr id="12" name="AutoShape 20"/>
            <p:cNvSpPr>
              <a:spLocks/>
            </p:cNvSpPr>
            <p:nvPr/>
          </p:nvSpPr>
          <p:spPr bwMode="auto">
            <a:xfrm>
              <a:off x="0" y="698500"/>
              <a:ext cx="3555664" cy="2470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985" y="0"/>
                  </a:moveTo>
                  <a:lnTo>
                    <a:pt x="21280" y="7603"/>
                  </a:lnTo>
                  <a:lnTo>
                    <a:pt x="21599" y="21600"/>
                  </a:lnTo>
                  <a:lnTo>
                    <a:pt x="0" y="11202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s-ES" sz="3200">
                <a:solidFill>
                  <a:srgbClr val="FFFFFF"/>
                </a:solidFill>
                <a:cs typeface="Helvetica Light" charset="0"/>
              </a:endParaRPr>
            </a:p>
          </p:txBody>
        </p:sp>
        <p:sp>
          <p:nvSpPr>
            <p:cNvPr id="13" name="AutoShape 21"/>
            <p:cNvSpPr>
              <a:spLocks/>
            </p:cNvSpPr>
            <p:nvPr/>
          </p:nvSpPr>
          <p:spPr bwMode="auto">
            <a:xfrm rot="840000">
              <a:off x="1804818" y="1549400"/>
              <a:ext cx="536524" cy="635000"/>
            </a:xfrm>
            <a:custGeom>
              <a:avLst/>
              <a:gdLst>
                <a:gd name="T0" fmla="*/ 10800 w 21600"/>
                <a:gd name="T1" fmla="+- 0 10821 42"/>
                <a:gd name="T2" fmla="*/ 10821 h 21558"/>
                <a:gd name="T3" fmla="*/ 10800 w 21600"/>
                <a:gd name="T4" fmla="+- 0 10821 42"/>
                <a:gd name="T5" fmla="*/ 10821 h 21558"/>
                <a:gd name="T6" fmla="*/ 10800 w 21600"/>
                <a:gd name="T7" fmla="+- 0 10821 42"/>
                <a:gd name="T8" fmla="*/ 10821 h 21558"/>
                <a:gd name="T9" fmla="*/ 10800 w 21600"/>
                <a:gd name="T10" fmla="+- 0 10821 42"/>
                <a:gd name="T11" fmla="*/ 10821 h 21558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558">
                  <a:moveTo>
                    <a:pt x="18076" y="8547"/>
                  </a:moveTo>
                  <a:cubicBezTo>
                    <a:pt x="19181" y="9499"/>
                    <a:pt x="20046" y="10569"/>
                    <a:pt x="20670" y="11749"/>
                  </a:cubicBezTo>
                  <a:cubicBezTo>
                    <a:pt x="21291" y="12932"/>
                    <a:pt x="21600" y="14075"/>
                    <a:pt x="21600" y="15179"/>
                  </a:cubicBezTo>
                  <a:cubicBezTo>
                    <a:pt x="21600" y="16159"/>
                    <a:pt x="21344" y="17040"/>
                    <a:pt x="20832" y="17815"/>
                  </a:cubicBezTo>
                  <a:cubicBezTo>
                    <a:pt x="20320" y="18592"/>
                    <a:pt x="19593" y="19260"/>
                    <a:pt x="18660" y="19812"/>
                  </a:cubicBezTo>
                  <a:cubicBezTo>
                    <a:pt x="17724" y="20363"/>
                    <a:pt x="16585" y="20794"/>
                    <a:pt x="15252" y="21098"/>
                  </a:cubicBezTo>
                  <a:cubicBezTo>
                    <a:pt x="13917" y="21403"/>
                    <a:pt x="12435" y="21557"/>
                    <a:pt x="10800" y="21557"/>
                  </a:cubicBezTo>
                  <a:cubicBezTo>
                    <a:pt x="9168" y="21557"/>
                    <a:pt x="7682" y="21403"/>
                    <a:pt x="6350" y="21098"/>
                  </a:cubicBezTo>
                  <a:cubicBezTo>
                    <a:pt x="5014" y="20794"/>
                    <a:pt x="3878" y="20363"/>
                    <a:pt x="2936" y="19812"/>
                  </a:cubicBezTo>
                  <a:cubicBezTo>
                    <a:pt x="1993" y="19260"/>
                    <a:pt x="1270" y="18589"/>
                    <a:pt x="761" y="17809"/>
                  </a:cubicBezTo>
                  <a:cubicBezTo>
                    <a:pt x="255" y="17029"/>
                    <a:pt x="0" y="16150"/>
                    <a:pt x="0" y="15179"/>
                  </a:cubicBezTo>
                  <a:cubicBezTo>
                    <a:pt x="0" y="14075"/>
                    <a:pt x="318" y="12934"/>
                    <a:pt x="948" y="11757"/>
                  </a:cubicBezTo>
                  <a:cubicBezTo>
                    <a:pt x="1582" y="10580"/>
                    <a:pt x="2449" y="9510"/>
                    <a:pt x="3557" y="8547"/>
                  </a:cubicBezTo>
                  <a:cubicBezTo>
                    <a:pt x="3654" y="8403"/>
                    <a:pt x="3822" y="8344"/>
                    <a:pt x="4056" y="8369"/>
                  </a:cubicBezTo>
                  <a:cubicBezTo>
                    <a:pt x="4290" y="8398"/>
                    <a:pt x="4446" y="8491"/>
                    <a:pt x="4527" y="8654"/>
                  </a:cubicBezTo>
                  <a:cubicBezTo>
                    <a:pt x="4565" y="8800"/>
                    <a:pt x="4565" y="8930"/>
                    <a:pt x="4527" y="9045"/>
                  </a:cubicBezTo>
                  <a:cubicBezTo>
                    <a:pt x="4446" y="9361"/>
                    <a:pt x="4378" y="9738"/>
                    <a:pt x="4318" y="10177"/>
                  </a:cubicBezTo>
                  <a:cubicBezTo>
                    <a:pt x="4259" y="10617"/>
                    <a:pt x="4237" y="11073"/>
                    <a:pt x="4259" y="11546"/>
                  </a:cubicBezTo>
                  <a:cubicBezTo>
                    <a:pt x="4278" y="12016"/>
                    <a:pt x="4343" y="12475"/>
                    <a:pt x="4452" y="12915"/>
                  </a:cubicBezTo>
                  <a:cubicBezTo>
                    <a:pt x="4562" y="13354"/>
                    <a:pt x="4749" y="13734"/>
                    <a:pt x="5020" y="14047"/>
                  </a:cubicBezTo>
                  <a:cubicBezTo>
                    <a:pt x="5329" y="14379"/>
                    <a:pt x="5716" y="14599"/>
                    <a:pt x="6184" y="14709"/>
                  </a:cubicBezTo>
                  <a:cubicBezTo>
                    <a:pt x="5698" y="13323"/>
                    <a:pt x="5498" y="12008"/>
                    <a:pt x="5588" y="10757"/>
                  </a:cubicBezTo>
                  <a:cubicBezTo>
                    <a:pt x="5676" y="9510"/>
                    <a:pt x="5919" y="8344"/>
                    <a:pt x="6318" y="7265"/>
                  </a:cubicBezTo>
                  <a:cubicBezTo>
                    <a:pt x="6718" y="6187"/>
                    <a:pt x="7223" y="5212"/>
                    <a:pt x="7835" y="4339"/>
                  </a:cubicBezTo>
                  <a:cubicBezTo>
                    <a:pt x="8450" y="3469"/>
                    <a:pt x="9040" y="2720"/>
                    <a:pt x="9607" y="2089"/>
                  </a:cubicBezTo>
                  <a:cubicBezTo>
                    <a:pt x="10172" y="1459"/>
                    <a:pt x="10662" y="980"/>
                    <a:pt x="11068" y="653"/>
                  </a:cubicBezTo>
                  <a:cubicBezTo>
                    <a:pt x="11477" y="326"/>
                    <a:pt x="11692" y="149"/>
                    <a:pt x="11711" y="124"/>
                  </a:cubicBezTo>
                  <a:cubicBezTo>
                    <a:pt x="11960" y="-42"/>
                    <a:pt x="12194" y="-42"/>
                    <a:pt x="12416" y="124"/>
                  </a:cubicBezTo>
                  <a:cubicBezTo>
                    <a:pt x="12513" y="191"/>
                    <a:pt x="12581" y="293"/>
                    <a:pt x="12616" y="414"/>
                  </a:cubicBezTo>
                  <a:cubicBezTo>
                    <a:pt x="12650" y="535"/>
                    <a:pt x="12647" y="645"/>
                    <a:pt x="12609" y="746"/>
                  </a:cubicBezTo>
                  <a:cubicBezTo>
                    <a:pt x="12609" y="760"/>
                    <a:pt x="12531" y="954"/>
                    <a:pt x="12375" y="1318"/>
                  </a:cubicBezTo>
                  <a:cubicBezTo>
                    <a:pt x="12222" y="1681"/>
                    <a:pt x="12116" y="2140"/>
                    <a:pt x="12057" y="2692"/>
                  </a:cubicBezTo>
                  <a:cubicBezTo>
                    <a:pt x="11995" y="3244"/>
                    <a:pt x="12029" y="3849"/>
                    <a:pt x="12160" y="4503"/>
                  </a:cubicBezTo>
                  <a:cubicBezTo>
                    <a:pt x="12291" y="5162"/>
                    <a:pt x="12644" y="5773"/>
                    <a:pt x="13221" y="6339"/>
                  </a:cubicBezTo>
                  <a:cubicBezTo>
                    <a:pt x="13589" y="6728"/>
                    <a:pt x="13926" y="7108"/>
                    <a:pt x="14229" y="7485"/>
                  </a:cubicBezTo>
                  <a:cubicBezTo>
                    <a:pt x="14532" y="7862"/>
                    <a:pt x="14791" y="8282"/>
                    <a:pt x="15006" y="8744"/>
                  </a:cubicBezTo>
                  <a:cubicBezTo>
                    <a:pt x="15218" y="9209"/>
                    <a:pt x="15390" y="9749"/>
                    <a:pt x="15515" y="10363"/>
                  </a:cubicBezTo>
                  <a:cubicBezTo>
                    <a:pt x="15639" y="10977"/>
                    <a:pt x="15702" y="11709"/>
                    <a:pt x="15702" y="12554"/>
                  </a:cubicBezTo>
                  <a:cubicBezTo>
                    <a:pt x="15702" y="12850"/>
                    <a:pt x="15546" y="13027"/>
                    <a:pt x="15237" y="13078"/>
                  </a:cubicBezTo>
                  <a:cubicBezTo>
                    <a:pt x="15118" y="13098"/>
                    <a:pt x="14997" y="13078"/>
                    <a:pt x="14872" y="13027"/>
                  </a:cubicBezTo>
                  <a:cubicBezTo>
                    <a:pt x="14747" y="12971"/>
                    <a:pt x="14666" y="12886"/>
                    <a:pt x="14625" y="12768"/>
                  </a:cubicBezTo>
                  <a:cubicBezTo>
                    <a:pt x="14485" y="12489"/>
                    <a:pt x="14276" y="12270"/>
                    <a:pt x="13998" y="12109"/>
                  </a:cubicBezTo>
                  <a:cubicBezTo>
                    <a:pt x="13720" y="11946"/>
                    <a:pt x="13405" y="11867"/>
                    <a:pt x="13056" y="11867"/>
                  </a:cubicBezTo>
                  <a:cubicBezTo>
                    <a:pt x="12588" y="11867"/>
                    <a:pt x="12191" y="12016"/>
                    <a:pt x="11870" y="12318"/>
                  </a:cubicBezTo>
                  <a:cubicBezTo>
                    <a:pt x="11545" y="12619"/>
                    <a:pt x="11383" y="12985"/>
                    <a:pt x="11383" y="13419"/>
                  </a:cubicBezTo>
                  <a:cubicBezTo>
                    <a:pt x="11383" y="14503"/>
                    <a:pt x="12160" y="15044"/>
                    <a:pt x="13714" y="15035"/>
                  </a:cubicBezTo>
                  <a:cubicBezTo>
                    <a:pt x="14691" y="15035"/>
                    <a:pt x="15452" y="14751"/>
                    <a:pt x="15998" y="14185"/>
                  </a:cubicBezTo>
                  <a:cubicBezTo>
                    <a:pt x="16370" y="13799"/>
                    <a:pt x="16635" y="13343"/>
                    <a:pt x="16797" y="12819"/>
                  </a:cubicBezTo>
                  <a:cubicBezTo>
                    <a:pt x="16963" y="12290"/>
                    <a:pt x="17065" y="11777"/>
                    <a:pt x="17103" y="11273"/>
                  </a:cubicBezTo>
                  <a:cubicBezTo>
                    <a:pt x="17143" y="10769"/>
                    <a:pt x="17156" y="10310"/>
                    <a:pt x="17134" y="9893"/>
                  </a:cubicBezTo>
                  <a:cubicBezTo>
                    <a:pt x="17115" y="9473"/>
                    <a:pt x="17097" y="9195"/>
                    <a:pt x="17075" y="9048"/>
                  </a:cubicBezTo>
                  <a:cubicBezTo>
                    <a:pt x="17016" y="8941"/>
                    <a:pt x="17016" y="8812"/>
                    <a:pt x="17075" y="8657"/>
                  </a:cubicBezTo>
                  <a:cubicBezTo>
                    <a:pt x="17156" y="8493"/>
                    <a:pt x="17312" y="8400"/>
                    <a:pt x="17546" y="8372"/>
                  </a:cubicBezTo>
                  <a:cubicBezTo>
                    <a:pt x="17780" y="8347"/>
                    <a:pt x="17955" y="8403"/>
                    <a:pt x="18076" y="854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342900">
                <a:defRPr/>
              </a:pPr>
              <a:endParaRPr lang="es-ES" sz="22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5582569" y="1593476"/>
            <a:ext cx="2046660" cy="1369794"/>
            <a:chOff x="0" y="0"/>
            <a:chExt cx="4180147" cy="2519346"/>
          </a:xfrm>
        </p:grpSpPr>
        <p:sp>
          <p:nvSpPr>
            <p:cNvPr id="15" name="AutoShape 23"/>
            <p:cNvSpPr>
              <a:spLocks/>
            </p:cNvSpPr>
            <p:nvPr/>
          </p:nvSpPr>
          <p:spPr bwMode="auto">
            <a:xfrm>
              <a:off x="952559" y="0"/>
              <a:ext cx="2390923" cy="89273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9443"/>
                  </a:moveTo>
                  <a:lnTo>
                    <a:pt x="10175" y="0"/>
                  </a:lnTo>
                  <a:lnTo>
                    <a:pt x="21600" y="9504"/>
                  </a:lnTo>
                  <a:lnTo>
                    <a:pt x="11681" y="21600"/>
                  </a:lnTo>
                  <a:lnTo>
                    <a:pt x="0" y="94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s-ES" sz="3200">
                <a:solidFill>
                  <a:srgbClr val="FFFFFF"/>
                </a:solidFill>
                <a:cs typeface="Helvetica Light" charset="0"/>
              </a:endParaRPr>
            </a:p>
          </p:txBody>
        </p:sp>
        <p:sp>
          <p:nvSpPr>
            <p:cNvPr id="16" name="AutoShape 24"/>
            <p:cNvSpPr>
              <a:spLocks/>
            </p:cNvSpPr>
            <p:nvPr/>
          </p:nvSpPr>
          <p:spPr bwMode="auto">
            <a:xfrm>
              <a:off x="2240102" y="389180"/>
              <a:ext cx="1940045" cy="213016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4935"/>
                  </a:moveTo>
                  <a:lnTo>
                    <a:pt x="12180" y="0"/>
                  </a:lnTo>
                  <a:lnTo>
                    <a:pt x="21599" y="13331"/>
                  </a:lnTo>
                  <a:lnTo>
                    <a:pt x="559" y="21600"/>
                  </a:lnTo>
                  <a:lnTo>
                    <a:pt x="0" y="493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s-ES" sz="3200">
                <a:solidFill>
                  <a:srgbClr val="FFFFFF"/>
                </a:solidFill>
                <a:cs typeface="Helvetica Light" charset="0"/>
              </a:endParaRPr>
            </a:p>
          </p:txBody>
        </p:sp>
        <p:sp>
          <p:nvSpPr>
            <p:cNvPr id="17" name="AutoShape 25"/>
            <p:cNvSpPr>
              <a:spLocks/>
            </p:cNvSpPr>
            <p:nvPr/>
          </p:nvSpPr>
          <p:spPr bwMode="auto">
            <a:xfrm>
              <a:off x="0" y="387592"/>
              <a:ext cx="2305193" cy="2125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8971" y="0"/>
                  </a:moveTo>
                  <a:lnTo>
                    <a:pt x="21126" y="4976"/>
                  </a:lnTo>
                  <a:lnTo>
                    <a:pt x="21600" y="21599"/>
                  </a:lnTo>
                  <a:lnTo>
                    <a:pt x="0" y="13569"/>
                  </a:lnTo>
                  <a:lnTo>
                    <a:pt x="89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s-ES" sz="3200">
                <a:solidFill>
                  <a:srgbClr val="FFFFFF"/>
                </a:solidFill>
                <a:cs typeface="Helvetica Light" charset="0"/>
              </a:endParaRPr>
            </a:p>
          </p:txBody>
        </p:sp>
        <p:sp>
          <p:nvSpPr>
            <p:cNvPr id="18" name="AutoShape 26"/>
            <p:cNvSpPr>
              <a:spLocks/>
            </p:cNvSpPr>
            <p:nvPr/>
          </p:nvSpPr>
          <p:spPr bwMode="auto">
            <a:xfrm rot="840000">
              <a:off x="1117669" y="1059523"/>
              <a:ext cx="593762" cy="635396"/>
            </a:xfrm>
            <a:custGeom>
              <a:avLst/>
              <a:gdLst>
                <a:gd name="T0" fmla="+- 0 10800 52"/>
                <a:gd name="T1" fmla="*/ T0 w 21497"/>
                <a:gd name="T2" fmla="*/ 10772 h 21544"/>
                <a:gd name="T3" fmla="+- 0 10800 52"/>
                <a:gd name="T4" fmla="*/ T3 w 21497"/>
                <a:gd name="T5" fmla="*/ 10772 h 21544"/>
                <a:gd name="T6" fmla="+- 0 10800 52"/>
                <a:gd name="T7" fmla="*/ T6 w 21497"/>
                <a:gd name="T8" fmla="*/ 10772 h 21544"/>
                <a:gd name="T9" fmla="+- 0 10800 52"/>
                <a:gd name="T10" fmla="*/ T9 w 21497"/>
                <a:gd name="T11" fmla="*/ 10772 h 21544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97" h="21544">
                  <a:moveTo>
                    <a:pt x="357" y="9006"/>
                  </a:moveTo>
                  <a:cubicBezTo>
                    <a:pt x="57" y="8710"/>
                    <a:pt x="-52" y="8437"/>
                    <a:pt x="22" y="8189"/>
                  </a:cubicBezTo>
                  <a:cubicBezTo>
                    <a:pt x="100" y="7941"/>
                    <a:pt x="330" y="7789"/>
                    <a:pt x="716" y="7738"/>
                  </a:cubicBezTo>
                  <a:lnTo>
                    <a:pt x="7205" y="6739"/>
                  </a:lnTo>
                  <a:lnTo>
                    <a:pt x="10113" y="551"/>
                  </a:lnTo>
                  <a:cubicBezTo>
                    <a:pt x="10284" y="183"/>
                    <a:pt x="10496" y="0"/>
                    <a:pt x="10742" y="0"/>
                  </a:cubicBezTo>
                  <a:cubicBezTo>
                    <a:pt x="10989" y="0"/>
                    <a:pt x="11203" y="180"/>
                    <a:pt x="11382" y="551"/>
                  </a:cubicBezTo>
                  <a:lnTo>
                    <a:pt x="14293" y="6739"/>
                  </a:lnTo>
                  <a:lnTo>
                    <a:pt x="20779" y="7738"/>
                  </a:lnTo>
                  <a:cubicBezTo>
                    <a:pt x="21167" y="7789"/>
                    <a:pt x="21392" y="7941"/>
                    <a:pt x="21473" y="8189"/>
                  </a:cubicBezTo>
                  <a:cubicBezTo>
                    <a:pt x="21547" y="8437"/>
                    <a:pt x="21448" y="8710"/>
                    <a:pt x="21178" y="9006"/>
                  </a:cubicBezTo>
                  <a:lnTo>
                    <a:pt x="16473" y="13804"/>
                  </a:lnTo>
                  <a:lnTo>
                    <a:pt x="17574" y="20597"/>
                  </a:lnTo>
                  <a:cubicBezTo>
                    <a:pt x="17643" y="21005"/>
                    <a:pt x="17576" y="21281"/>
                    <a:pt x="17375" y="21442"/>
                  </a:cubicBezTo>
                  <a:cubicBezTo>
                    <a:pt x="17177" y="21599"/>
                    <a:pt x="16899" y="21574"/>
                    <a:pt x="16548" y="21369"/>
                  </a:cubicBezTo>
                  <a:lnTo>
                    <a:pt x="10753" y="18172"/>
                  </a:lnTo>
                  <a:lnTo>
                    <a:pt x="4947" y="21369"/>
                  </a:lnTo>
                  <a:cubicBezTo>
                    <a:pt x="4596" y="21574"/>
                    <a:pt x="4321" y="21599"/>
                    <a:pt x="4120" y="21442"/>
                  </a:cubicBezTo>
                  <a:cubicBezTo>
                    <a:pt x="3919" y="21281"/>
                    <a:pt x="3849" y="21002"/>
                    <a:pt x="3922" y="20597"/>
                  </a:cubicBezTo>
                  <a:lnTo>
                    <a:pt x="5022" y="13804"/>
                  </a:lnTo>
                  <a:lnTo>
                    <a:pt x="357" y="90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342900">
                <a:defRPr/>
              </a:pPr>
              <a:endParaRPr lang="es-ES" sz="22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19" name="Group 27"/>
          <p:cNvGrpSpPr>
            <a:grpSpLocks/>
          </p:cNvGrpSpPr>
          <p:nvPr/>
        </p:nvGrpSpPr>
        <p:grpSpPr bwMode="auto">
          <a:xfrm>
            <a:off x="6120468" y="799755"/>
            <a:ext cx="1011282" cy="1019141"/>
            <a:chOff x="0" y="0"/>
            <a:chExt cx="2065394" cy="1873374"/>
          </a:xfrm>
        </p:grpSpPr>
        <p:sp>
          <p:nvSpPr>
            <p:cNvPr id="20" name="AutoShape 28"/>
            <p:cNvSpPr>
              <a:spLocks/>
            </p:cNvSpPr>
            <p:nvPr/>
          </p:nvSpPr>
          <p:spPr bwMode="auto">
            <a:xfrm>
              <a:off x="1065242" y="0"/>
              <a:ext cx="1000152" cy="187337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5" y="21600"/>
                  </a:moveTo>
                  <a:lnTo>
                    <a:pt x="0" y="0"/>
                  </a:lnTo>
                  <a:lnTo>
                    <a:pt x="21600" y="16734"/>
                  </a:lnTo>
                  <a:lnTo>
                    <a:pt x="1085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defTabSz="457200">
                <a:defRPr/>
              </a:pPr>
              <a:endParaRPr lang="es-ES" sz="1200">
                <a:latin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21" name="AutoShape 29"/>
            <p:cNvSpPr>
              <a:spLocks/>
            </p:cNvSpPr>
            <p:nvPr/>
          </p:nvSpPr>
          <p:spPr bwMode="auto">
            <a:xfrm>
              <a:off x="0" y="1588"/>
              <a:ext cx="1127156" cy="186226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6610"/>
                  </a:moveTo>
                  <a:lnTo>
                    <a:pt x="20599" y="0"/>
                  </a:lnTo>
                  <a:lnTo>
                    <a:pt x="21599" y="21600"/>
                  </a:lnTo>
                  <a:lnTo>
                    <a:pt x="0" y="166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defTabSz="457200">
                <a:defRPr/>
              </a:pPr>
              <a:endParaRPr lang="es-ES" sz="1200">
                <a:latin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22" name="AutoShape 30"/>
            <p:cNvSpPr>
              <a:spLocks/>
            </p:cNvSpPr>
            <p:nvPr/>
          </p:nvSpPr>
          <p:spPr bwMode="auto">
            <a:xfrm rot="960000">
              <a:off x="522302" y="830318"/>
              <a:ext cx="469913" cy="53502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6949"/>
                  </a:moveTo>
                  <a:cubicBezTo>
                    <a:pt x="21599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2940" y="15371"/>
                    <a:pt x="13018" y="15447"/>
                    <a:pt x="13101" y="15519"/>
                  </a:cubicBezTo>
                  <a:cubicBezTo>
                    <a:pt x="13183" y="15592"/>
                    <a:pt x="13271" y="15662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77" y="17010"/>
                    <a:pt x="14184" y="17119"/>
                    <a:pt x="14180" y="17230"/>
                  </a:cubicBezTo>
                  <a:cubicBezTo>
                    <a:pt x="14175" y="17340"/>
                    <a:pt x="14160" y="17452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45" y="20571"/>
                    <a:pt x="17543" y="20718"/>
                    <a:pt x="17530" y="20855"/>
                  </a:cubicBezTo>
                  <a:cubicBezTo>
                    <a:pt x="17518" y="20992"/>
                    <a:pt x="17495" y="21121"/>
                    <a:pt x="17463" y="21241"/>
                  </a:cubicBezTo>
                  <a:cubicBezTo>
                    <a:pt x="17428" y="21360"/>
                    <a:pt x="17380" y="21450"/>
                    <a:pt x="17317" y="21510"/>
                  </a:cubicBezTo>
                  <a:cubicBezTo>
                    <a:pt x="17255" y="21569"/>
                    <a:pt x="17179" y="21599"/>
                    <a:pt x="17089" y="21599"/>
                  </a:cubicBezTo>
                  <a:lnTo>
                    <a:pt x="4496" y="21599"/>
                  </a:lnTo>
                  <a:cubicBezTo>
                    <a:pt x="4412" y="21599"/>
                    <a:pt x="4339" y="21569"/>
                    <a:pt x="4278" y="21510"/>
                  </a:cubicBezTo>
                  <a:cubicBezTo>
                    <a:pt x="4217" y="21450"/>
                    <a:pt x="4168" y="21360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269" y="17859"/>
                    <a:pt x="7357" y="17810"/>
                    <a:pt x="7410" y="17754"/>
                  </a:cubicBezTo>
                  <a:cubicBezTo>
                    <a:pt x="7463" y="17697"/>
                    <a:pt x="7480" y="17634"/>
                    <a:pt x="7463" y="17564"/>
                  </a:cubicBezTo>
                  <a:cubicBezTo>
                    <a:pt x="7446" y="17498"/>
                    <a:pt x="7433" y="17434"/>
                    <a:pt x="7425" y="17375"/>
                  </a:cubicBezTo>
                  <a:cubicBezTo>
                    <a:pt x="7416" y="17315"/>
                    <a:pt x="7412" y="17258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16" y="3196"/>
                    <a:pt x="5109" y="3139"/>
                    <a:pt x="5104" y="3081"/>
                  </a:cubicBezTo>
                  <a:cubicBezTo>
                    <a:pt x="5100" y="3022"/>
                    <a:pt x="5097" y="2963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841" y="74"/>
                    <a:pt x="5944" y="46"/>
                    <a:pt x="6062" y="28"/>
                  </a:cubicBezTo>
                  <a:cubicBezTo>
                    <a:pt x="6181" y="9"/>
                    <a:pt x="6315" y="0"/>
                    <a:pt x="6464" y="0"/>
                  </a:cubicBezTo>
                  <a:lnTo>
                    <a:pt x="15132" y="0"/>
                  </a:lnTo>
                  <a:cubicBezTo>
                    <a:pt x="15271" y="0"/>
                    <a:pt x="15399" y="9"/>
                    <a:pt x="15516" y="28"/>
                  </a:cubicBezTo>
                  <a:cubicBezTo>
                    <a:pt x="15632" y="46"/>
                    <a:pt x="15737" y="74"/>
                    <a:pt x="15829" y="111"/>
                  </a:cubicBezTo>
                  <a:cubicBezTo>
                    <a:pt x="15920" y="149"/>
                    <a:pt x="16000" y="201"/>
                    <a:pt x="16069" y="266"/>
                  </a:cubicBezTo>
                  <a:cubicBezTo>
                    <a:pt x="16138" y="331"/>
                    <a:pt x="16196" y="409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26"/>
                    <a:pt x="16484" y="2990"/>
                    <a:pt x="16480" y="3055"/>
                  </a:cubicBezTo>
                  <a:cubicBezTo>
                    <a:pt x="16475" y="3119"/>
                    <a:pt x="16469" y="3185"/>
                    <a:pt x="16459" y="3251"/>
                  </a:cubicBezTo>
                  <a:lnTo>
                    <a:pt x="20603" y="3251"/>
                  </a:lnTo>
                  <a:cubicBezTo>
                    <a:pt x="20744" y="3251"/>
                    <a:pt x="20872" y="3276"/>
                    <a:pt x="20991" y="3326"/>
                  </a:cubicBezTo>
                  <a:cubicBezTo>
                    <a:pt x="21109" y="3376"/>
                    <a:pt x="21216" y="3451"/>
                    <a:pt x="21314" y="3550"/>
                  </a:cubicBezTo>
                  <a:cubicBezTo>
                    <a:pt x="21409" y="3652"/>
                    <a:pt x="21480" y="3766"/>
                    <a:pt x="21528" y="3893"/>
                  </a:cubicBezTo>
                  <a:cubicBezTo>
                    <a:pt x="21575" y="4020"/>
                    <a:pt x="21599" y="4161"/>
                    <a:pt x="21599" y="4317"/>
                  </a:cubicBezTo>
                  <a:lnTo>
                    <a:pt x="21599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342900">
                <a:defRPr/>
              </a:pPr>
              <a:endParaRPr lang="es-ES" sz="22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11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4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" accel="10000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4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" accel="10000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4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" accel="10000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4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" accel="10000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36600" y="1468576"/>
            <a:ext cx="2832100" cy="359817"/>
          </a:xfrm>
        </p:spPr>
        <p:txBody>
          <a:bodyPr/>
          <a:lstStyle/>
          <a:p>
            <a:r>
              <a:rPr lang="en-US" dirty="0" err="1"/>
              <a:t>Pyramide</a:t>
            </a:r>
            <a:r>
              <a:rPr lang="en-US" dirty="0"/>
              <a:t>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36600" y="2228715"/>
            <a:ext cx="2832100" cy="1361853"/>
          </a:xfr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4092712" y="821609"/>
            <a:ext cx="4641850" cy="4632570"/>
            <a:chOff x="3905250" y="883442"/>
            <a:chExt cx="3574258" cy="3567112"/>
          </a:xfrm>
        </p:grpSpPr>
        <p:grpSp>
          <p:nvGrpSpPr>
            <p:cNvPr id="24" name="그룹 16"/>
            <p:cNvGrpSpPr/>
            <p:nvPr/>
          </p:nvGrpSpPr>
          <p:grpSpPr>
            <a:xfrm>
              <a:off x="4983714" y="1954220"/>
              <a:ext cx="776701" cy="908784"/>
              <a:chOff x="3711576" y="1566864"/>
              <a:chExt cx="1717675" cy="2009776"/>
            </a:xfrm>
          </p:grpSpPr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latin typeface="Lato Regular"/>
                  <a:cs typeface="Lato Regular"/>
                </a:endParaRPr>
              </a:p>
            </p:txBody>
          </p:sp>
          <p:sp>
            <p:nvSpPr>
              <p:cNvPr id="26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latin typeface="Lato Regular"/>
                  <a:cs typeface="Lato Regular"/>
                </a:endParaRPr>
              </a:p>
            </p:txBody>
          </p:sp>
        </p:grpSp>
        <p:grpSp>
          <p:nvGrpSpPr>
            <p:cNvPr id="27" name="그룹 17"/>
            <p:cNvGrpSpPr/>
            <p:nvPr/>
          </p:nvGrpSpPr>
          <p:grpSpPr>
            <a:xfrm>
              <a:off x="5627006" y="1954220"/>
              <a:ext cx="776701" cy="908784"/>
              <a:chOff x="3711576" y="1566864"/>
              <a:chExt cx="1717675" cy="2009776"/>
            </a:xfrm>
          </p:grpSpPr>
          <p:sp>
            <p:nvSpPr>
              <p:cNvPr id="28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latin typeface="Lato Regular"/>
                  <a:cs typeface="Lato Regular"/>
                </a:endParaRPr>
              </a:p>
            </p:txBody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latin typeface="Lato Regular"/>
                  <a:cs typeface="Lato Regular"/>
                </a:endParaRPr>
              </a:p>
            </p:txBody>
          </p:sp>
        </p:grpSp>
        <p:grpSp>
          <p:nvGrpSpPr>
            <p:cNvPr id="30" name="그룹 18"/>
            <p:cNvGrpSpPr/>
            <p:nvPr/>
          </p:nvGrpSpPr>
          <p:grpSpPr>
            <a:xfrm>
              <a:off x="5305360" y="1797903"/>
              <a:ext cx="776701" cy="908784"/>
              <a:chOff x="3711576" y="1566864"/>
              <a:chExt cx="1717675" cy="2009776"/>
            </a:xfrm>
          </p:grpSpPr>
          <p:sp>
            <p:nvSpPr>
              <p:cNvPr id="31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latin typeface="Lato Regular"/>
                  <a:cs typeface="Lato Regular"/>
                </a:endParaRPr>
              </a:p>
            </p:txBody>
          </p:sp>
          <p:sp>
            <p:nvSpPr>
              <p:cNvPr id="32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latin typeface="Lato Regular"/>
                  <a:cs typeface="Lato Regular"/>
                </a:endParaRPr>
              </a:p>
            </p:txBody>
          </p:sp>
        </p:grpSp>
        <p:grpSp>
          <p:nvGrpSpPr>
            <p:cNvPr id="33" name="그룹 19"/>
            <p:cNvGrpSpPr/>
            <p:nvPr/>
          </p:nvGrpSpPr>
          <p:grpSpPr>
            <a:xfrm>
              <a:off x="4662068" y="2269164"/>
              <a:ext cx="776701" cy="908784"/>
              <a:chOff x="3711576" y="1566864"/>
              <a:chExt cx="1717675" cy="2009776"/>
            </a:xfrm>
          </p:grpSpPr>
          <p:sp>
            <p:nvSpPr>
              <p:cNvPr id="34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latin typeface="Lato Regular"/>
                  <a:cs typeface="Lato Regular"/>
                </a:endParaRPr>
              </a:p>
            </p:txBody>
          </p:sp>
          <p:sp>
            <p:nvSpPr>
              <p:cNvPr id="35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latin typeface="Lato Regular"/>
                  <a:cs typeface="Lato Regular"/>
                </a:endParaRPr>
              </a:p>
            </p:txBody>
          </p:sp>
        </p:grpSp>
        <p:grpSp>
          <p:nvGrpSpPr>
            <p:cNvPr id="36" name="그룹 20"/>
            <p:cNvGrpSpPr/>
            <p:nvPr/>
          </p:nvGrpSpPr>
          <p:grpSpPr>
            <a:xfrm>
              <a:off x="5948653" y="2269164"/>
              <a:ext cx="776701" cy="908784"/>
              <a:chOff x="3711576" y="1566864"/>
              <a:chExt cx="1717675" cy="2009776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latin typeface="Lato Regular"/>
                  <a:cs typeface="Lato Regular"/>
                </a:endParaRPr>
              </a:p>
            </p:txBody>
          </p:sp>
          <p:sp>
            <p:nvSpPr>
              <p:cNvPr id="38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latin typeface="Lato Regular"/>
                  <a:cs typeface="Lato Regular"/>
                </a:endParaRPr>
              </a:p>
            </p:txBody>
          </p:sp>
        </p:grpSp>
        <p:grpSp>
          <p:nvGrpSpPr>
            <p:cNvPr id="39" name="그룹 21"/>
            <p:cNvGrpSpPr/>
            <p:nvPr/>
          </p:nvGrpSpPr>
          <p:grpSpPr>
            <a:xfrm>
              <a:off x="4983714" y="2443505"/>
              <a:ext cx="776701" cy="908784"/>
              <a:chOff x="3711576" y="1566864"/>
              <a:chExt cx="1717675" cy="2009776"/>
            </a:xfrm>
          </p:grpSpPr>
          <p:sp>
            <p:nvSpPr>
              <p:cNvPr id="40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latin typeface="Lato Regular"/>
                  <a:cs typeface="Lato Regular"/>
                </a:endParaRPr>
              </a:p>
            </p:txBody>
          </p:sp>
          <p:sp>
            <p:nvSpPr>
              <p:cNvPr id="41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latin typeface="Lato Regular"/>
                  <a:cs typeface="Lato Regular"/>
                </a:endParaRPr>
              </a:p>
            </p:txBody>
          </p:sp>
        </p:grpSp>
        <p:grpSp>
          <p:nvGrpSpPr>
            <p:cNvPr id="42" name="그룹 22"/>
            <p:cNvGrpSpPr/>
            <p:nvPr/>
          </p:nvGrpSpPr>
          <p:grpSpPr>
            <a:xfrm>
              <a:off x="5627006" y="2443505"/>
              <a:ext cx="776701" cy="908784"/>
              <a:chOff x="3711576" y="1566864"/>
              <a:chExt cx="1717675" cy="2009776"/>
            </a:xfrm>
          </p:grpSpPr>
          <p:sp>
            <p:nvSpPr>
              <p:cNvPr id="43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latin typeface="Lato Regular"/>
                  <a:cs typeface="Lato Regular"/>
                </a:endParaRPr>
              </a:p>
            </p:txBody>
          </p:sp>
          <p:sp>
            <p:nvSpPr>
              <p:cNvPr id="44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latin typeface="Lato Regular"/>
                  <a:cs typeface="Lato Regular"/>
                </a:endParaRPr>
              </a:p>
            </p:txBody>
          </p:sp>
        </p:grpSp>
        <p:grpSp>
          <p:nvGrpSpPr>
            <p:cNvPr id="45" name="그룹 23"/>
            <p:cNvGrpSpPr/>
            <p:nvPr/>
          </p:nvGrpSpPr>
          <p:grpSpPr>
            <a:xfrm>
              <a:off x="5305360" y="2617846"/>
              <a:ext cx="776701" cy="908784"/>
              <a:chOff x="3711576" y="1566864"/>
              <a:chExt cx="1717675" cy="2009776"/>
            </a:xfrm>
          </p:grpSpPr>
          <p:sp>
            <p:nvSpPr>
              <p:cNvPr id="46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latin typeface="Lato Regular"/>
                  <a:cs typeface="Lato Regular"/>
                </a:endParaRPr>
              </a:p>
            </p:txBody>
          </p:sp>
          <p:sp>
            <p:nvSpPr>
              <p:cNvPr id="47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6" cy="1860551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latin typeface="Lato Regular"/>
                  <a:cs typeface="Lato Regular"/>
                </a:endParaRPr>
              </a:p>
            </p:txBody>
          </p:sp>
        </p:grpSp>
        <p:grpSp>
          <p:nvGrpSpPr>
            <p:cNvPr id="48" name="그룹 60"/>
            <p:cNvGrpSpPr/>
            <p:nvPr/>
          </p:nvGrpSpPr>
          <p:grpSpPr>
            <a:xfrm>
              <a:off x="5330661" y="883442"/>
              <a:ext cx="720096" cy="798443"/>
              <a:chOff x="5330661" y="883442"/>
              <a:chExt cx="720096" cy="798443"/>
            </a:xfrm>
          </p:grpSpPr>
          <p:sp>
            <p:nvSpPr>
              <p:cNvPr id="49" name="Freeform 17"/>
              <p:cNvSpPr>
                <a:spLocks noEditPoints="1"/>
              </p:cNvSpPr>
              <p:nvPr/>
            </p:nvSpPr>
            <p:spPr bwMode="auto">
              <a:xfrm>
                <a:off x="5340245" y="883442"/>
                <a:ext cx="699326" cy="798443"/>
              </a:xfrm>
              <a:custGeom>
                <a:avLst/>
                <a:gdLst>
                  <a:gd name="T0" fmla="*/ 203 w 406"/>
                  <a:gd name="T1" fmla="*/ 464 h 464"/>
                  <a:gd name="T2" fmla="*/ 405 w 406"/>
                  <a:gd name="T3" fmla="*/ 202 h 464"/>
                  <a:gd name="T4" fmla="*/ 203 w 406"/>
                  <a:gd name="T5" fmla="*/ 0 h 464"/>
                  <a:gd name="T6" fmla="*/ 1 w 406"/>
                  <a:gd name="T7" fmla="*/ 202 h 464"/>
                  <a:gd name="T8" fmla="*/ 203 w 406"/>
                  <a:gd name="T9" fmla="*/ 464 h 464"/>
                  <a:gd name="T10" fmla="*/ 240 w 406"/>
                  <a:gd name="T11" fmla="*/ 402 h 464"/>
                  <a:gd name="T12" fmla="*/ 203 w 406"/>
                  <a:gd name="T13" fmla="*/ 430 h 464"/>
                  <a:gd name="T14" fmla="*/ 165 w 406"/>
                  <a:gd name="T15" fmla="*/ 402 h 464"/>
                  <a:gd name="T16" fmla="*/ 240 w 406"/>
                  <a:gd name="T17" fmla="*/ 402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6" h="464">
                    <a:moveTo>
                      <a:pt x="203" y="464"/>
                    </a:moveTo>
                    <a:cubicBezTo>
                      <a:pt x="406" y="370"/>
                      <a:pt x="405" y="202"/>
                      <a:pt x="405" y="202"/>
                    </a:cubicBezTo>
                    <a:cubicBezTo>
                      <a:pt x="405" y="90"/>
                      <a:pt x="314" y="0"/>
                      <a:pt x="203" y="0"/>
                    </a:cubicBezTo>
                    <a:cubicBezTo>
                      <a:pt x="91" y="0"/>
                      <a:pt x="1" y="90"/>
                      <a:pt x="1" y="202"/>
                    </a:cubicBezTo>
                    <a:cubicBezTo>
                      <a:pt x="1" y="202"/>
                      <a:pt x="0" y="370"/>
                      <a:pt x="203" y="464"/>
                    </a:cubicBezTo>
                    <a:close/>
                    <a:moveTo>
                      <a:pt x="240" y="402"/>
                    </a:moveTo>
                    <a:cubicBezTo>
                      <a:pt x="232" y="412"/>
                      <a:pt x="203" y="430"/>
                      <a:pt x="203" y="430"/>
                    </a:cubicBezTo>
                    <a:cubicBezTo>
                      <a:pt x="203" y="430"/>
                      <a:pt x="173" y="412"/>
                      <a:pt x="165" y="402"/>
                    </a:cubicBezTo>
                    <a:lnTo>
                      <a:pt x="240" y="40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latin typeface="Lato Regular"/>
                  <a:cs typeface="Lato Regular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330661" y="1068765"/>
                <a:ext cx="720096" cy="4356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lvl="0" algn="ctr"/>
                <a:r>
                  <a:rPr lang="en-US" altLang="ko-KR" sz="1200" b="1" dirty="0" err="1">
                    <a:gradFill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0"/>
                    </a:gradFill>
                    <a:latin typeface="Lato Regular"/>
                    <a:cs typeface="Lato Regular"/>
                  </a:rPr>
                  <a:t>Titlte</a:t>
                </a:r>
                <a:r>
                  <a:rPr lang="en-US" altLang="ko-KR" sz="1200" b="1" dirty="0">
                    <a:gradFill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0"/>
                    </a:gradFill>
                    <a:latin typeface="Lato Regular"/>
                    <a:cs typeface="Lato Regular"/>
                  </a:rPr>
                  <a:t> example  here</a:t>
                </a:r>
                <a:endParaRPr lang="ko-KR" altLang="en-US" sz="1200" b="1" dirty="0">
                  <a:gradFill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0"/>
                  </a:gradFill>
                  <a:latin typeface="Lato Regular"/>
                  <a:cs typeface="Lato Regular"/>
                </a:endParaRPr>
              </a:p>
            </p:txBody>
          </p:sp>
        </p:grpSp>
        <p:grpSp>
          <p:nvGrpSpPr>
            <p:cNvPr id="51" name="그룹 56"/>
            <p:cNvGrpSpPr/>
            <p:nvPr/>
          </p:nvGrpSpPr>
          <p:grpSpPr>
            <a:xfrm>
              <a:off x="5330661" y="3651010"/>
              <a:ext cx="720096" cy="799544"/>
              <a:chOff x="5330661" y="3651010"/>
              <a:chExt cx="720096" cy="799544"/>
            </a:xfrm>
          </p:grpSpPr>
          <p:sp>
            <p:nvSpPr>
              <p:cNvPr id="52" name="Freeform 21"/>
              <p:cNvSpPr>
                <a:spLocks noEditPoints="1"/>
              </p:cNvSpPr>
              <p:nvPr/>
            </p:nvSpPr>
            <p:spPr bwMode="auto">
              <a:xfrm>
                <a:off x="5340245" y="3651010"/>
                <a:ext cx="699326" cy="799544"/>
              </a:xfrm>
              <a:custGeom>
                <a:avLst/>
                <a:gdLst>
                  <a:gd name="T0" fmla="*/ 203 w 406"/>
                  <a:gd name="T1" fmla="*/ 0 h 465"/>
                  <a:gd name="T2" fmla="*/ 1 w 406"/>
                  <a:gd name="T3" fmla="*/ 263 h 465"/>
                  <a:gd name="T4" fmla="*/ 203 w 406"/>
                  <a:gd name="T5" fmla="*/ 465 h 465"/>
                  <a:gd name="T6" fmla="*/ 405 w 406"/>
                  <a:gd name="T7" fmla="*/ 263 h 465"/>
                  <a:gd name="T8" fmla="*/ 203 w 406"/>
                  <a:gd name="T9" fmla="*/ 0 h 465"/>
                  <a:gd name="T10" fmla="*/ 165 w 406"/>
                  <a:gd name="T11" fmla="*/ 62 h 465"/>
                  <a:gd name="T12" fmla="*/ 203 w 406"/>
                  <a:gd name="T13" fmla="*/ 34 h 465"/>
                  <a:gd name="T14" fmla="*/ 240 w 406"/>
                  <a:gd name="T15" fmla="*/ 62 h 465"/>
                  <a:gd name="T16" fmla="*/ 165 w 406"/>
                  <a:gd name="T17" fmla="*/ 62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6" h="465">
                    <a:moveTo>
                      <a:pt x="203" y="0"/>
                    </a:moveTo>
                    <a:cubicBezTo>
                      <a:pt x="0" y="95"/>
                      <a:pt x="1" y="263"/>
                      <a:pt x="1" y="263"/>
                    </a:cubicBezTo>
                    <a:cubicBezTo>
                      <a:pt x="1" y="374"/>
                      <a:pt x="91" y="465"/>
                      <a:pt x="203" y="465"/>
                    </a:cubicBezTo>
                    <a:cubicBezTo>
                      <a:pt x="314" y="465"/>
                      <a:pt x="405" y="374"/>
                      <a:pt x="405" y="263"/>
                    </a:cubicBezTo>
                    <a:cubicBezTo>
                      <a:pt x="405" y="263"/>
                      <a:pt x="406" y="95"/>
                      <a:pt x="203" y="0"/>
                    </a:cubicBezTo>
                    <a:close/>
                    <a:moveTo>
                      <a:pt x="165" y="62"/>
                    </a:moveTo>
                    <a:cubicBezTo>
                      <a:pt x="173" y="52"/>
                      <a:pt x="203" y="34"/>
                      <a:pt x="203" y="34"/>
                    </a:cubicBezTo>
                    <a:cubicBezTo>
                      <a:pt x="203" y="34"/>
                      <a:pt x="232" y="52"/>
                      <a:pt x="240" y="62"/>
                    </a:cubicBezTo>
                    <a:lnTo>
                      <a:pt x="165" y="6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latin typeface="Lato Regular"/>
                  <a:cs typeface="Lato Regular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330661" y="3938596"/>
                <a:ext cx="720096" cy="4356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lvl="0" algn="ctr"/>
                <a:r>
                  <a:rPr lang="en-US" altLang="ko-KR" sz="1200" b="1" dirty="0" err="1">
                    <a:gradFill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0"/>
                    </a:gradFill>
                    <a:latin typeface="Lato Regular"/>
                    <a:cs typeface="Lato Regular"/>
                  </a:rPr>
                  <a:t>Titlte</a:t>
                </a:r>
                <a:r>
                  <a:rPr lang="en-US" altLang="ko-KR" sz="1200" b="1" dirty="0">
                    <a:gradFill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0"/>
                    </a:gradFill>
                    <a:latin typeface="Lato Regular"/>
                    <a:cs typeface="Lato Regular"/>
                  </a:rPr>
                  <a:t> example  here</a:t>
                </a:r>
                <a:endParaRPr lang="ko-KR" altLang="en-US" sz="1200" b="1" dirty="0">
                  <a:gradFill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0"/>
                  </a:gradFill>
                  <a:latin typeface="Lato Regular"/>
                  <a:cs typeface="Lato Regular"/>
                </a:endParaRPr>
              </a:p>
            </p:txBody>
          </p:sp>
        </p:grpSp>
        <p:grpSp>
          <p:nvGrpSpPr>
            <p:cNvPr id="54" name="그룹 57"/>
            <p:cNvGrpSpPr/>
            <p:nvPr/>
          </p:nvGrpSpPr>
          <p:grpSpPr>
            <a:xfrm>
              <a:off x="4291807" y="3230313"/>
              <a:ext cx="833685" cy="833684"/>
              <a:chOff x="4291807" y="3230313"/>
              <a:chExt cx="833685" cy="833684"/>
            </a:xfrm>
          </p:grpSpPr>
          <p:sp>
            <p:nvSpPr>
              <p:cNvPr id="55" name="Freeform 20"/>
              <p:cNvSpPr>
                <a:spLocks noEditPoints="1"/>
              </p:cNvSpPr>
              <p:nvPr/>
            </p:nvSpPr>
            <p:spPr bwMode="auto">
              <a:xfrm>
                <a:off x="4291807" y="3230313"/>
                <a:ext cx="833685" cy="833684"/>
              </a:xfrm>
              <a:custGeom>
                <a:avLst/>
                <a:gdLst>
                  <a:gd name="T0" fmla="*/ 79 w 484"/>
                  <a:gd name="T1" fmla="*/ 119 h 484"/>
                  <a:gd name="T2" fmla="*/ 79 w 484"/>
                  <a:gd name="T3" fmla="*/ 405 h 484"/>
                  <a:gd name="T4" fmla="*/ 364 w 484"/>
                  <a:gd name="T5" fmla="*/ 405 h 484"/>
                  <a:gd name="T6" fmla="*/ 407 w 484"/>
                  <a:gd name="T7" fmla="*/ 76 h 484"/>
                  <a:gd name="T8" fmla="*/ 79 w 484"/>
                  <a:gd name="T9" fmla="*/ 119 h 484"/>
                  <a:gd name="T10" fmla="*/ 390 w 484"/>
                  <a:gd name="T11" fmla="*/ 147 h 484"/>
                  <a:gd name="T12" fmla="*/ 336 w 484"/>
                  <a:gd name="T13" fmla="*/ 94 h 484"/>
                  <a:gd name="T14" fmla="*/ 383 w 484"/>
                  <a:gd name="T15" fmla="*/ 100 h 484"/>
                  <a:gd name="T16" fmla="*/ 390 w 484"/>
                  <a:gd name="T17" fmla="*/ 147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4" h="484">
                    <a:moveTo>
                      <a:pt x="79" y="119"/>
                    </a:moveTo>
                    <a:cubicBezTo>
                      <a:pt x="0" y="198"/>
                      <a:pt x="0" y="326"/>
                      <a:pt x="79" y="405"/>
                    </a:cubicBezTo>
                    <a:cubicBezTo>
                      <a:pt x="158" y="484"/>
                      <a:pt x="285" y="484"/>
                      <a:pt x="364" y="405"/>
                    </a:cubicBezTo>
                    <a:cubicBezTo>
                      <a:pt x="364" y="405"/>
                      <a:pt x="484" y="287"/>
                      <a:pt x="407" y="76"/>
                    </a:cubicBezTo>
                    <a:cubicBezTo>
                      <a:pt x="197" y="0"/>
                      <a:pt x="79" y="119"/>
                      <a:pt x="79" y="119"/>
                    </a:cubicBezTo>
                    <a:close/>
                    <a:moveTo>
                      <a:pt x="390" y="147"/>
                    </a:moveTo>
                    <a:cubicBezTo>
                      <a:pt x="336" y="94"/>
                      <a:pt x="336" y="94"/>
                      <a:pt x="336" y="94"/>
                    </a:cubicBezTo>
                    <a:cubicBezTo>
                      <a:pt x="349" y="92"/>
                      <a:pt x="383" y="100"/>
                      <a:pt x="383" y="100"/>
                    </a:cubicBezTo>
                    <a:cubicBezTo>
                      <a:pt x="383" y="100"/>
                      <a:pt x="391" y="134"/>
                      <a:pt x="390" y="1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latin typeface="Lato Regular"/>
                  <a:cs typeface="Lato Regular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315044" y="3518343"/>
                <a:ext cx="720096" cy="4356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lvl="0" algn="ctr"/>
                <a:r>
                  <a:rPr lang="en-US" altLang="ko-KR" sz="1200" b="1" dirty="0" err="1">
                    <a:gradFill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0"/>
                    </a:gradFill>
                    <a:latin typeface="Lato Regular"/>
                    <a:cs typeface="Lato Regular"/>
                  </a:rPr>
                  <a:t>Titlte</a:t>
                </a:r>
                <a:r>
                  <a:rPr lang="en-US" altLang="ko-KR" sz="1200" b="1" dirty="0">
                    <a:gradFill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0"/>
                    </a:gradFill>
                    <a:latin typeface="Lato Regular"/>
                    <a:cs typeface="Lato Regular"/>
                  </a:rPr>
                  <a:t> example  here</a:t>
                </a:r>
                <a:endParaRPr lang="ko-KR" altLang="en-US" sz="1200" b="1" dirty="0">
                  <a:gradFill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0"/>
                  </a:gradFill>
                  <a:latin typeface="Lato Regular"/>
                  <a:cs typeface="Lato Regular"/>
                </a:endParaRPr>
              </a:p>
            </p:txBody>
          </p:sp>
        </p:grpSp>
        <p:grpSp>
          <p:nvGrpSpPr>
            <p:cNvPr id="57" name="그룹 55"/>
            <p:cNvGrpSpPr/>
            <p:nvPr/>
          </p:nvGrpSpPr>
          <p:grpSpPr>
            <a:xfrm>
              <a:off x="6252122" y="3230313"/>
              <a:ext cx="833685" cy="833684"/>
              <a:chOff x="6252122" y="3230313"/>
              <a:chExt cx="833685" cy="833684"/>
            </a:xfrm>
          </p:grpSpPr>
          <p:sp>
            <p:nvSpPr>
              <p:cNvPr id="58" name="Freeform 22"/>
              <p:cNvSpPr>
                <a:spLocks noEditPoints="1"/>
              </p:cNvSpPr>
              <p:nvPr/>
            </p:nvSpPr>
            <p:spPr bwMode="auto">
              <a:xfrm>
                <a:off x="6252122" y="3230313"/>
                <a:ext cx="833685" cy="833684"/>
              </a:xfrm>
              <a:custGeom>
                <a:avLst/>
                <a:gdLst>
                  <a:gd name="T0" fmla="*/ 77 w 484"/>
                  <a:gd name="T1" fmla="*/ 76 h 484"/>
                  <a:gd name="T2" fmla="*/ 120 w 484"/>
                  <a:gd name="T3" fmla="*/ 405 h 484"/>
                  <a:gd name="T4" fmla="*/ 405 w 484"/>
                  <a:gd name="T5" fmla="*/ 405 h 484"/>
                  <a:gd name="T6" fmla="*/ 405 w 484"/>
                  <a:gd name="T7" fmla="*/ 119 h 484"/>
                  <a:gd name="T8" fmla="*/ 77 w 484"/>
                  <a:gd name="T9" fmla="*/ 76 h 484"/>
                  <a:gd name="T10" fmla="*/ 95 w 484"/>
                  <a:gd name="T11" fmla="*/ 147 h 484"/>
                  <a:gd name="T12" fmla="*/ 101 w 484"/>
                  <a:gd name="T13" fmla="*/ 100 h 484"/>
                  <a:gd name="T14" fmla="*/ 148 w 484"/>
                  <a:gd name="T15" fmla="*/ 94 h 484"/>
                  <a:gd name="T16" fmla="*/ 95 w 484"/>
                  <a:gd name="T17" fmla="*/ 147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4" h="484">
                    <a:moveTo>
                      <a:pt x="77" y="76"/>
                    </a:moveTo>
                    <a:cubicBezTo>
                      <a:pt x="0" y="287"/>
                      <a:pt x="120" y="405"/>
                      <a:pt x="120" y="405"/>
                    </a:cubicBezTo>
                    <a:cubicBezTo>
                      <a:pt x="199" y="484"/>
                      <a:pt x="327" y="484"/>
                      <a:pt x="405" y="405"/>
                    </a:cubicBezTo>
                    <a:cubicBezTo>
                      <a:pt x="484" y="326"/>
                      <a:pt x="484" y="198"/>
                      <a:pt x="405" y="119"/>
                    </a:cubicBezTo>
                    <a:cubicBezTo>
                      <a:pt x="405" y="119"/>
                      <a:pt x="287" y="0"/>
                      <a:pt x="77" y="76"/>
                    </a:cubicBezTo>
                    <a:close/>
                    <a:moveTo>
                      <a:pt x="95" y="147"/>
                    </a:moveTo>
                    <a:cubicBezTo>
                      <a:pt x="93" y="134"/>
                      <a:pt x="101" y="100"/>
                      <a:pt x="101" y="100"/>
                    </a:cubicBezTo>
                    <a:cubicBezTo>
                      <a:pt x="101" y="100"/>
                      <a:pt x="135" y="92"/>
                      <a:pt x="148" y="94"/>
                    </a:cubicBezTo>
                    <a:lnTo>
                      <a:pt x="95" y="14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latin typeface="Lato Regular"/>
                  <a:cs typeface="Lato Regular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334814" y="3518343"/>
                <a:ext cx="720096" cy="4356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lvl="0" algn="ctr"/>
                <a:r>
                  <a:rPr lang="en-US" altLang="ko-KR" sz="1200" b="1" dirty="0" err="1">
                    <a:gradFill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0"/>
                    </a:gradFill>
                    <a:latin typeface="Lato Regular"/>
                    <a:cs typeface="Lato Regular"/>
                  </a:rPr>
                  <a:t>Titlte</a:t>
                </a:r>
                <a:r>
                  <a:rPr lang="en-US" altLang="ko-KR" sz="1200" b="1" dirty="0">
                    <a:gradFill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0"/>
                    </a:gradFill>
                    <a:latin typeface="Lato Regular"/>
                    <a:cs typeface="Lato Regular"/>
                  </a:rPr>
                  <a:t> example  here</a:t>
                </a:r>
                <a:endParaRPr lang="ko-KR" altLang="en-US" sz="1200" b="1" dirty="0">
                  <a:gradFill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0"/>
                  </a:gradFill>
                  <a:latin typeface="Lato Regular"/>
                  <a:cs typeface="Lato Regular"/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4291807" y="1268897"/>
              <a:ext cx="833685" cy="832583"/>
              <a:chOff x="4291807" y="1268897"/>
              <a:chExt cx="833685" cy="832583"/>
            </a:xfrm>
          </p:grpSpPr>
          <p:sp>
            <p:nvSpPr>
              <p:cNvPr id="61" name="Freeform 18"/>
              <p:cNvSpPr>
                <a:spLocks noEditPoints="1"/>
              </p:cNvSpPr>
              <p:nvPr/>
            </p:nvSpPr>
            <p:spPr bwMode="auto">
              <a:xfrm>
                <a:off x="4291807" y="1268897"/>
                <a:ext cx="833685" cy="832583"/>
              </a:xfrm>
              <a:custGeom>
                <a:avLst/>
                <a:gdLst>
                  <a:gd name="T0" fmla="*/ 407 w 484"/>
                  <a:gd name="T1" fmla="*/ 408 h 484"/>
                  <a:gd name="T2" fmla="*/ 364 w 484"/>
                  <a:gd name="T3" fmla="*/ 79 h 484"/>
                  <a:gd name="T4" fmla="*/ 79 w 484"/>
                  <a:gd name="T5" fmla="*/ 79 h 484"/>
                  <a:gd name="T6" fmla="*/ 79 w 484"/>
                  <a:gd name="T7" fmla="*/ 365 h 484"/>
                  <a:gd name="T8" fmla="*/ 407 w 484"/>
                  <a:gd name="T9" fmla="*/ 408 h 484"/>
                  <a:gd name="T10" fmla="*/ 390 w 484"/>
                  <a:gd name="T11" fmla="*/ 337 h 484"/>
                  <a:gd name="T12" fmla="*/ 383 w 484"/>
                  <a:gd name="T13" fmla="*/ 384 h 484"/>
                  <a:gd name="T14" fmla="*/ 336 w 484"/>
                  <a:gd name="T15" fmla="*/ 390 h 484"/>
                  <a:gd name="T16" fmla="*/ 390 w 484"/>
                  <a:gd name="T17" fmla="*/ 337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4" h="484">
                    <a:moveTo>
                      <a:pt x="407" y="408"/>
                    </a:moveTo>
                    <a:cubicBezTo>
                      <a:pt x="484" y="197"/>
                      <a:pt x="364" y="79"/>
                      <a:pt x="364" y="79"/>
                    </a:cubicBezTo>
                    <a:cubicBezTo>
                      <a:pt x="285" y="0"/>
                      <a:pt x="158" y="0"/>
                      <a:pt x="79" y="79"/>
                    </a:cubicBezTo>
                    <a:cubicBezTo>
                      <a:pt x="0" y="158"/>
                      <a:pt x="0" y="286"/>
                      <a:pt x="79" y="365"/>
                    </a:cubicBezTo>
                    <a:cubicBezTo>
                      <a:pt x="79" y="365"/>
                      <a:pt x="197" y="484"/>
                      <a:pt x="407" y="408"/>
                    </a:cubicBezTo>
                    <a:close/>
                    <a:moveTo>
                      <a:pt x="390" y="337"/>
                    </a:moveTo>
                    <a:cubicBezTo>
                      <a:pt x="391" y="350"/>
                      <a:pt x="383" y="384"/>
                      <a:pt x="383" y="384"/>
                    </a:cubicBezTo>
                    <a:cubicBezTo>
                      <a:pt x="383" y="384"/>
                      <a:pt x="349" y="392"/>
                      <a:pt x="336" y="390"/>
                    </a:cubicBezTo>
                    <a:lnTo>
                      <a:pt x="390" y="33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latin typeface="Lato Regular"/>
                  <a:cs typeface="Lato Regular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315044" y="1497287"/>
                <a:ext cx="720096" cy="4356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lvl="0" algn="ctr"/>
                <a:r>
                  <a:rPr lang="en-US" altLang="ko-KR" sz="1200" b="1" dirty="0" err="1">
                    <a:gradFill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0"/>
                    </a:gradFill>
                    <a:latin typeface="Lato Regular"/>
                    <a:cs typeface="Lato Regular"/>
                  </a:rPr>
                  <a:t>Titlte</a:t>
                </a:r>
                <a:r>
                  <a:rPr lang="en-US" altLang="ko-KR" sz="1200" b="1" dirty="0">
                    <a:gradFill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0"/>
                    </a:gradFill>
                    <a:latin typeface="Lato Regular"/>
                    <a:cs typeface="Lato Regular"/>
                  </a:rPr>
                  <a:t> example  here</a:t>
                </a:r>
                <a:endParaRPr lang="ko-KR" altLang="en-US" sz="1200" b="1" dirty="0">
                  <a:gradFill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0"/>
                  </a:gradFill>
                  <a:latin typeface="Lato Regular"/>
                  <a:cs typeface="Lato Regular"/>
                </a:endParaRPr>
              </a:p>
            </p:txBody>
          </p:sp>
        </p:grpSp>
        <p:grpSp>
          <p:nvGrpSpPr>
            <p:cNvPr id="63" name="그룹 53"/>
            <p:cNvGrpSpPr/>
            <p:nvPr/>
          </p:nvGrpSpPr>
          <p:grpSpPr>
            <a:xfrm>
              <a:off x="6252122" y="1268897"/>
              <a:ext cx="833685" cy="832583"/>
              <a:chOff x="6252122" y="1268897"/>
              <a:chExt cx="833685" cy="832583"/>
            </a:xfrm>
          </p:grpSpPr>
          <p:sp>
            <p:nvSpPr>
              <p:cNvPr id="64" name="Freeform 24"/>
              <p:cNvSpPr>
                <a:spLocks noEditPoints="1"/>
              </p:cNvSpPr>
              <p:nvPr/>
            </p:nvSpPr>
            <p:spPr bwMode="auto">
              <a:xfrm>
                <a:off x="6252122" y="1268897"/>
                <a:ext cx="833685" cy="832583"/>
              </a:xfrm>
              <a:custGeom>
                <a:avLst/>
                <a:gdLst>
                  <a:gd name="T0" fmla="*/ 405 w 484"/>
                  <a:gd name="T1" fmla="*/ 365 h 484"/>
                  <a:gd name="T2" fmla="*/ 405 w 484"/>
                  <a:gd name="T3" fmla="*/ 79 h 484"/>
                  <a:gd name="T4" fmla="*/ 120 w 484"/>
                  <a:gd name="T5" fmla="*/ 79 h 484"/>
                  <a:gd name="T6" fmla="*/ 77 w 484"/>
                  <a:gd name="T7" fmla="*/ 408 h 484"/>
                  <a:gd name="T8" fmla="*/ 405 w 484"/>
                  <a:gd name="T9" fmla="*/ 365 h 484"/>
                  <a:gd name="T10" fmla="*/ 95 w 484"/>
                  <a:gd name="T11" fmla="*/ 337 h 484"/>
                  <a:gd name="T12" fmla="*/ 148 w 484"/>
                  <a:gd name="T13" fmla="*/ 390 h 484"/>
                  <a:gd name="T14" fmla="*/ 101 w 484"/>
                  <a:gd name="T15" fmla="*/ 384 h 484"/>
                  <a:gd name="T16" fmla="*/ 95 w 484"/>
                  <a:gd name="T17" fmla="*/ 337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4" h="484">
                    <a:moveTo>
                      <a:pt x="405" y="365"/>
                    </a:moveTo>
                    <a:cubicBezTo>
                      <a:pt x="484" y="286"/>
                      <a:pt x="484" y="158"/>
                      <a:pt x="405" y="79"/>
                    </a:cubicBezTo>
                    <a:cubicBezTo>
                      <a:pt x="327" y="0"/>
                      <a:pt x="199" y="0"/>
                      <a:pt x="120" y="79"/>
                    </a:cubicBezTo>
                    <a:cubicBezTo>
                      <a:pt x="120" y="79"/>
                      <a:pt x="0" y="197"/>
                      <a:pt x="77" y="408"/>
                    </a:cubicBezTo>
                    <a:cubicBezTo>
                      <a:pt x="287" y="484"/>
                      <a:pt x="405" y="365"/>
                      <a:pt x="405" y="365"/>
                    </a:cubicBezTo>
                    <a:close/>
                    <a:moveTo>
                      <a:pt x="95" y="337"/>
                    </a:moveTo>
                    <a:cubicBezTo>
                      <a:pt x="148" y="390"/>
                      <a:pt x="148" y="390"/>
                      <a:pt x="148" y="390"/>
                    </a:cubicBezTo>
                    <a:cubicBezTo>
                      <a:pt x="135" y="392"/>
                      <a:pt x="101" y="384"/>
                      <a:pt x="101" y="384"/>
                    </a:cubicBezTo>
                    <a:cubicBezTo>
                      <a:pt x="101" y="384"/>
                      <a:pt x="93" y="350"/>
                      <a:pt x="95" y="3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latin typeface="Lato Regular"/>
                  <a:cs typeface="Lato Regular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334814" y="1497287"/>
                <a:ext cx="720096" cy="4356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lvl="0" algn="ctr"/>
                <a:r>
                  <a:rPr lang="en-US" altLang="ko-KR" sz="1200" b="1" dirty="0" err="1">
                    <a:gradFill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0"/>
                    </a:gradFill>
                    <a:latin typeface="Lato Regular"/>
                    <a:cs typeface="Lato Regular"/>
                  </a:rPr>
                  <a:t>Titlte</a:t>
                </a:r>
                <a:r>
                  <a:rPr lang="en-US" altLang="ko-KR" sz="1200" b="1" dirty="0">
                    <a:gradFill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0"/>
                    </a:gradFill>
                    <a:latin typeface="Lato Regular"/>
                    <a:cs typeface="Lato Regular"/>
                  </a:rPr>
                  <a:t> example  here</a:t>
                </a:r>
                <a:endParaRPr lang="ko-KR" altLang="en-US" sz="1200" b="1" dirty="0">
                  <a:gradFill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0"/>
                  </a:gradFill>
                  <a:latin typeface="Lato Regular"/>
                  <a:cs typeface="Lato Regular"/>
                </a:endParaRPr>
              </a:p>
            </p:txBody>
          </p:sp>
        </p:grpSp>
        <p:grpSp>
          <p:nvGrpSpPr>
            <p:cNvPr id="66" name="그룹 58"/>
            <p:cNvGrpSpPr/>
            <p:nvPr/>
          </p:nvGrpSpPr>
          <p:grpSpPr>
            <a:xfrm>
              <a:off x="3905250" y="2316234"/>
              <a:ext cx="799545" cy="699326"/>
              <a:chOff x="3905250" y="2316234"/>
              <a:chExt cx="799545" cy="699326"/>
            </a:xfrm>
          </p:grpSpPr>
          <p:sp>
            <p:nvSpPr>
              <p:cNvPr id="67" name="Freeform 19"/>
              <p:cNvSpPr>
                <a:spLocks noEditPoints="1"/>
              </p:cNvSpPr>
              <p:nvPr/>
            </p:nvSpPr>
            <p:spPr bwMode="auto">
              <a:xfrm>
                <a:off x="3905250" y="2316234"/>
                <a:ext cx="799545" cy="699326"/>
              </a:xfrm>
              <a:custGeom>
                <a:avLst/>
                <a:gdLst>
                  <a:gd name="T0" fmla="*/ 465 w 465"/>
                  <a:gd name="T1" fmla="*/ 203 h 406"/>
                  <a:gd name="T2" fmla="*/ 202 w 465"/>
                  <a:gd name="T3" fmla="*/ 1 h 406"/>
                  <a:gd name="T4" fmla="*/ 0 w 465"/>
                  <a:gd name="T5" fmla="*/ 203 h 406"/>
                  <a:gd name="T6" fmla="*/ 202 w 465"/>
                  <a:gd name="T7" fmla="*/ 405 h 406"/>
                  <a:gd name="T8" fmla="*/ 465 w 465"/>
                  <a:gd name="T9" fmla="*/ 203 h 406"/>
                  <a:gd name="T10" fmla="*/ 402 w 465"/>
                  <a:gd name="T11" fmla="*/ 166 h 406"/>
                  <a:gd name="T12" fmla="*/ 431 w 465"/>
                  <a:gd name="T13" fmla="*/ 203 h 406"/>
                  <a:gd name="T14" fmla="*/ 402 w 465"/>
                  <a:gd name="T15" fmla="*/ 241 h 406"/>
                  <a:gd name="T16" fmla="*/ 402 w 465"/>
                  <a:gd name="T17" fmla="*/ 166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5" h="406">
                    <a:moveTo>
                      <a:pt x="465" y="203"/>
                    </a:moveTo>
                    <a:cubicBezTo>
                      <a:pt x="370" y="0"/>
                      <a:pt x="202" y="1"/>
                      <a:pt x="202" y="1"/>
                    </a:cubicBezTo>
                    <a:cubicBezTo>
                      <a:pt x="91" y="1"/>
                      <a:pt x="0" y="91"/>
                      <a:pt x="0" y="203"/>
                    </a:cubicBezTo>
                    <a:cubicBezTo>
                      <a:pt x="0" y="315"/>
                      <a:pt x="91" y="405"/>
                      <a:pt x="202" y="405"/>
                    </a:cubicBezTo>
                    <a:cubicBezTo>
                      <a:pt x="202" y="405"/>
                      <a:pt x="370" y="406"/>
                      <a:pt x="465" y="203"/>
                    </a:cubicBezTo>
                    <a:close/>
                    <a:moveTo>
                      <a:pt x="402" y="166"/>
                    </a:moveTo>
                    <a:cubicBezTo>
                      <a:pt x="413" y="173"/>
                      <a:pt x="431" y="203"/>
                      <a:pt x="431" y="203"/>
                    </a:cubicBezTo>
                    <a:cubicBezTo>
                      <a:pt x="431" y="203"/>
                      <a:pt x="413" y="233"/>
                      <a:pt x="402" y="241"/>
                    </a:cubicBezTo>
                    <a:lnTo>
                      <a:pt x="402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latin typeface="Lato Regular"/>
                  <a:cs typeface="Lato Regular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917008" y="2467868"/>
                <a:ext cx="720096" cy="4356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lvl="0" algn="ctr"/>
                <a:r>
                  <a:rPr lang="en-US" altLang="ko-KR" sz="1200" b="1" dirty="0" err="1">
                    <a:gradFill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0"/>
                    </a:gradFill>
                    <a:latin typeface="Lato Regular"/>
                    <a:cs typeface="Lato Regular"/>
                  </a:rPr>
                  <a:t>Titlte</a:t>
                </a:r>
                <a:r>
                  <a:rPr lang="en-US" altLang="ko-KR" sz="1200" b="1" dirty="0">
                    <a:gradFill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0"/>
                    </a:gradFill>
                    <a:latin typeface="Lato Regular"/>
                    <a:cs typeface="Lato Regular"/>
                  </a:rPr>
                  <a:t> example  here</a:t>
                </a:r>
                <a:endParaRPr lang="ko-KR" altLang="en-US" sz="1200" b="1" dirty="0">
                  <a:gradFill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0"/>
                  </a:gradFill>
                  <a:latin typeface="Lato Regular"/>
                  <a:cs typeface="Lato Regular"/>
                </a:endParaRPr>
              </a:p>
            </p:txBody>
          </p:sp>
        </p:grpSp>
        <p:grpSp>
          <p:nvGrpSpPr>
            <p:cNvPr id="69" name="그룹 54"/>
            <p:cNvGrpSpPr/>
            <p:nvPr/>
          </p:nvGrpSpPr>
          <p:grpSpPr>
            <a:xfrm>
              <a:off x="6672819" y="2316234"/>
              <a:ext cx="806689" cy="699326"/>
              <a:chOff x="6672819" y="2316234"/>
              <a:chExt cx="806689" cy="699326"/>
            </a:xfrm>
          </p:grpSpPr>
          <p:sp>
            <p:nvSpPr>
              <p:cNvPr id="70" name="Freeform 23"/>
              <p:cNvSpPr>
                <a:spLocks noEditPoints="1"/>
              </p:cNvSpPr>
              <p:nvPr/>
            </p:nvSpPr>
            <p:spPr bwMode="auto">
              <a:xfrm>
                <a:off x="6672819" y="2316234"/>
                <a:ext cx="799545" cy="699326"/>
              </a:xfrm>
              <a:custGeom>
                <a:avLst/>
                <a:gdLst>
                  <a:gd name="T0" fmla="*/ 263 w 465"/>
                  <a:gd name="T1" fmla="*/ 1 h 406"/>
                  <a:gd name="T2" fmla="*/ 0 w 465"/>
                  <a:gd name="T3" fmla="*/ 203 h 406"/>
                  <a:gd name="T4" fmla="*/ 263 w 465"/>
                  <a:gd name="T5" fmla="*/ 405 h 406"/>
                  <a:gd name="T6" fmla="*/ 465 w 465"/>
                  <a:gd name="T7" fmla="*/ 203 h 406"/>
                  <a:gd name="T8" fmla="*/ 263 w 465"/>
                  <a:gd name="T9" fmla="*/ 1 h 406"/>
                  <a:gd name="T10" fmla="*/ 34 w 465"/>
                  <a:gd name="T11" fmla="*/ 203 h 406"/>
                  <a:gd name="T12" fmla="*/ 63 w 465"/>
                  <a:gd name="T13" fmla="*/ 166 h 406"/>
                  <a:gd name="T14" fmla="*/ 63 w 465"/>
                  <a:gd name="T15" fmla="*/ 241 h 406"/>
                  <a:gd name="T16" fmla="*/ 34 w 465"/>
                  <a:gd name="T17" fmla="*/ 203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5" h="406">
                    <a:moveTo>
                      <a:pt x="263" y="1"/>
                    </a:moveTo>
                    <a:cubicBezTo>
                      <a:pt x="263" y="1"/>
                      <a:pt x="95" y="0"/>
                      <a:pt x="0" y="203"/>
                    </a:cubicBezTo>
                    <a:cubicBezTo>
                      <a:pt x="95" y="406"/>
                      <a:pt x="263" y="405"/>
                      <a:pt x="263" y="405"/>
                    </a:cubicBezTo>
                    <a:cubicBezTo>
                      <a:pt x="375" y="405"/>
                      <a:pt x="465" y="315"/>
                      <a:pt x="465" y="203"/>
                    </a:cubicBezTo>
                    <a:cubicBezTo>
                      <a:pt x="465" y="91"/>
                      <a:pt x="375" y="1"/>
                      <a:pt x="263" y="1"/>
                    </a:cubicBezTo>
                    <a:close/>
                    <a:moveTo>
                      <a:pt x="34" y="203"/>
                    </a:moveTo>
                    <a:cubicBezTo>
                      <a:pt x="34" y="203"/>
                      <a:pt x="53" y="173"/>
                      <a:pt x="63" y="166"/>
                    </a:cubicBezTo>
                    <a:cubicBezTo>
                      <a:pt x="63" y="241"/>
                      <a:pt x="63" y="241"/>
                      <a:pt x="63" y="241"/>
                    </a:cubicBezTo>
                    <a:cubicBezTo>
                      <a:pt x="53" y="233"/>
                      <a:pt x="34" y="203"/>
                      <a:pt x="34" y="2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latin typeface="Lato Regular"/>
                  <a:cs typeface="Lato Regular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759412" y="2467868"/>
                <a:ext cx="720096" cy="4356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lvl="0" algn="ctr"/>
                <a:r>
                  <a:rPr lang="en-US" altLang="ko-KR" sz="1200" b="1" dirty="0" err="1">
                    <a:gradFill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0"/>
                    </a:gradFill>
                    <a:latin typeface="Lato Regular"/>
                    <a:cs typeface="Lato Regular"/>
                  </a:rPr>
                  <a:t>Titlte</a:t>
                </a:r>
                <a:r>
                  <a:rPr lang="en-US" altLang="ko-KR" sz="1200" b="1" dirty="0">
                    <a:gradFill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0"/>
                    </a:gradFill>
                    <a:latin typeface="Lato Regular"/>
                    <a:cs typeface="Lato Regular"/>
                  </a:rPr>
                  <a:t> example  here</a:t>
                </a:r>
                <a:endParaRPr lang="ko-KR" altLang="en-US" sz="1200" b="1" dirty="0">
                  <a:gradFill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0"/>
                  </a:gradFill>
                  <a:latin typeface="Lato Regular"/>
                  <a:cs typeface="Lato Regula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477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Pyramide</a:t>
            </a:r>
            <a:r>
              <a:rPr lang="en-US" dirty="0"/>
              <a:t>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l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algn="l"/>
            <a:endParaRPr lang="en-US" dirty="0"/>
          </a:p>
          <a:p>
            <a:pPr algn="l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semper.</a:t>
            </a:r>
          </a:p>
        </p:txBody>
      </p:sp>
      <p:sp>
        <p:nvSpPr>
          <p:cNvPr id="73" name="Freeform 72"/>
          <p:cNvSpPr>
            <a:spLocks/>
          </p:cNvSpPr>
          <p:nvPr/>
        </p:nvSpPr>
        <p:spPr bwMode="auto">
          <a:xfrm>
            <a:off x="5536517" y="3351968"/>
            <a:ext cx="2007771" cy="2498792"/>
          </a:xfrm>
          <a:custGeom>
            <a:avLst/>
            <a:gdLst>
              <a:gd name="connsiteX0" fmla="*/ 868073 w 1563664"/>
              <a:gd name="connsiteY0" fmla="*/ 17 h 1946074"/>
              <a:gd name="connsiteX1" fmla="*/ 923882 w 1563664"/>
              <a:gd name="connsiteY1" fmla="*/ 354374 h 1946074"/>
              <a:gd name="connsiteX2" fmla="*/ 960791 w 1563664"/>
              <a:gd name="connsiteY2" fmla="*/ 651592 h 1946074"/>
              <a:gd name="connsiteX3" fmla="*/ 1084786 w 1563664"/>
              <a:gd name="connsiteY3" fmla="*/ 466728 h 1946074"/>
              <a:gd name="connsiteX4" fmla="*/ 1261033 w 1563664"/>
              <a:gd name="connsiteY4" fmla="*/ 104382 h 1946074"/>
              <a:gd name="connsiteX5" fmla="*/ 1229089 w 1563664"/>
              <a:gd name="connsiteY5" fmla="*/ 447109 h 1946074"/>
              <a:gd name="connsiteX6" fmla="*/ 1161570 w 1563664"/>
              <a:gd name="connsiteY6" fmla="*/ 741293 h 1946074"/>
              <a:gd name="connsiteX7" fmla="*/ 1337223 w 1563664"/>
              <a:gd name="connsiteY7" fmla="*/ 585858 h 1946074"/>
              <a:gd name="connsiteX8" fmla="*/ 1561349 w 1563664"/>
              <a:gd name="connsiteY8" fmla="*/ 369745 h 1946074"/>
              <a:gd name="connsiteX9" fmla="*/ 1441578 w 1563664"/>
              <a:gd name="connsiteY9" fmla="*/ 631366 h 1946074"/>
              <a:gd name="connsiteX10" fmla="*/ 1297868 w 1563664"/>
              <a:gd name="connsiteY10" fmla="*/ 952552 h 1946074"/>
              <a:gd name="connsiteX11" fmla="*/ 1168907 w 1563664"/>
              <a:gd name="connsiteY11" fmla="*/ 1509470 h 1946074"/>
              <a:gd name="connsiteX12" fmla="*/ 1146145 w 1563664"/>
              <a:gd name="connsiteY12" fmla="*/ 1904580 h 1946074"/>
              <a:gd name="connsiteX13" fmla="*/ 1144216 w 1563664"/>
              <a:gd name="connsiteY13" fmla="*/ 1946074 h 1946074"/>
              <a:gd name="connsiteX14" fmla="*/ 700729 w 1563664"/>
              <a:gd name="connsiteY14" fmla="*/ 1946074 h 1946074"/>
              <a:gd name="connsiteX15" fmla="*/ 701016 w 1563664"/>
              <a:gd name="connsiteY15" fmla="*/ 1876164 h 1946074"/>
              <a:gd name="connsiteX16" fmla="*/ 668480 w 1563664"/>
              <a:gd name="connsiteY16" fmla="*/ 1492885 h 1946074"/>
              <a:gd name="connsiteX17" fmla="*/ 458436 w 1563664"/>
              <a:gd name="connsiteY17" fmla="*/ 1275559 h 1946074"/>
              <a:gd name="connsiteX18" fmla="*/ 190064 w 1563664"/>
              <a:gd name="connsiteY18" fmla="*/ 1044681 h 1946074"/>
              <a:gd name="connsiteX19" fmla="*/ 31680 w 1563664"/>
              <a:gd name="connsiteY19" fmla="*/ 985015 h 1946074"/>
              <a:gd name="connsiteX20" fmla="*/ 29827 w 1563664"/>
              <a:gd name="connsiteY20" fmla="*/ 879436 h 1946074"/>
              <a:gd name="connsiteX21" fmla="*/ 295086 w 1563664"/>
              <a:gd name="connsiteY21" fmla="*/ 893594 h 1946074"/>
              <a:gd name="connsiteX22" fmla="*/ 559159 w 1563664"/>
              <a:gd name="connsiteY22" fmla="*/ 939608 h 1946074"/>
              <a:gd name="connsiteX23" fmla="*/ 532774 w 1563664"/>
              <a:gd name="connsiteY23" fmla="*/ 583431 h 1946074"/>
              <a:gd name="connsiteX24" fmla="*/ 443095 w 1563664"/>
              <a:gd name="connsiteY24" fmla="*/ 95786 h 1946074"/>
              <a:gd name="connsiteX25" fmla="*/ 623640 w 1563664"/>
              <a:gd name="connsiteY25" fmla="*/ 338395 h 1946074"/>
              <a:gd name="connsiteX26" fmla="*/ 775947 w 1563664"/>
              <a:gd name="connsiteY26" fmla="*/ 641782 h 1946074"/>
              <a:gd name="connsiteX27" fmla="*/ 777800 w 1563664"/>
              <a:gd name="connsiteY27" fmla="*/ 329799 h 1946074"/>
              <a:gd name="connsiteX28" fmla="*/ 868073 w 1563664"/>
              <a:gd name="connsiteY28" fmla="*/ 17 h 194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63664" h="1946074">
                <a:moveTo>
                  <a:pt x="868073" y="17"/>
                </a:moveTo>
                <a:cubicBezTo>
                  <a:pt x="912245" y="-1197"/>
                  <a:pt x="918397" y="61402"/>
                  <a:pt x="923882" y="354374"/>
                </a:cubicBezTo>
                <a:cubicBezTo>
                  <a:pt x="927587" y="554609"/>
                  <a:pt x="940483" y="649772"/>
                  <a:pt x="960791" y="651592"/>
                </a:cubicBezTo>
                <a:cubicBezTo>
                  <a:pt x="1009263" y="655334"/>
                  <a:pt x="1038761" y="590813"/>
                  <a:pt x="1084786" y="466728"/>
                </a:cubicBezTo>
                <a:cubicBezTo>
                  <a:pt x="1133925" y="332833"/>
                  <a:pt x="1172020" y="84157"/>
                  <a:pt x="1261033" y="104382"/>
                </a:cubicBezTo>
                <a:cubicBezTo>
                  <a:pt x="1333518" y="120968"/>
                  <a:pt x="1296015" y="219872"/>
                  <a:pt x="1229089" y="447109"/>
                </a:cubicBezTo>
                <a:cubicBezTo>
                  <a:pt x="1188548" y="584644"/>
                  <a:pt x="1136371" y="735731"/>
                  <a:pt x="1161570" y="741293"/>
                </a:cubicBezTo>
                <a:cubicBezTo>
                  <a:pt x="1186769" y="746754"/>
                  <a:pt x="1260440" y="690931"/>
                  <a:pt x="1337223" y="585858"/>
                </a:cubicBezTo>
                <a:cubicBezTo>
                  <a:pt x="1413933" y="480886"/>
                  <a:pt x="1525699" y="284392"/>
                  <a:pt x="1561349" y="369745"/>
                </a:cubicBezTo>
                <a:cubicBezTo>
                  <a:pt x="1579136" y="412118"/>
                  <a:pt x="1490124" y="562598"/>
                  <a:pt x="1441578" y="631366"/>
                </a:cubicBezTo>
                <a:cubicBezTo>
                  <a:pt x="1401704" y="688403"/>
                  <a:pt x="1324327" y="812488"/>
                  <a:pt x="1297868" y="952552"/>
                </a:cubicBezTo>
                <a:cubicBezTo>
                  <a:pt x="1271483" y="1092515"/>
                  <a:pt x="1292384" y="1257760"/>
                  <a:pt x="1168907" y="1509470"/>
                </a:cubicBezTo>
                <a:cubicBezTo>
                  <a:pt x="1168907" y="1509470"/>
                  <a:pt x="1158235" y="1657315"/>
                  <a:pt x="1146145" y="1904580"/>
                </a:cubicBezTo>
                <a:lnTo>
                  <a:pt x="1144216" y="1946074"/>
                </a:lnTo>
                <a:lnTo>
                  <a:pt x="700729" y="1946074"/>
                </a:lnTo>
                <a:lnTo>
                  <a:pt x="701016" y="1876164"/>
                </a:lnTo>
                <a:cubicBezTo>
                  <a:pt x="701016" y="1876164"/>
                  <a:pt x="705315" y="1586227"/>
                  <a:pt x="668480" y="1492885"/>
                </a:cubicBezTo>
                <a:cubicBezTo>
                  <a:pt x="631644" y="1399543"/>
                  <a:pt x="592289" y="1352922"/>
                  <a:pt x="458436" y="1275559"/>
                </a:cubicBezTo>
                <a:cubicBezTo>
                  <a:pt x="323991" y="1198195"/>
                  <a:pt x="279151" y="1102931"/>
                  <a:pt x="190064" y="1044681"/>
                </a:cubicBezTo>
                <a:cubicBezTo>
                  <a:pt x="101645" y="986329"/>
                  <a:pt x="60511" y="973992"/>
                  <a:pt x="31680" y="985015"/>
                </a:cubicBezTo>
                <a:cubicBezTo>
                  <a:pt x="3442" y="996139"/>
                  <a:pt x="-21758" y="937787"/>
                  <a:pt x="29827" y="879436"/>
                </a:cubicBezTo>
                <a:cubicBezTo>
                  <a:pt x="81411" y="821084"/>
                  <a:pt x="185173" y="824826"/>
                  <a:pt x="295086" y="893594"/>
                </a:cubicBezTo>
                <a:cubicBezTo>
                  <a:pt x="404999" y="962362"/>
                  <a:pt x="466441" y="1030523"/>
                  <a:pt x="559159" y="939608"/>
                </a:cubicBezTo>
                <a:cubicBezTo>
                  <a:pt x="626679" y="873267"/>
                  <a:pt x="597848" y="744327"/>
                  <a:pt x="532774" y="583431"/>
                </a:cubicBezTo>
                <a:cubicBezTo>
                  <a:pt x="467627" y="422535"/>
                  <a:pt x="382320" y="160914"/>
                  <a:pt x="443095" y="95786"/>
                </a:cubicBezTo>
                <a:cubicBezTo>
                  <a:pt x="528476" y="4366"/>
                  <a:pt x="567757" y="200253"/>
                  <a:pt x="623640" y="338395"/>
                </a:cubicBezTo>
                <a:cubicBezTo>
                  <a:pt x="679523" y="476537"/>
                  <a:pt x="718804" y="666964"/>
                  <a:pt x="775947" y="641782"/>
                </a:cubicBezTo>
                <a:cubicBezTo>
                  <a:pt x="789436" y="636220"/>
                  <a:pt x="772241" y="480279"/>
                  <a:pt x="777800" y="329799"/>
                </a:cubicBezTo>
                <a:cubicBezTo>
                  <a:pt x="783285" y="178712"/>
                  <a:pt x="763644" y="3759"/>
                  <a:pt x="868073" y="17"/>
                </a:cubicBezTo>
                <a:close/>
              </a:path>
            </a:pathLst>
          </a:custGeom>
          <a:solidFill>
            <a:srgbClr val="D9B079"/>
          </a:solidFill>
          <a:ln>
            <a:noFill/>
          </a:ln>
        </p:spPr>
        <p:txBody>
          <a:bodyPr wrap="square" lIns="0" tIns="0" rIns="0" bIns="0">
            <a:noAutofit/>
          </a:bodyPr>
          <a:lstStyle/>
          <a:p>
            <a:endParaRPr lang="en-US" dirty="0">
              <a:latin typeface="Lato Regular"/>
              <a:cs typeface="Lato Regular"/>
            </a:endParaRPr>
          </a:p>
        </p:txBody>
      </p:sp>
      <p:sp>
        <p:nvSpPr>
          <p:cNvPr id="75" name="AutoShape 2"/>
          <p:cNvSpPr>
            <a:spLocks/>
          </p:cNvSpPr>
          <p:nvPr/>
        </p:nvSpPr>
        <p:spPr bwMode="auto">
          <a:xfrm>
            <a:off x="3713967" y="2673852"/>
            <a:ext cx="1787997" cy="1664790"/>
          </a:xfrm>
          <a:custGeom>
            <a:avLst/>
            <a:gdLst/>
            <a:ahLst/>
            <a:cxnLst/>
            <a:rect l="0" t="0" r="r" b="b"/>
            <a:pathLst>
              <a:path w="18386" h="19236">
                <a:moveTo>
                  <a:pt x="14685" y="14523"/>
                </a:moveTo>
                <a:cubicBezTo>
                  <a:pt x="14685" y="14523"/>
                  <a:pt x="13428" y="15798"/>
                  <a:pt x="18303" y="19150"/>
                </a:cubicBezTo>
                <a:cubicBezTo>
                  <a:pt x="18303" y="19150"/>
                  <a:pt x="12933" y="19943"/>
                  <a:pt x="9851" y="16727"/>
                </a:cubicBezTo>
                <a:cubicBezTo>
                  <a:pt x="9851" y="16727"/>
                  <a:pt x="3719" y="18522"/>
                  <a:pt x="912" y="12527"/>
                </a:cubicBezTo>
                <a:cubicBezTo>
                  <a:pt x="-1894" y="6533"/>
                  <a:pt x="2364" y="2324"/>
                  <a:pt x="5666" y="1021"/>
                </a:cubicBezTo>
                <a:cubicBezTo>
                  <a:pt x="8967" y="-281"/>
                  <a:pt x="16405" y="-1657"/>
                  <a:pt x="18051" y="5941"/>
                </a:cubicBezTo>
                <a:cubicBezTo>
                  <a:pt x="19706" y="13548"/>
                  <a:pt x="14685" y="14523"/>
                  <a:pt x="14685" y="14523"/>
                </a:cubicBezTo>
                <a:close/>
                <a:moveTo>
                  <a:pt x="14685" y="14523"/>
                </a:move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0" tIns="0" rIns="0" bIns="0"/>
          <a:lstStyle/>
          <a:p>
            <a:endParaRPr lang="en-US" dirty="0">
              <a:latin typeface="Lato Regular"/>
              <a:cs typeface="Lato Regular"/>
            </a:endParaRPr>
          </a:p>
        </p:txBody>
      </p:sp>
      <p:sp>
        <p:nvSpPr>
          <p:cNvPr id="77" name="Shape 1878"/>
          <p:cNvSpPr/>
          <p:nvPr/>
        </p:nvSpPr>
        <p:spPr>
          <a:xfrm>
            <a:off x="3884809" y="3064073"/>
            <a:ext cx="1448454" cy="242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algn="l">
              <a:spcBef>
                <a:spcPts val="5200"/>
              </a:spcBef>
              <a:defRPr sz="4000" spc="-79">
                <a:solidFill>
                  <a:srgbClr val="53585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1400" b="1" spc="-30" dirty="0">
                <a:solidFill>
                  <a:schemeClr val="bg1"/>
                </a:solidFill>
                <a:latin typeface="Lato Regular"/>
                <a:cs typeface="Lato Regular"/>
              </a:rPr>
              <a:t>First title</a:t>
            </a:r>
            <a:endParaRPr sz="1400" b="1" spc="-3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78" name="Shape 1880"/>
          <p:cNvSpPr/>
          <p:nvPr/>
        </p:nvSpPr>
        <p:spPr>
          <a:xfrm>
            <a:off x="3904046" y="3295247"/>
            <a:ext cx="1448454" cy="65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000" spc="-59">
                <a:latin typeface="Rajdhani"/>
                <a:ea typeface="Rajdhani"/>
                <a:cs typeface="Rajdhani"/>
                <a:sym typeface="Rajdhani"/>
              </a:defRPr>
            </a:lvl1pPr>
          </a:lstStyle>
          <a:p>
            <a:pPr lvl="0" algn="ctr">
              <a:defRPr sz="1800" spc="0"/>
            </a:pPr>
            <a:r>
              <a:rPr lang="en-US" sz="1000" dirty="0" err="1">
                <a:solidFill>
                  <a:schemeClr val="bg1"/>
                </a:solidFill>
              </a:rPr>
              <a:t>Lorem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ipsum</a:t>
            </a:r>
            <a:r>
              <a:rPr lang="en-US" sz="1000" dirty="0">
                <a:solidFill>
                  <a:schemeClr val="bg1"/>
                </a:solidFill>
              </a:rPr>
              <a:t> dolor sit </a:t>
            </a:r>
            <a:r>
              <a:rPr lang="en-US" sz="1000" dirty="0" err="1">
                <a:solidFill>
                  <a:schemeClr val="bg1"/>
                </a:solidFill>
              </a:rPr>
              <a:t>amet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consectetur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adipiscing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elit</a:t>
            </a:r>
            <a:r>
              <a:rPr lang="en-US" sz="1000" dirty="0">
                <a:solidFill>
                  <a:schemeClr val="bg1"/>
                </a:solidFill>
              </a:rPr>
              <a:t>. </a:t>
            </a:r>
            <a:r>
              <a:rPr lang="en-US" sz="1000" dirty="0" err="1">
                <a:solidFill>
                  <a:schemeClr val="bg1"/>
                </a:solidFill>
              </a:rPr>
              <a:t>Fusce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diam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tortor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endParaRPr sz="1000" spc="-22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0" name="AutoShape 3"/>
          <p:cNvSpPr>
            <a:spLocks/>
          </p:cNvSpPr>
          <p:nvPr/>
        </p:nvSpPr>
        <p:spPr bwMode="auto">
          <a:xfrm>
            <a:off x="3966105" y="469846"/>
            <a:ext cx="2677069" cy="2862374"/>
          </a:xfrm>
          <a:custGeom>
            <a:avLst/>
            <a:gdLst/>
            <a:ahLst/>
            <a:cxnLst/>
            <a:rect l="0" t="0" r="r" b="b"/>
            <a:pathLst>
              <a:path w="17246" h="19694">
                <a:moveTo>
                  <a:pt x="9293" y="16819"/>
                </a:moveTo>
                <a:cubicBezTo>
                  <a:pt x="9293" y="16819"/>
                  <a:pt x="10944" y="15945"/>
                  <a:pt x="11314" y="19693"/>
                </a:cubicBezTo>
                <a:cubicBezTo>
                  <a:pt x="11314" y="19693"/>
                  <a:pt x="13742" y="16401"/>
                  <a:pt x="13158" y="14665"/>
                </a:cubicBezTo>
                <a:cubicBezTo>
                  <a:pt x="13158" y="14665"/>
                  <a:pt x="18963" y="10439"/>
                  <a:pt x="16738" y="4554"/>
                </a:cubicBezTo>
                <a:cubicBezTo>
                  <a:pt x="14514" y="-1337"/>
                  <a:pt x="8983" y="-469"/>
                  <a:pt x="6007" y="1391"/>
                </a:cubicBezTo>
                <a:cubicBezTo>
                  <a:pt x="3031" y="3252"/>
                  <a:pt x="-2637" y="8389"/>
                  <a:pt x="1406" y="14329"/>
                </a:cubicBezTo>
                <a:cubicBezTo>
                  <a:pt x="5443" y="20263"/>
                  <a:pt x="9293" y="16819"/>
                  <a:pt x="9293" y="16819"/>
                </a:cubicBezTo>
                <a:close/>
                <a:moveTo>
                  <a:pt x="9293" y="16819"/>
                </a:moveTo>
              </a:path>
            </a:pathLst>
          </a:custGeom>
          <a:solidFill>
            <a:schemeClr val="accent3">
              <a:alpha val="82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 dirty="0">
              <a:latin typeface="Lato Regular"/>
              <a:cs typeface="Lato Regular"/>
            </a:endParaRPr>
          </a:p>
        </p:txBody>
      </p:sp>
      <p:sp>
        <p:nvSpPr>
          <p:cNvPr id="82" name="Shape 1878"/>
          <p:cNvSpPr/>
          <p:nvPr/>
        </p:nvSpPr>
        <p:spPr>
          <a:xfrm>
            <a:off x="4408236" y="1254072"/>
            <a:ext cx="1448455" cy="282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algn="l">
              <a:spcBef>
                <a:spcPts val="5200"/>
              </a:spcBef>
              <a:defRPr sz="4000" spc="-79">
                <a:solidFill>
                  <a:srgbClr val="53585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1400" b="1" spc="-30" dirty="0">
                <a:solidFill>
                  <a:schemeClr val="bg1"/>
                </a:solidFill>
                <a:latin typeface="Lato Regular"/>
                <a:cs typeface="Lato Regular"/>
              </a:rPr>
              <a:t>Second title</a:t>
            </a:r>
            <a:endParaRPr sz="1400" b="1" spc="-3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3" name="Shape 1880"/>
          <p:cNvSpPr/>
          <p:nvPr/>
        </p:nvSpPr>
        <p:spPr>
          <a:xfrm>
            <a:off x="4526470" y="1508291"/>
            <a:ext cx="1429829" cy="65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000" spc="-59">
                <a:latin typeface="Rajdhani"/>
                <a:ea typeface="Rajdhani"/>
                <a:cs typeface="Rajdhani"/>
                <a:sym typeface="Rajdhani"/>
              </a:defRPr>
            </a:lvl1pPr>
          </a:lstStyle>
          <a:p>
            <a:pPr lvl="0">
              <a:defRPr sz="1800" spc="0"/>
            </a:pPr>
            <a:r>
              <a:rPr lang="en-US" sz="1000" dirty="0" err="1">
                <a:solidFill>
                  <a:schemeClr val="bg1"/>
                </a:solidFill>
              </a:rPr>
              <a:t>Lorem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ipsum</a:t>
            </a:r>
            <a:r>
              <a:rPr lang="en-US" sz="1000" dirty="0">
                <a:solidFill>
                  <a:schemeClr val="bg1"/>
                </a:solidFill>
              </a:rPr>
              <a:t> dolor sit </a:t>
            </a:r>
            <a:r>
              <a:rPr lang="en-US" sz="1000" dirty="0" err="1">
                <a:solidFill>
                  <a:schemeClr val="bg1"/>
                </a:solidFill>
              </a:rPr>
              <a:t>amet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consectetur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adipiscing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elit</a:t>
            </a:r>
            <a:r>
              <a:rPr lang="en-US" sz="1000" dirty="0">
                <a:solidFill>
                  <a:schemeClr val="bg1"/>
                </a:solidFill>
              </a:rPr>
              <a:t>. </a:t>
            </a:r>
            <a:r>
              <a:rPr lang="en-US" sz="1000" dirty="0" err="1">
                <a:solidFill>
                  <a:schemeClr val="bg1"/>
                </a:solidFill>
              </a:rPr>
              <a:t>Fusce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diam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tortor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endParaRPr sz="1000" spc="-22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5" name="AutoShape 4"/>
          <p:cNvSpPr>
            <a:spLocks/>
          </p:cNvSpPr>
          <p:nvPr/>
        </p:nvSpPr>
        <p:spPr bwMode="auto">
          <a:xfrm>
            <a:off x="5843991" y="860226"/>
            <a:ext cx="2245346" cy="2354756"/>
          </a:xfrm>
          <a:custGeom>
            <a:avLst/>
            <a:gdLst/>
            <a:ahLst/>
            <a:cxnLst/>
            <a:rect l="0" t="0" r="r" b="b"/>
            <a:pathLst>
              <a:path w="19417" h="20101">
                <a:moveTo>
                  <a:pt x="438" y="10902"/>
                </a:moveTo>
                <a:cubicBezTo>
                  <a:pt x="438" y="10902"/>
                  <a:pt x="-1791" y="4369"/>
                  <a:pt x="3812" y="1435"/>
                </a:cubicBezTo>
                <a:cubicBezTo>
                  <a:pt x="9415" y="-1499"/>
                  <a:pt x="19005" y="-234"/>
                  <a:pt x="19407" y="8036"/>
                </a:cubicBezTo>
                <a:cubicBezTo>
                  <a:pt x="19809" y="16299"/>
                  <a:pt x="8269" y="20101"/>
                  <a:pt x="7254" y="20101"/>
                </a:cubicBezTo>
                <a:cubicBezTo>
                  <a:pt x="7254" y="20101"/>
                  <a:pt x="8535" y="18432"/>
                  <a:pt x="8808" y="17100"/>
                </a:cubicBezTo>
                <a:cubicBezTo>
                  <a:pt x="8815" y="17107"/>
                  <a:pt x="1590" y="17302"/>
                  <a:pt x="438" y="10902"/>
                </a:cubicBezTo>
                <a:close/>
                <a:moveTo>
                  <a:pt x="438" y="10902"/>
                </a:moveTo>
              </a:path>
            </a:pathLst>
          </a:custGeom>
          <a:solidFill>
            <a:schemeClr val="accent4">
              <a:alpha val="81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 dirty="0">
              <a:latin typeface="Lato Regular"/>
              <a:cs typeface="Lato Regular"/>
            </a:endParaRPr>
          </a:p>
        </p:txBody>
      </p:sp>
      <p:sp>
        <p:nvSpPr>
          <p:cNvPr id="87" name="Shape 1878"/>
          <p:cNvSpPr/>
          <p:nvPr/>
        </p:nvSpPr>
        <p:spPr>
          <a:xfrm>
            <a:off x="6299947" y="1261770"/>
            <a:ext cx="1448456" cy="249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algn="l">
              <a:spcBef>
                <a:spcPts val="5200"/>
              </a:spcBef>
              <a:defRPr sz="4000" spc="-79">
                <a:solidFill>
                  <a:srgbClr val="53585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1400" b="1" spc="-30" dirty="0">
                <a:solidFill>
                  <a:schemeClr val="bg1"/>
                </a:solidFill>
                <a:latin typeface="Lato Regular"/>
                <a:cs typeface="Lato Regular"/>
              </a:rPr>
              <a:t>Third title</a:t>
            </a:r>
            <a:endParaRPr sz="1400" b="1" spc="-3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8" name="Shape 1880"/>
          <p:cNvSpPr/>
          <p:nvPr/>
        </p:nvSpPr>
        <p:spPr>
          <a:xfrm>
            <a:off x="6241140" y="1476476"/>
            <a:ext cx="1533737" cy="65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000" spc="-59">
                <a:latin typeface="Rajdhani"/>
                <a:ea typeface="Rajdhani"/>
                <a:cs typeface="Rajdhani"/>
                <a:sym typeface="Rajdhani"/>
              </a:defRPr>
            </a:lvl1pPr>
          </a:lstStyle>
          <a:p>
            <a:pPr lvl="0" algn="ctr">
              <a:defRPr sz="1800" spc="0"/>
            </a:pPr>
            <a:r>
              <a:rPr lang="en-US" sz="1000" dirty="0" err="1">
                <a:solidFill>
                  <a:schemeClr val="bg1"/>
                </a:solidFill>
              </a:rPr>
              <a:t>Lorem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ipsum</a:t>
            </a:r>
            <a:r>
              <a:rPr lang="en-US" sz="1000" dirty="0">
                <a:solidFill>
                  <a:schemeClr val="bg1"/>
                </a:solidFill>
              </a:rPr>
              <a:t> dolor sit </a:t>
            </a:r>
            <a:r>
              <a:rPr lang="en-US" sz="1000" dirty="0" err="1">
                <a:solidFill>
                  <a:schemeClr val="bg1"/>
                </a:solidFill>
              </a:rPr>
              <a:t>amet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consectetur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adipiscing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elit</a:t>
            </a:r>
            <a:r>
              <a:rPr lang="en-US" sz="1000" dirty="0">
                <a:solidFill>
                  <a:schemeClr val="bg1"/>
                </a:solidFill>
              </a:rPr>
              <a:t>. </a:t>
            </a:r>
            <a:r>
              <a:rPr lang="en-US" sz="1000" dirty="0" err="1">
                <a:solidFill>
                  <a:schemeClr val="bg1"/>
                </a:solidFill>
              </a:rPr>
              <a:t>Fusce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diam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tortor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endParaRPr lang="en-US" sz="1000" spc="-22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90" name="AutoShape 5"/>
          <p:cNvSpPr>
            <a:spLocks/>
          </p:cNvSpPr>
          <p:nvPr/>
        </p:nvSpPr>
        <p:spPr bwMode="auto">
          <a:xfrm>
            <a:off x="7301867" y="1933466"/>
            <a:ext cx="1943733" cy="1683517"/>
          </a:xfrm>
          <a:custGeom>
            <a:avLst/>
            <a:gdLst/>
            <a:ahLst/>
            <a:cxnLst/>
            <a:rect l="0" t="0" r="r" b="b"/>
            <a:pathLst>
              <a:path w="18559" h="19569">
                <a:moveTo>
                  <a:pt x="12387" y="18456"/>
                </a:moveTo>
                <a:cubicBezTo>
                  <a:pt x="12387" y="18456"/>
                  <a:pt x="16656" y="17192"/>
                  <a:pt x="18101" y="12619"/>
                </a:cubicBezTo>
                <a:cubicBezTo>
                  <a:pt x="19547" y="8046"/>
                  <a:pt x="17891" y="568"/>
                  <a:pt x="8359" y="18"/>
                </a:cubicBezTo>
                <a:cubicBezTo>
                  <a:pt x="-1180" y="-532"/>
                  <a:pt x="-2053" y="11711"/>
                  <a:pt x="3202" y="16138"/>
                </a:cubicBezTo>
                <a:cubicBezTo>
                  <a:pt x="3202" y="16138"/>
                  <a:pt x="2336" y="18053"/>
                  <a:pt x="1011" y="18255"/>
                </a:cubicBezTo>
                <a:cubicBezTo>
                  <a:pt x="1019" y="18264"/>
                  <a:pt x="6454" y="21068"/>
                  <a:pt x="12387" y="18456"/>
                </a:cubicBezTo>
                <a:close/>
                <a:moveTo>
                  <a:pt x="12387" y="18456"/>
                </a:moveTo>
              </a:path>
            </a:pathLst>
          </a:custGeom>
          <a:solidFill>
            <a:schemeClr val="accent5">
              <a:alpha val="90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 dirty="0">
              <a:latin typeface="Lato Regular"/>
              <a:cs typeface="Lato Regular"/>
            </a:endParaRPr>
          </a:p>
        </p:txBody>
      </p:sp>
      <p:sp>
        <p:nvSpPr>
          <p:cNvPr id="92" name="Shape 1878"/>
          <p:cNvSpPr/>
          <p:nvPr/>
        </p:nvSpPr>
        <p:spPr>
          <a:xfrm>
            <a:off x="7512909" y="2238516"/>
            <a:ext cx="1448454" cy="52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algn="l">
              <a:spcBef>
                <a:spcPts val="5200"/>
              </a:spcBef>
              <a:defRPr sz="4000" spc="-79">
                <a:solidFill>
                  <a:srgbClr val="53585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1400" b="1" spc="-30" dirty="0">
                <a:solidFill>
                  <a:schemeClr val="bg1"/>
                </a:solidFill>
                <a:latin typeface="Lato Regular"/>
                <a:cs typeface="Lato Regular"/>
              </a:rPr>
              <a:t>Fourth title</a:t>
            </a:r>
            <a:endParaRPr sz="1400" b="1" spc="-3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93" name="Shape 1880"/>
          <p:cNvSpPr/>
          <p:nvPr/>
        </p:nvSpPr>
        <p:spPr>
          <a:xfrm>
            <a:off x="7481346" y="2486090"/>
            <a:ext cx="1448454" cy="500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000" spc="-59">
                <a:latin typeface="Rajdhani"/>
                <a:ea typeface="Rajdhani"/>
                <a:cs typeface="Rajdhani"/>
                <a:sym typeface="Rajdhani"/>
              </a:defRPr>
            </a:lvl1pPr>
          </a:lstStyle>
          <a:p>
            <a:pPr lvl="0" algn="ctr">
              <a:defRPr sz="1800" spc="0"/>
            </a:pPr>
            <a:r>
              <a:rPr lang="en-US" sz="1000" dirty="0" err="1">
                <a:solidFill>
                  <a:schemeClr val="bg1"/>
                </a:solidFill>
              </a:rPr>
              <a:t>Lorem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ipsum</a:t>
            </a:r>
            <a:r>
              <a:rPr lang="en-US" sz="1000" dirty="0">
                <a:solidFill>
                  <a:schemeClr val="bg1"/>
                </a:solidFill>
              </a:rPr>
              <a:t> dolor sit </a:t>
            </a:r>
            <a:r>
              <a:rPr lang="en-US" sz="1000" dirty="0" err="1">
                <a:solidFill>
                  <a:schemeClr val="bg1"/>
                </a:solidFill>
              </a:rPr>
              <a:t>amet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consectetur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adipiscing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elit</a:t>
            </a:r>
            <a:r>
              <a:rPr lang="en-US" sz="1000" dirty="0">
                <a:solidFill>
                  <a:schemeClr val="bg1"/>
                </a:solidFill>
              </a:rPr>
              <a:t>. </a:t>
            </a:r>
            <a:endParaRPr sz="1000" spc="-22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95" name="AutoShape 6"/>
          <p:cNvSpPr>
            <a:spLocks/>
          </p:cNvSpPr>
          <p:nvPr/>
        </p:nvSpPr>
        <p:spPr bwMode="auto">
          <a:xfrm>
            <a:off x="7670734" y="3124568"/>
            <a:ext cx="1435166" cy="1404574"/>
          </a:xfrm>
          <a:custGeom>
            <a:avLst/>
            <a:gdLst/>
            <a:ahLst/>
            <a:cxnLst/>
            <a:rect l="0" t="0" r="r" b="b"/>
            <a:pathLst>
              <a:path w="18170" h="17410">
                <a:moveTo>
                  <a:pt x="2646" y="12932"/>
                </a:moveTo>
                <a:cubicBezTo>
                  <a:pt x="2646" y="12932"/>
                  <a:pt x="-563" y="9841"/>
                  <a:pt x="1221" y="4933"/>
                </a:cubicBezTo>
                <a:cubicBezTo>
                  <a:pt x="2993" y="24"/>
                  <a:pt x="7866" y="-1101"/>
                  <a:pt x="12847" y="1026"/>
                </a:cubicBezTo>
                <a:cubicBezTo>
                  <a:pt x="17840" y="3152"/>
                  <a:pt x="21037" y="7096"/>
                  <a:pt x="14452" y="15318"/>
                </a:cubicBezTo>
                <a:cubicBezTo>
                  <a:pt x="8190" y="20499"/>
                  <a:pt x="0" y="14428"/>
                  <a:pt x="0" y="14428"/>
                </a:cubicBezTo>
                <a:cubicBezTo>
                  <a:pt x="0" y="14428"/>
                  <a:pt x="2299" y="14366"/>
                  <a:pt x="2646" y="12932"/>
                </a:cubicBezTo>
                <a:close/>
                <a:moveTo>
                  <a:pt x="2646" y="12932"/>
                </a:moveTo>
              </a:path>
            </a:pathLst>
          </a:custGeom>
          <a:solidFill>
            <a:schemeClr val="accent6">
              <a:alpha val="78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 dirty="0">
              <a:latin typeface="Lato Regular"/>
              <a:cs typeface="Lato Regular"/>
            </a:endParaRPr>
          </a:p>
        </p:txBody>
      </p:sp>
      <p:sp>
        <p:nvSpPr>
          <p:cNvPr id="97" name="Shape 1878"/>
          <p:cNvSpPr/>
          <p:nvPr/>
        </p:nvSpPr>
        <p:spPr>
          <a:xfrm>
            <a:off x="7649412" y="3459220"/>
            <a:ext cx="1448455" cy="246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algn="l">
              <a:spcBef>
                <a:spcPts val="5200"/>
              </a:spcBef>
              <a:defRPr sz="4000" spc="-79">
                <a:solidFill>
                  <a:srgbClr val="53585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1100" b="1" spc="-30" dirty="0" err="1">
                <a:solidFill>
                  <a:schemeClr val="bg1"/>
                </a:solidFill>
                <a:latin typeface="Lato Regular"/>
                <a:cs typeface="Lato Regular"/>
              </a:rPr>
              <a:t>Fifht</a:t>
            </a:r>
            <a:r>
              <a:rPr lang="en-US" sz="1100" b="1" spc="-30" dirty="0">
                <a:solidFill>
                  <a:schemeClr val="bg1"/>
                </a:solidFill>
                <a:latin typeface="Lato Regular"/>
                <a:cs typeface="Lato Regular"/>
              </a:rPr>
              <a:t> title</a:t>
            </a:r>
            <a:endParaRPr sz="1100" b="1" spc="-3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98" name="Shape 1880"/>
          <p:cNvSpPr/>
          <p:nvPr/>
        </p:nvSpPr>
        <p:spPr>
          <a:xfrm>
            <a:off x="7962864" y="3641851"/>
            <a:ext cx="812836" cy="500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000" spc="-59">
                <a:latin typeface="Rajdhani"/>
                <a:ea typeface="Rajdhani"/>
                <a:cs typeface="Rajdhani"/>
                <a:sym typeface="Rajdhani"/>
              </a:defRPr>
            </a:lvl1pPr>
          </a:lstStyle>
          <a:p>
            <a:pPr lvl="0" algn="ctr">
              <a:defRPr sz="1800" spc="0"/>
            </a:pPr>
            <a:r>
              <a:rPr lang="en-US" sz="1000" dirty="0" err="1">
                <a:solidFill>
                  <a:schemeClr val="bg1"/>
                </a:solidFill>
              </a:rPr>
              <a:t>Lorem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ipsum</a:t>
            </a:r>
            <a:r>
              <a:rPr lang="en-US" sz="1000" dirty="0">
                <a:solidFill>
                  <a:schemeClr val="bg1"/>
                </a:solidFill>
              </a:rPr>
              <a:t> dolor sit </a:t>
            </a:r>
            <a:r>
              <a:rPr lang="en-US" sz="1000" dirty="0" err="1">
                <a:solidFill>
                  <a:schemeClr val="bg1"/>
                </a:solidFill>
              </a:rPr>
              <a:t>amet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endParaRPr sz="1000" spc="-22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5539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Brain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0314" y="406400"/>
            <a:ext cx="3707713" cy="5363757"/>
            <a:chOff x="4630515" y="1600450"/>
            <a:chExt cx="2882322" cy="4169707"/>
          </a:xfrm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5084619" y="4496606"/>
              <a:ext cx="2081691" cy="531173"/>
            </a:xfrm>
            <a:custGeom>
              <a:avLst/>
              <a:gdLst>
                <a:gd name="T0" fmla="*/ 831 w 1419"/>
                <a:gd name="T1" fmla="*/ 0 h 362"/>
                <a:gd name="T2" fmla="*/ 831 w 1419"/>
                <a:gd name="T3" fmla="*/ 24 h 362"/>
                <a:gd name="T4" fmla="*/ 835 w 1419"/>
                <a:gd name="T5" fmla="*/ 37 h 362"/>
                <a:gd name="T6" fmla="*/ 847 w 1419"/>
                <a:gd name="T7" fmla="*/ 60 h 362"/>
                <a:gd name="T8" fmla="*/ 858 w 1419"/>
                <a:gd name="T9" fmla="*/ 99 h 362"/>
                <a:gd name="T10" fmla="*/ 858 w 1419"/>
                <a:gd name="T11" fmla="*/ 100 h 362"/>
                <a:gd name="T12" fmla="*/ 858 w 1419"/>
                <a:gd name="T13" fmla="*/ 101 h 362"/>
                <a:gd name="T14" fmla="*/ 858 w 1419"/>
                <a:gd name="T15" fmla="*/ 101 h 362"/>
                <a:gd name="T16" fmla="*/ 791 w 1419"/>
                <a:gd name="T17" fmla="*/ 154 h 362"/>
                <a:gd name="T18" fmla="*/ 724 w 1419"/>
                <a:gd name="T19" fmla="*/ 96 h 362"/>
                <a:gd name="T20" fmla="*/ 724 w 1419"/>
                <a:gd name="T21" fmla="*/ 96 h 362"/>
                <a:gd name="T22" fmla="*/ 735 w 1419"/>
                <a:gd name="T23" fmla="*/ 60 h 362"/>
                <a:gd name="T24" fmla="*/ 746 w 1419"/>
                <a:gd name="T25" fmla="*/ 39 h 362"/>
                <a:gd name="T26" fmla="*/ 750 w 1419"/>
                <a:gd name="T27" fmla="*/ 24 h 362"/>
                <a:gd name="T28" fmla="*/ 751 w 1419"/>
                <a:gd name="T29" fmla="*/ 24 h 362"/>
                <a:gd name="T30" fmla="*/ 751 w 1419"/>
                <a:gd name="T31" fmla="*/ 0 h 362"/>
                <a:gd name="T32" fmla="*/ 30 w 1419"/>
                <a:gd name="T33" fmla="*/ 0 h 362"/>
                <a:gd name="T34" fmla="*/ 0 w 1419"/>
                <a:gd name="T35" fmla="*/ 161 h 362"/>
                <a:gd name="T36" fmla="*/ 876 w 1419"/>
                <a:gd name="T37" fmla="*/ 362 h 362"/>
                <a:gd name="T38" fmla="*/ 953 w 1419"/>
                <a:gd name="T39" fmla="*/ 133 h 362"/>
                <a:gd name="T40" fmla="*/ 1362 w 1419"/>
                <a:gd name="T41" fmla="*/ 133 h 362"/>
                <a:gd name="T42" fmla="*/ 1419 w 1419"/>
                <a:gd name="T43" fmla="*/ 0 h 362"/>
                <a:gd name="T44" fmla="*/ 831 w 1419"/>
                <a:gd name="T4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19" h="362">
                  <a:moveTo>
                    <a:pt x="831" y="0"/>
                  </a:moveTo>
                  <a:cubicBezTo>
                    <a:pt x="831" y="24"/>
                    <a:pt x="831" y="24"/>
                    <a:pt x="831" y="24"/>
                  </a:cubicBezTo>
                  <a:cubicBezTo>
                    <a:pt x="835" y="37"/>
                    <a:pt x="835" y="37"/>
                    <a:pt x="835" y="37"/>
                  </a:cubicBezTo>
                  <a:cubicBezTo>
                    <a:pt x="838" y="46"/>
                    <a:pt x="840" y="50"/>
                    <a:pt x="847" y="60"/>
                  </a:cubicBezTo>
                  <a:cubicBezTo>
                    <a:pt x="856" y="71"/>
                    <a:pt x="859" y="84"/>
                    <a:pt x="858" y="99"/>
                  </a:cubicBezTo>
                  <a:cubicBezTo>
                    <a:pt x="858" y="99"/>
                    <a:pt x="858" y="100"/>
                    <a:pt x="858" y="100"/>
                  </a:cubicBezTo>
                  <a:cubicBezTo>
                    <a:pt x="858" y="101"/>
                    <a:pt x="858" y="101"/>
                    <a:pt x="858" y="101"/>
                  </a:cubicBezTo>
                  <a:cubicBezTo>
                    <a:pt x="858" y="101"/>
                    <a:pt x="858" y="101"/>
                    <a:pt x="858" y="101"/>
                  </a:cubicBezTo>
                  <a:cubicBezTo>
                    <a:pt x="855" y="130"/>
                    <a:pt x="826" y="154"/>
                    <a:pt x="791" y="154"/>
                  </a:cubicBezTo>
                  <a:cubicBezTo>
                    <a:pt x="754" y="154"/>
                    <a:pt x="724" y="128"/>
                    <a:pt x="724" y="96"/>
                  </a:cubicBezTo>
                  <a:cubicBezTo>
                    <a:pt x="724" y="96"/>
                    <a:pt x="724" y="96"/>
                    <a:pt x="724" y="96"/>
                  </a:cubicBezTo>
                  <a:cubicBezTo>
                    <a:pt x="723" y="82"/>
                    <a:pt x="727" y="71"/>
                    <a:pt x="735" y="60"/>
                  </a:cubicBezTo>
                  <a:cubicBezTo>
                    <a:pt x="741" y="51"/>
                    <a:pt x="744" y="47"/>
                    <a:pt x="746" y="39"/>
                  </a:cubicBezTo>
                  <a:cubicBezTo>
                    <a:pt x="750" y="24"/>
                    <a:pt x="750" y="24"/>
                    <a:pt x="750" y="24"/>
                  </a:cubicBezTo>
                  <a:cubicBezTo>
                    <a:pt x="751" y="24"/>
                    <a:pt x="751" y="24"/>
                    <a:pt x="751" y="24"/>
                  </a:cubicBezTo>
                  <a:cubicBezTo>
                    <a:pt x="751" y="0"/>
                    <a:pt x="751" y="0"/>
                    <a:pt x="75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8" y="87"/>
                    <a:pt x="0" y="161"/>
                    <a:pt x="0" y="161"/>
                  </a:cubicBezTo>
                  <a:cubicBezTo>
                    <a:pt x="876" y="362"/>
                    <a:pt x="876" y="362"/>
                    <a:pt x="876" y="362"/>
                  </a:cubicBezTo>
                  <a:cubicBezTo>
                    <a:pt x="876" y="362"/>
                    <a:pt x="908" y="149"/>
                    <a:pt x="953" y="133"/>
                  </a:cubicBezTo>
                  <a:cubicBezTo>
                    <a:pt x="997" y="117"/>
                    <a:pt x="1278" y="237"/>
                    <a:pt x="1362" y="133"/>
                  </a:cubicBezTo>
                  <a:cubicBezTo>
                    <a:pt x="1399" y="87"/>
                    <a:pt x="1414" y="40"/>
                    <a:pt x="1419" y="0"/>
                  </a:cubicBezTo>
                  <a:lnTo>
                    <a:pt x="83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6569374" y="2273269"/>
              <a:ext cx="730995" cy="633614"/>
            </a:xfrm>
            <a:custGeom>
              <a:avLst/>
              <a:gdLst>
                <a:gd name="T0" fmla="*/ 382 w 498"/>
                <a:gd name="T1" fmla="*/ 0 h 432"/>
                <a:gd name="T2" fmla="*/ 0 w 498"/>
                <a:gd name="T3" fmla="*/ 0 h 432"/>
                <a:gd name="T4" fmla="*/ 0 w 498"/>
                <a:gd name="T5" fmla="*/ 432 h 432"/>
                <a:gd name="T6" fmla="*/ 65 w 498"/>
                <a:gd name="T7" fmla="*/ 432 h 432"/>
                <a:gd name="T8" fmla="*/ 65 w 498"/>
                <a:gd name="T9" fmla="*/ 420 h 432"/>
                <a:gd name="T10" fmla="*/ 62 w 498"/>
                <a:gd name="T11" fmla="*/ 407 h 432"/>
                <a:gd name="T12" fmla="*/ 49 w 498"/>
                <a:gd name="T13" fmla="*/ 384 h 432"/>
                <a:gd name="T14" fmla="*/ 39 w 498"/>
                <a:gd name="T15" fmla="*/ 345 h 432"/>
                <a:gd name="T16" fmla="*/ 39 w 498"/>
                <a:gd name="T17" fmla="*/ 344 h 432"/>
                <a:gd name="T18" fmla="*/ 39 w 498"/>
                <a:gd name="T19" fmla="*/ 343 h 432"/>
                <a:gd name="T20" fmla="*/ 39 w 498"/>
                <a:gd name="T21" fmla="*/ 343 h 432"/>
                <a:gd name="T22" fmla="*/ 106 w 498"/>
                <a:gd name="T23" fmla="*/ 290 h 432"/>
                <a:gd name="T24" fmla="*/ 173 w 498"/>
                <a:gd name="T25" fmla="*/ 348 h 432"/>
                <a:gd name="T26" fmla="*/ 173 w 498"/>
                <a:gd name="T27" fmla="*/ 348 h 432"/>
                <a:gd name="T28" fmla="*/ 162 w 498"/>
                <a:gd name="T29" fmla="*/ 384 h 432"/>
                <a:gd name="T30" fmla="*/ 150 w 498"/>
                <a:gd name="T31" fmla="*/ 405 h 432"/>
                <a:gd name="T32" fmla="*/ 146 w 498"/>
                <a:gd name="T33" fmla="*/ 420 h 432"/>
                <a:gd name="T34" fmla="*/ 146 w 498"/>
                <a:gd name="T35" fmla="*/ 420 h 432"/>
                <a:gd name="T36" fmla="*/ 146 w 498"/>
                <a:gd name="T37" fmla="*/ 432 h 432"/>
                <a:gd name="T38" fmla="*/ 491 w 498"/>
                <a:gd name="T39" fmla="*/ 432 h 432"/>
                <a:gd name="T40" fmla="*/ 382 w 498"/>
                <a:gd name="T41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8" h="432">
                  <a:moveTo>
                    <a:pt x="38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32"/>
                    <a:pt x="0" y="432"/>
                    <a:pt x="0" y="432"/>
                  </a:cubicBezTo>
                  <a:cubicBezTo>
                    <a:pt x="65" y="432"/>
                    <a:pt x="65" y="432"/>
                    <a:pt x="65" y="432"/>
                  </a:cubicBezTo>
                  <a:cubicBezTo>
                    <a:pt x="65" y="420"/>
                    <a:pt x="65" y="420"/>
                    <a:pt x="65" y="420"/>
                  </a:cubicBezTo>
                  <a:cubicBezTo>
                    <a:pt x="62" y="407"/>
                    <a:pt x="62" y="407"/>
                    <a:pt x="62" y="407"/>
                  </a:cubicBezTo>
                  <a:cubicBezTo>
                    <a:pt x="59" y="398"/>
                    <a:pt x="56" y="394"/>
                    <a:pt x="49" y="384"/>
                  </a:cubicBezTo>
                  <a:cubicBezTo>
                    <a:pt x="41" y="373"/>
                    <a:pt x="37" y="360"/>
                    <a:pt x="39" y="345"/>
                  </a:cubicBezTo>
                  <a:cubicBezTo>
                    <a:pt x="39" y="345"/>
                    <a:pt x="39" y="344"/>
                    <a:pt x="39" y="344"/>
                  </a:cubicBezTo>
                  <a:cubicBezTo>
                    <a:pt x="39" y="343"/>
                    <a:pt x="39" y="343"/>
                    <a:pt x="39" y="343"/>
                  </a:cubicBezTo>
                  <a:cubicBezTo>
                    <a:pt x="39" y="343"/>
                    <a:pt x="39" y="343"/>
                    <a:pt x="39" y="343"/>
                  </a:cubicBezTo>
                  <a:cubicBezTo>
                    <a:pt x="42" y="314"/>
                    <a:pt x="71" y="290"/>
                    <a:pt x="106" y="290"/>
                  </a:cubicBezTo>
                  <a:cubicBezTo>
                    <a:pt x="143" y="290"/>
                    <a:pt x="173" y="316"/>
                    <a:pt x="173" y="348"/>
                  </a:cubicBezTo>
                  <a:cubicBezTo>
                    <a:pt x="173" y="348"/>
                    <a:pt x="173" y="348"/>
                    <a:pt x="173" y="348"/>
                  </a:cubicBezTo>
                  <a:cubicBezTo>
                    <a:pt x="173" y="362"/>
                    <a:pt x="170" y="373"/>
                    <a:pt x="162" y="384"/>
                  </a:cubicBezTo>
                  <a:cubicBezTo>
                    <a:pt x="156" y="393"/>
                    <a:pt x="153" y="397"/>
                    <a:pt x="150" y="405"/>
                  </a:cubicBezTo>
                  <a:cubicBezTo>
                    <a:pt x="146" y="420"/>
                    <a:pt x="146" y="420"/>
                    <a:pt x="146" y="420"/>
                  </a:cubicBezTo>
                  <a:cubicBezTo>
                    <a:pt x="146" y="420"/>
                    <a:pt x="146" y="420"/>
                    <a:pt x="146" y="420"/>
                  </a:cubicBezTo>
                  <a:cubicBezTo>
                    <a:pt x="146" y="432"/>
                    <a:pt x="146" y="432"/>
                    <a:pt x="146" y="432"/>
                  </a:cubicBezTo>
                  <a:cubicBezTo>
                    <a:pt x="491" y="432"/>
                    <a:pt x="491" y="432"/>
                    <a:pt x="491" y="432"/>
                  </a:cubicBezTo>
                  <a:cubicBezTo>
                    <a:pt x="498" y="320"/>
                    <a:pt x="483" y="157"/>
                    <a:pt x="3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5408382" y="1600450"/>
              <a:ext cx="1642841" cy="565319"/>
            </a:xfrm>
            <a:custGeom>
              <a:avLst/>
              <a:gdLst>
                <a:gd name="T0" fmla="*/ 793 w 1120"/>
                <a:gd name="T1" fmla="*/ 146 h 385"/>
                <a:gd name="T2" fmla="*/ 0 w 1120"/>
                <a:gd name="T3" fmla="*/ 136 h 385"/>
                <a:gd name="T4" fmla="*/ 0 w 1120"/>
                <a:gd name="T5" fmla="*/ 385 h 385"/>
                <a:gd name="T6" fmla="*/ 603 w 1120"/>
                <a:gd name="T7" fmla="*/ 385 h 385"/>
                <a:gd name="T8" fmla="*/ 603 w 1120"/>
                <a:gd name="T9" fmla="*/ 342 h 385"/>
                <a:gd name="T10" fmla="*/ 600 w 1120"/>
                <a:gd name="T11" fmla="*/ 330 h 385"/>
                <a:gd name="T12" fmla="*/ 587 w 1120"/>
                <a:gd name="T13" fmla="*/ 307 h 385"/>
                <a:gd name="T14" fmla="*/ 577 w 1120"/>
                <a:gd name="T15" fmla="*/ 267 h 385"/>
                <a:gd name="T16" fmla="*/ 577 w 1120"/>
                <a:gd name="T17" fmla="*/ 266 h 385"/>
                <a:gd name="T18" fmla="*/ 577 w 1120"/>
                <a:gd name="T19" fmla="*/ 266 h 385"/>
                <a:gd name="T20" fmla="*/ 577 w 1120"/>
                <a:gd name="T21" fmla="*/ 266 h 385"/>
                <a:gd name="T22" fmla="*/ 644 w 1120"/>
                <a:gd name="T23" fmla="*/ 212 h 385"/>
                <a:gd name="T24" fmla="*/ 711 w 1120"/>
                <a:gd name="T25" fmla="*/ 270 h 385"/>
                <a:gd name="T26" fmla="*/ 711 w 1120"/>
                <a:gd name="T27" fmla="*/ 270 h 385"/>
                <a:gd name="T28" fmla="*/ 700 w 1120"/>
                <a:gd name="T29" fmla="*/ 307 h 385"/>
                <a:gd name="T30" fmla="*/ 688 w 1120"/>
                <a:gd name="T31" fmla="*/ 327 h 385"/>
                <a:gd name="T32" fmla="*/ 684 w 1120"/>
                <a:gd name="T33" fmla="*/ 342 h 385"/>
                <a:gd name="T34" fmla="*/ 684 w 1120"/>
                <a:gd name="T35" fmla="*/ 342 h 385"/>
                <a:gd name="T36" fmla="*/ 684 w 1120"/>
                <a:gd name="T37" fmla="*/ 385 h 385"/>
                <a:gd name="T38" fmla="*/ 1120 w 1120"/>
                <a:gd name="T39" fmla="*/ 385 h 385"/>
                <a:gd name="T40" fmla="*/ 793 w 1120"/>
                <a:gd name="T41" fmla="*/ 14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20" h="385">
                  <a:moveTo>
                    <a:pt x="793" y="146"/>
                  </a:moveTo>
                  <a:cubicBezTo>
                    <a:pt x="476" y="0"/>
                    <a:pt x="207" y="32"/>
                    <a:pt x="0" y="136"/>
                  </a:cubicBezTo>
                  <a:cubicBezTo>
                    <a:pt x="0" y="385"/>
                    <a:pt x="0" y="385"/>
                    <a:pt x="0" y="385"/>
                  </a:cubicBezTo>
                  <a:cubicBezTo>
                    <a:pt x="603" y="385"/>
                    <a:pt x="603" y="385"/>
                    <a:pt x="603" y="385"/>
                  </a:cubicBezTo>
                  <a:cubicBezTo>
                    <a:pt x="603" y="342"/>
                    <a:pt x="603" y="342"/>
                    <a:pt x="603" y="342"/>
                  </a:cubicBezTo>
                  <a:cubicBezTo>
                    <a:pt x="600" y="330"/>
                    <a:pt x="600" y="330"/>
                    <a:pt x="600" y="330"/>
                  </a:cubicBezTo>
                  <a:cubicBezTo>
                    <a:pt x="597" y="320"/>
                    <a:pt x="594" y="316"/>
                    <a:pt x="587" y="307"/>
                  </a:cubicBezTo>
                  <a:cubicBezTo>
                    <a:pt x="579" y="295"/>
                    <a:pt x="575" y="282"/>
                    <a:pt x="577" y="267"/>
                  </a:cubicBezTo>
                  <a:cubicBezTo>
                    <a:pt x="577" y="267"/>
                    <a:pt x="577" y="267"/>
                    <a:pt x="577" y="266"/>
                  </a:cubicBezTo>
                  <a:cubicBezTo>
                    <a:pt x="577" y="266"/>
                    <a:pt x="577" y="266"/>
                    <a:pt x="577" y="266"/>
                  </a:cubicBezTo>
                  <a:cubicBezTo>
                    <a:pt x="577" y="266"/>
                    <a:pt x="577" y="266"/>
                    <a:pt x="577" y="266"/>
                  </a:cubicBezTo>
                  <a:cubicBezTo>
                    <a:pt x="580" y="236"/>
                    <a:pt x="609" y="212"/>
                    <a:pt x="644" y="212"/>
                  </a:cubicBezTo>
                  <a:cubicBezTo>
                    <a:pt x="681" y="212"/>
                    <a:pt x="711" y="238"/>
                    <a:pt x="711" y="270"/>
                  </a:cubicBezTo>
                  <a:cubicBezTo>
                    <a:pt x="711" y="270"/>
                    <a:pt x="711" y="270"/>
                    <a:pt x="711" y="270"/>
                  </a:cubicBezTo>
                  <a:cubicBezTo>
                    <a:pt x="712" y="284"/>
                    <a:pt x="708" y="296"/>
                    <a:pt x="700" y="307"/>
                  </a:cubicBezTo>
                  <a:cubicBezTo>
                    <a:pt x="694" y="315"/>
                    <a:pt x="691" y="319"/>
                    <a:pt x="688" y="327"/>
                  </a:cubicBezTo>
                  <a:cubicBezTo>
                    <a:pt x="684" y="342"/>
                    <a:pt x="684" y="342"/>
                    <a:pt x="684" y="342"/>
                  </a:cubicBezTo>
                  <a:cubicBezTo>
                    <a:pt x="684" y="342"/>
                    <a:pt x="684" y="342"/>
                    <a:pt x="684" y="342"/>
                  </a:cubicBezTo>
                  <a:cubicBezTo>
                    <a:pt x="684" y="385"/>
                    <a:pt x="684" y="385"/>
                    <a:pt x="684" y="385"/>
                  </a:cubicBezTo>
                  <a:cubicBezTo>
                    <a:pt x="1120" y="385"/>
                    <a:pt x="1120" y="385"/>
                    <a:pt x="1120" y="385"/>
                  </a:cubicBezTo>
                  <a:cubicBezTo>
                    <a:pt x="1046" y="297"/>
                    <a:pt x="941" y="215"/>
                    <a:pt x="793" y="1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>
              <a:off x="5971172" y="3755494"/>
              <a:ext cx="295939" cy="634878"/>
            </a:xfrm>
            <a:custGeom>
              <a:avLst/>
              <a:gdLst>
                <a:gd name="T0" fmla="*/ 234 w 234"/>
                <a:gd name="T1" fmla="*/ 0 h 502"/>
                <a:gd name="T2" fmla="*/ 0 w 234"/>
                <a:gd name="T3" fmla="*/ 0 h 502"/>
                <a:gd name="T4" fmla="*/ 0 w 234"/>
                <a:gd name="T5" fmla="*/ 502 h 502"/>
                <a:gd name="T6" fmla="*/ 0 w 234"/>
                <a:gd name="T7" fmla="*/ 502 h 502"/>
                <a:gd name="T8" fmla="*/ 234 w 234"/>
                <a:gd name="T9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502">
                  <a:moveTo>
                    <a:pt x="234" y="0"/>
                  </a:moveTo>
                  <a:lnTo>
                    <a:pt x="0" y="0"/>
                  </a:lnTo>
                  <a:lnTo>
                    <a:pt x="0" y="502"/>
                  </a:lnTo>
                  <a:lnTo>
                    <a:pt x="0" y="502"/>
                  </a:lnTo>
                  <a:lnTo>
                    <a:pt x="2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4954355" y="1862243"/>
              <a:ext cx="345263" cy="303528"/>
            </a:xfrm>
            <a:custGeom>
              <a:avLst/>
              <a:gdLst>
                <a:gd name="T0" fmla="*/ 235 w 235"/>
                <a:gd name="T1" fmla="*/ 207 h 207"/>
                <a:gd name="T2" fmla="*/ 235 w 235"/>
                <a:gd name="T3" fmla="*/ 0 h 207"/>
                <a:gd name="T4" fmla="*/ 0 w 235"/>
                <a:gd name="T5" fmla="*/ 207 h 207"/>
                <a:gd name="T6" fmla="*/ 235 w 235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207">
                  <a:moveTo>
                    <a:pt x="235" y="207"/>
                  </a:moveTo>
                  <a:cubicBezTo>
                    <a:pt x="235" y="0"/>
                    <a:pt x="235" y="0"/>
                    <a:pt x="235" y="0"/>
                  </a:cubicBezTo>
                  <a:cubicBezTo>
                    <a:pt x="141" y="58"/>
                    <a:pt x="62" y="132"/>
                    <a:pt x="0" y="207"/>
                  </a:cubicBezTo>
                  <a:lnTo>
                    <a:pt x="235" y="2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5408382" y="2273269"/>
              <a:ext cx="902994" cy="633614"/>
            </a:xfrm>
            <a:custGeom>
              <a:avLst/>
              <a:gdLst>
                <a:gd name="T0" fmla="*/ 714 w 714"/>
                <a:gd name="T1" fmla="*/ 0 h 501"/>
                <a:gd name="T2" fmla="*/ 0 w 714"/>
                <a:gd name="T3" fmla="*/ 0 h 501"/>
                <a:gd name="T4" fmla="*/ 0 w 714"/>
                <a:gd name="T5" fmla="*/ 501 h 501"/>
                <a:gd name="T6" fmla="*/ 433 w 714"/>
                <a:gd name="T7" fmla="*/ 501 h 501"/>
                <a:gd name="T8" fmla="*/ 714 w 714"/>
                <a:gd name="T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" h="501">
                  <a:moveTo>
                    <a:pt x="714" y="0"/>
                  </a:moveTo>
                  <a:lnTo>
                    <a:pt x="0" y="0"/>
                  </a:lnTo>
                  <a:lnTo>
                    <a:pt x="0" y="501"/>
                  </a:lnTo>
                  <a:lnTo>
                    <a:pt x="433" y="501"/>
                  </a:lnTo>
                  <a:lnTo>
                    <a:pt x="7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2"/>
            <p:cNvSpPr>
              <a:spLocks/>
            </p:cNvSpPr>
            <p:nvPr/>
          </p:nvSpPr>
          <p:spPr bwMode="auto">
            <a:xfrm>
              <a:off x="4641975" y="5005015"/>
              <a:ext cx="2174014" cy="765142"/>
            </a:xfrm>
            <a:custGeom>
              <a:avLst/>
              <a:gdLst>
                <a:gd name="T0" fmla="*/ 0 w 1719"/>
                <a:gd name="T1" fmla="*/ 605 h 605"/>
                <a:gd name="T2" fmla="*/ 224 w 1719"/>
                <a:gd name="T3" fmla="*/ 0 h 605"/>
                <a:gd name="T4" fmla="*/ 1440 w 1719"/>
                <a:gd name="T5" fmla="*/ 261 h 605"/>
                <a:gd name="T6" fmla="*/ 1440 w 1719"/>
                <a:gd name="T7" fmla="*/ 218 h 605"/>
                <a:gd name="T8" fmla="*/ 1719 w 1719"/>
                <a:gd name="T9" fmla="*/ 605 h 605"/>
                <a:gd name="T10" fmla="*/ 0 w 1719"/>
                <a:gd name="T1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605">
                  <a:moveTo>
                    <a:pt x="0" y="605"/>
                  </a:moveTo>
                  <a:lnTo>
                    <a:pt x="224" y="0"/>
                  </a:lnTo>
                  <a:lnTo>
                    <a:pt x="1440" y="261"/>
                  </a:lnTo>
                  <a:lnTo>
                    <a:pt x="1440" y="218"/>
                  </a:lnTo>
                  <a:lnTo>
                    <a:pt x="1719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auto">
            <a:xfrm>
              <a:off x="4925267" y="4621812"/>
              <a:ext cx="1537871" cy="713289"/>
            </a:xfrm>
            <a:custGeom>
              <a:avLst/>
              <a:gdLst>
                <a:gd name="T0" fmla="*/ 1216 w 1216"/>
                <a:gd name="T1" fmla="*/ 564 h 564"/>
                <a:gd name="T2" fmla="*/ 0 w 1216"/>
                <a:gd name="T3" fmla="*/ 303 h 564"/>
                <a:gd name="T4" fmla="*/ 102 w 1216"/>
                <a:gd name="T5" fmla="*/ 0 h 564"/>
                <a:gd name="T6" fmla="*/ 1216 w 1216"/>
                <a:gd name="T7" fmla="*/ 260 h 564"/>
                <a:gd name="T8" fmla="*/ 1216 w 1216"/>
                <a:gd name="T9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6" h="564">
                  <a:moveTo>
                    <a:pt x="1216" y="564"/>
                  </a:moveTo>
                  <a:lnTo>
                    <a:pt x="0" y="303"/>
                  </a:lnTo>
                  <a:lnTo>
                    <a:pt x="102" y="0"/>
                  </a:lnTo>
                  <a:lnTo>
                    <a:pt x="1216" y="260"/>
                  </a:lnTo>
                  <a:lnTo>
                    <a:pt x="1216" y="5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5408382" y="2681766"/>
              <a:ext cx="1367137" cy="967493"/>
            </a:xfrm>
            <a:custGeom>
              <a:avLst/>
              <a:gdLst>
                <a:gd name="connsiteX0" fmla="*/ 875170 w 1367137"/>
                <a:gd name="connsiteY0" fmla="*/ 0 h 967493"/>
                <a:gd name="connsiteX1" fmla="*/ 940741 w 1367137"/>
                <a:gd name="connsiteY1" fmla="*/ 52782 h 967493"/>
                <a:gd name="connsiteX2" fmla="*/ 930541 w 1367137"/>
                <a:gd name="connsiteY2" fmla="*/ 95300 h 967493"/>
                <a:gd name="connsiteX3" fmla="*/ 908684 w 1367137"/>
                <a:gd name="connsiteY3" fmla="*/ 136352 h 967493"/>
                <a:gd name="connsiteX4" fmla="*/ 901398 w 1367137"/>
                <a:gd name="connsiteY4" fmla="*/ 162743 h 967493"/>
                <a:gd name="connsiteX5" fmla="*/ 901398 w 1367137"/>
                <a:gd name="connsiteY5" fmla="*/ 331350 h 967493"/>
                <a:gd name="connsiteX6" fmla="*/ 1054757 w 1367137"/>
                <a:gd name="connsiteY6" fmla="*/ 331350 h 967493"/>
                <a:gd name="connsiteX7" fmla="*/ 1054757 w 1367137"/>
                <a:gd name="connsiteY7" fmla="*/ 471137 h 967493"/>
                <a:gd name="connsiteX8" fmla="*/ 1074553 w 1367137"/>
                <a:gd name="connsiteY8" fmla="*/ 470966 h 967493"/>
                <a:gd name="connsiteX9" fmla="*/ 1202403 w 1367137"/>
                <a:gd name="connsiteY9" fmla="*/ 469855 h 967493"/>
                <a:gd name="connsiteX10" fmla="*/ 1231820 w 1367137"/>
                <a:gd name="connsiteY10" fmla="*/ 462512 h 967493"/>
                <a:gd name="connsiteX11" fmla="*/ 1270062 w 1367137"/>
                <a:gd name="connsiteY11" fmla="*/ 441950 h 967493"/>
                <a:gd name="connsiteX12" fmla="*/ 1308304 w 1367137"/>
                <a:gd name="connsiteY12" fmla="*/ 430201 h 967493"/>
                <a:gd name="connsiteX13" fmla="*/ 1367137 w 1367137"/>
                <a:gd name="connsiteY13" fmla="*/ 497760 h 967493"/>
                <a:gd name="connsiteX14" fmla="*/ 1312716 w 1367137"/>
                <a:gd name="connsiteY14" fmla="*/ 563851 h 967493"/>
                <a:gd name="connsiteX15" fmla="*/ 1270062 w 1367137"/>
                <a:gd name="connsiteY15" fmla="*/ 553571 h 967493"/>
                <a:gd name="connsiteX16" fmla="*/ 1228879 w 1367137"/>
                <a:gd name="connsiteY16" fmla="*/ 530072 h 967493"/>
                <a:gd name="connsiteX17" fmla="*/ 1228879 w 1367137"/>
                <a:gd name="connsiteY17" fmla="*/ 531540 h 967493"/>
                <a:gd name="connsiteX18" fmla="*/ 1202403 w 1367137"/>
                <a:gd name="connsiteY18" fmla="*/ 524197 h 967493"/>
                <a:gd name="connsiteX19" fmla="*/ 1089089 w 1367137"/>
                <a:gd name="connsiteY19" fmla="*/ 524197 h 967493"/>
                <a:gd name="connsiteX20" fmla="*/ 1054757 w 1367137"/>
                <a:gd name="connsiteY20" fmla="*/ 524197 h 967493"/>
                <a:gd name="connsiteX21" fmla="*/ 1054757 w 1367137"/>
                <a:gd name="connsiteY21" fmla="*/ 967493 h 967493"/>
                <a:gd name="connsiteX22" fmla="*/ 212712 w 1367137"/>
                <a:gd name="connsiteY22" fmla="*/ 967493 h 967493"/>
                <a:gd name="connsiteX23" fmla="*/ 212712 w 1367137"/>
                <a:gd name="connsiteY23" fmla="*/ 935172 h 967493"/>
                <a:gd name="connsiteX24" fmla="*/ 218580 w 1367137"/>
                <a:gd name="connsiteY24" fmla="*/ 913135 h 967493"/>
                <a:gd name="connsiteX25" fmla="*/ 236183 w 1367137"/>
                <a:gd name="connsiteY25" fmla="*/ 883751 h 967493"/>
                <a:gd name="connsiteX26" fmla="*/ 252320 w 1367137"/>
                <a:gd name="connsiteY26" fmla="*/ 829393 h 967493"/>
                <a:gd name="connsiteX27" fmla="*/ 154033 w 1367137"/>
                <a:gd name="connsiteY27" fmla="*/ 745651 h 967493"/>
                <a:gd name="connsiteX28" fmla="*/ 55745 w 1367137"/>
                <a:gd name="connsiteY28" fmla="*/ 823516 h 967493"/>
                <a:gd name="connsiteX29" fmla="*/ 55745 w 1367137"/>
                <a:gd name="connsiteY29" fmla="*/ 826455 h 967493"/>
                <a:gd name="connsiteX30" fmla="*/ 70415 w 1367137"/>
                <a:gd name="connsiteY30" fmla="*/ 883751 h 967493"/>
                <a:gd name="connsiteX31" fmla="*/ 89486 w 1367137"/>
                <a:gd name="connsiteY31" fmla="*/ 917542 h 967493"/>
                <a:gd name="connsiteX32" fmla="*/ 93886 w 1367137"/>
                <a:gd name="connsiteY32" fmla="*/ 935172 h 967493"/>
                <a:gd name="connsiteX33" fmla="*/ 93886 w 1367137"/>
                <a:gd name="connsiteY33" fmla="*/ 967493 h 967493"/>
                <a:gd name="connsiteX34" fmla="*/ 0 w 1367137"/>
                <a:gd name="connsiteY34" fmla="*/ 967493 h 967493"/>
                <a:gd name="connsiteX35" fmla="*/ 0 w 1367137"/>
                <a:gd name="connsiteY35" fmla="*/ 331350 h 967493"/>
                <a:gd name="connsiteX36" fmla="*/ 706605 w 1367137"/>
                <a:gd name="connsiteY36" fmla="*/ 331350 h 967493"/>
                <a:gd name="connsiteX37" fmla="*/ 848941 w 1367137"/>
                <a:gd name="connsiteY37" fmla="*/ 331350 h 967493"/>
                <a:gd name="connsiteX38" fmla="*/ 848941 w 1367137"/>
                <a:gd name="connsiteY38" fmla="*/ 162743 h 967493"/>
                <a:gd name="connsiteX39" fmla="*/ 841655 w 1367137"/>
                <a:gd name="connsiteY39" fmla="*/ 133420 h 967493"/>
                <a:gd name="connsiteX40" fmla="*/ 840198 w 1367137"/>
                <a:gd name="connsiteY40" fmla="*/ 133420 h 967493"/>
                <a:gd name="connsiteX41" fmla="*/ 819798 w 1367137"/>
                <a:gd name="connsiteY41" fmla="*/ 95300 h 967493"/>
                <a:gd name="connsiteX42" fmla="*/ 809598 w 1367137"/>
                <a:gd name="connsiteY42" fmla="*/ 57180 h 967493"/>
                <a:gd name="connsiteX43" fmla="*/ 875170 w 1367137"/>
                <a:gd name="connsiteY43" fmla="*/ 0 h 9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67137" h="967493">
                  <a:moveTo>
                    <a:pt x="875170" y="0"/>
                  </a:moveTo>
                  <a:cubicBezTo>
                    <a:pt x="910141" y="0"/>
                    <a:pt x="939284" y="23458"/>
                    <a:pt x="940741" y="52782"/>
                  </a:cubicBezTo>
                  <a:cubicBezTo>
                    <a:pt x="942198" y="68909"/>
                    <a:pt x="939284" y="83571"/>
                    <a:pt x="930541" y="95300"/>
                  </a:cubicBezTo>
                  <a:cubicBezTo>
                    <a:pt x="918884" y="111428"/>
                    <a:pt x="914513" y="120224"/>
                    <a:pt x="908684" y="136352"/>
                  </a:cubicBezTo>
                  <a:cubicBezTo>
                    <a:pt x="908684" y="136352"/>
                    <a:pt x="908684" y="136352"/>
                    <a:pt x="901398" y="162743"/>
                  </a:cubicBezTo>
                  <a:cubicBezTo>
                    <a:pt x="901398" y="162743"/>
                    <a:pt x="901398" y="162743"/>
                    <a:pt x="901398" y="331350"/>
                  </a:cubicBezTo>
                  <a:lnTo>
                    <a:pt x="1054757" y="331350"/>
                  </a:lnTo>
                  <a:lnTo>
                    <a:pt x="1054757" y="471137"/>
                  </a:lnTo>
                  <a:lnTo>
                    <a:pt x="1074553" y="470966"/>
                  </a:lnTo>
                  <a:cubicBezTo>
                    <a:pt x="1099330" y="470750"/>
                    <a:pt x="1138974" y="470406"/>
                    <a:pt x="1202403" y="469855"/>
                  </a:cubicBezTo>
                  <a:cubicBezTo>
                    <a:pt x="1202403" y="469855"/>
                    <a:pt x="1202403" y="469855"/>
                    <a:pt x="1231820" y="462512"/>
                  </a:cubicBezTo>
                  <a:cubicBezTo>
                    <a:pt x="1246529" y="456637"/>
                    <a:pt x="1255354" y="452231"/>
                    <a:pt x="1270062" y="441950"/>
                  </a:cubicBezTo>
                  <a:cubicBezTo>
                    <a:pt x="1281829" y="433138"/>
                    <a:pt x="1293595" y="428732"/>
                    <a:pt x="1308304" y="430201"/>
                  </a:cubicBezTo>
                  <a:cubicBezTo>
                    <a:pt x="1340662" y="430201"/>
                    <a:pt x="1367137" y="461043"/>
                    <a:pt x="1367137" y="497760"/>
                  </a:cubicBezTo>
                  <a:cubicBezTo>
                    <a:pt x="1367137" y="533009"/>
                    <a:pt x="1343604" y="560914"/>
                    <a:pt x="1312716" y="563851"/>
                  </a:cubicBezTo>
                  <a:cubicBezTo>
                    <a:pt x="1296537" y="565320"/>
                    <a:pt x="1283300" y="562383"/>
                    <a:pt x="1270062" y="553571"/>
                  </a:cubicBezTo>
                  <a:cubicBezTo>
                    <a:pt x="1253883" y="540352"/>
                    <a:pt x="1246529" y="535946"/>
                    <a:pt x="1228879" y="530072"/>
                  </a:cubicBezTo>
                  <a:cubicBezTo>
                    <a:pt x="1228879" y="530072"/>
                    <a:pt x="1228879" y="530072"/>
                    <a:pt x="1228879" y="531540"/>
                  </a:cubicBezTo>
                  <a:lnTo>
                    <a:pt x="1202403" y="524197"/>
                  </a:lnTo>
                  <a:cubicBezTo>
                    <a:pt x="1202403" y="524197"/>
                    <a:pt x="1202403" y="524197"/>
                    <a:pt x="1089089" y="524197"/>
                  </a:cubicBezTo>
                  <a:lnTo>
                    <a:pt x="1054757" y="524197"/>
                  </a:lnTo>
                  <a:lnTo>
                    <a:pt x="1054757" y="967493"/>
                  </a:lnTo>
                  <a:cubicBezTo>
                    <a:pt x="1054757" y="967493"/>
                    <a:pt x="1054757" y="967493"/>
                    <a:pt x="212712" y="967493"/>
                  </a:cubicBezTo>
                  <a:cubicBezTo>
                    <a:pt x="212712" y="967493"/>
                    <a:pt x="212712" y="967493"/>
                    <a:pt x="212712" y="935172"/>
                  </a:cubicBezTo>
                  <a:cubicBezTo>
                    <a:pt x="212712" y="935172"/>
                    <a:pt x="212712" y="935172"/>
                    <a:pt x="218580" y="913135"/>
                  </a:cubicBezTo>
                  <a:cubicBezTo>
                    <a:pt x="222980" y="901381"/>
                    <a:pt x="225914" y="895505"/>
                    <a:pt x="236183" y="883751"/>
                  </a:cubicBezTo>
                  <a:cubicBezTo>
                    <a:pt x="247919" y="867591"/>
                    <a:pt x="252320" y="849961"/>
                    <a:pt x="252320" y="829393"/>
                  </a:cubicBezTo>
                  <a:cubicBezTo>
                    <a:pt x="252320" y="783849"/>
                    <a:pt x="208311" y="745651"/>
                    <a:pt x="154033" y="745651"/>
                  </a:cubicBezTo>
                  <a:cubicBezTo>
                    <a:pt x="102688" y="745651"/>
                    <a:pt x="60146" y="779442"/>
                    <a:pt x="55745" y="823516"/>
                  </a:cubicBezTo>
                  <a:cubicBezTo>
                    <a:pt x="55745" y="824985"/>
                    <a:pt x="55745" y="824985"/>
                    <a:pt x="55745" y="826455"/>
                  </a:cubicBezTo>
                  <a:cubicBezTo>
                    <a:pt x="52811" y="847023"/>
                    <a:pt x="58679" y="866122"/>
                    <a:pt x="70415" y="883751"/>
                  </a:cubicBezTo>
                  <a:cubicBezTo>
                    <a:pt x="80684" y="896974"/>
                    <a:pt x="83618" y="902850"/>
                    <a:pt x="89486" y="917542"/>
                  </a:cubicBezTo>
                  <a:cubicBezTo>
                    <a:pt x="89486" y="917542"/>
                    <a:pt x="89486" y="917542"/>
                    <a:pt x="93886" y="935172"/>
                  </a:cubicBezTo>
                  <a:cubicBezTo>
                    <a:pt x="93886" y="935172"/>
                    <a:pt x="93886" y="935172"/>
                    <a:pt x="93886" y="967493"/>
                  </a:cubicBezTo>
                  <a:cubicBezTo>
                    <a:pt x="93886" y="967493"/>
                    <a:pt x="93886" y="967493"/>
                    <a:pt x="0" y="967493"/>
                  </a:cubicBezTo>
                  <a:cubicBezTo>
                    <a:pt x="0" y="967493"/>
                    <a:pt x="0" y="967493"/>
                    <a:pt x="0" y="331350"/>
                  </a:cubicBezTo>
                  <a:cubicBezTo>
                    <a:pt x="0" y="331350"/>
                    <a:pt x="0" y="331350"/>
                    <a:pt x="706605" y="331350"/>
                  </a:cubicBezTo>
                  <a:lnTo>
                    <a:pt x="848941" y="331350"/>
                  </a:lnTo>
                  <a:cubicBezTo>
                    <a:pt x="848941" y="331350"/>
                    <a:pt x="848941" y="331350"/>
                    <a:pt x="848941" y="162743"/>
                  </a:cubicBezTo>
                  <a:cubicBezTo>
                    <a:pt x="848941" y="162743"/>
                    <a:pt x="848941" y="162743"/>
                    <a:pt x="841655" y="133420"/>
                  </a:cubicBezTo>
                  <a:cubicBezTo>
                    <a:pt x="841655" y="133420"/>
                    <a:pt x="841655" y="133420"/>
                    <a:pt x="840198" y="133420"/>
                  </a:cubicBezTo>
                  <a:cubicBezTo>
                    <a:pt x="835827" y="118758"/>
                    <a:pt x="829998" y="109961"/>
                    <a:pt x="819798" y="95300"/>
                  </a:cubicBezTo>
                  <a:cubicBezTo>
                    <a:pt x="811056" y="83571"/>
                    <a:pt x="808141" y="71842"/>
                    <a:pt x="809598" y="57180"/>
                  </a:cubicBezTo>
                  <a:cubicBezTo>
                    <a:pt x="809598" y="24925"/>
                    <a:pt x="838741" y="0"/>
                    <a:pt x="875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821562" y="3453231"/>
              <a:ext cx="1042111" cy="937140"/>
            </a:xfrm>
            <a:custGeom>
              <a:avLst/>
              <a:gdLst>
                <a:gd name="connsiteX0" fmla="*/ 740582 w 1042111"/>
                <a:gd name="connsiteY0" fmla="*/ 0 h 937140"/>
                <a:gd name="connsiteX1" fmla="*/ 806672 w 1042111"/>
                <a:gd name="connsiteY1" fmla="*/ 54289 h 937140"/>
                <a:gd name="connsiteX2" fmla="*/ 794923 w 1042111"/>
                <a:gd name="connsiteY2" fmla="*/ 96840 h 937140"/>
                <a:gd name="connsiteX3" fmla="*/ 772893 w 1042111"/>
                <a:gd name="connsiteY3" fmla="*/ 137923 h 937140"/>
                <a:gd name="connsiteX4" fmla="*/ 767018 w 1042111"/>
                <a:gd name="connsiteY4" fmla="*/ 162866 h 937140"/>
                <a:gd name="connsiteX5" fmla="*/ 767018 w 1042111"/>
                <a:gd name="connsiteY5" fmla="*/ 280821 h 937140"/>
                <a:gd name="connsiteX6" fmla="*/ 767018 w 1042111"/>
                <a:gd name="connsiteY6" fmla="*/ 302262 h 937140"/>
                <a:gd name="connsiteX7" fmla="*/ 833111 w 1042111"/>
                <a:gd name="connsiteY7" fmla="*/ 302262 h 937140"/>
                <a:gd name="connsiteX8" fmla="*/ 1042110 w 1042111"/>
                <a:gd name="connsiteY8" fmla="*/ 302262 h 937140"/>
                <a:gd name="connsiteX9" fmla="*/ 1042110 w 1042111"/>
                <a:gd name="connsiteY9" fmla="*/ 302263 h 937140"/>
                <a:gd name="connsiteX10" fmla="*/ 1042111 w 1042111"/>
                <a:gd name="connsiteY10" fmla="*/ 302262 h 937140"/>
                <a:gd name="connsiteX11" fmla="*/ 1042111 w 1042111"/>
                <a:gd name="connsiteY11" fmla="*/ 937140 h 937140"/>
                <a:gd name="connsiteX12" fmla="*/ 1042110 w 1042111"/>
                <a:gd name="connsiteY12" fmla="*/ 937140 h 937140"/>
                <a:gd name="connsiteX13" fmla="*/ 1040702 w 1042111"/>
                <a:gd name="connsiteY13" fmla="*/ 937140 h 937140"/>
                <a:gd name="connsiteX14" fmla="*/ 1040702 w 1042111"/>
                <a:gd name="connsiteY14" fmla="*/ 937140 h 937140"/>
                <a:gd name="connsiteX15" fmla="*/ 1030843 w 1042111"/>
                <a:gd name="connsiteY15" fmla="*/ 937140 h 937140"/>
                <a:gd name="connsiteX16" fmla="*/ 1030838 w 1042111"/>
                <a:gd name="connsiteY16" fmla="*/ 937140 h 937140"/>
                <a:gd name="connsiteX17" fmla="*/ 1004082 w 1042111"/>
                <a:gd name="connsiteY17" fmla="*/ 937140 h 937140"/>
                <a:gd name="connsiteX18" fmla="*/ 1004063 w 1042111"/>
                <a:gd name="connsiteY18" fmla="*/ 937140 h 937140"/>
                <a:gd name="connsiteX19" fmla="*/ 981723 w 1042111"/>
                <a:gd name="connsiteY19" fmla="*/ 937140 h 937140"/>
                <a:gd name="connsiteX20" fmla="*/ 981693 w 1042111"/>
                <a:gd name="connsiteY20" fmla="*/ 937140 h 937140"/>
                <a:gd name="connsiteX21" fmla="*/ 951970 w 1042111"/>
                <a:gd name="connsiteY21" fmla="*/ 937140 h 937140"/>
                <a:gd name="connsiteX22" fmla="*/ 951924 w 1042111"/>
                <a:gd name="connsiteY22" fmla="*/ 937140 h 937140"/>
                <a:gd name="connsiteX23" fmla="*/ 913766 w 1042111"/>
                <a:gd name="connsiteY23" fmla="*/ 937140 h 937140"/>
                <a:gd name="connsiteX24" fmla="*/ 913700 w 1042111"/>
                <a:gd name="connsiteY24" fmla="*/ 937140 h 937140"/>
                <a:gd name="connsiteX25" fmla="*/ 866055 w 1042111"/>
                <a:gd name="connsiteY25" fmla="*/ 937140 h 937140"/>
                <a:gd name="connsiteX26" fmla="*/ 865964 w 1042111"/>
                <a:gd name="connsiteY26" fmla="*/ 937140 h 937140"/>
                <a:gd name="connsiteX27" fmla="*/ 807781 w 1042111"/>
                <a:gd name="connsiteY27" fmla="*/ 937140 h 937140"/>
                <a:gd name="connsiteX28" fmla="*/ 807660 w 1042111"/>
                <a:gd name="connsiteY28" fmla="*/ 937140 h 937140"/>
                <a:gd name="connsiteX29" fmla="*/ 737887 w 1042111"/>
                <a:gd name="connsiteY29" fmla="*/ 937140 h 937140"/>
                <a:gd name="connsiteX30" fmla="*/ 737729 w 1042111"/>
                <a:gd name="connsiteY30" fmla="*/ 937140 h 937140"/>
                <a:gd name="connsiteX31" fmla="*/ 655316 w 1042111"/>
                <a:gd name="connsiteY31" fmla="*/ 937140 h 937140"/>
                <a:gd name="connsiteX32" fmla="*/ 655116 w 1042111"/>
                <a:gd name="connsiteY32" fmla="*/ 937140 h 937140"/>
                <a:gd name="connsiteX33" fmla="*/ 559014 w 1042111"/>
                <a:gd name="connsiteY33" fmla="*/ 937140 h 937140"/>
                <a:gd name="connsiteX34" fmla="*/ 558764 w 1042111"/>
                <a:gd name="connsiteY34" fmla="*/ 937140 h 937140"/>
                <a:gd name="connsiteX35" fmla="*/ 447923 w 1042111"/>
                <a:gd name="connsiteY35" fmla="*/ 937140 h 937140"/>
                <a:gd name="connsiteX36" fmla="*/ 447615 w 1042111"/>
                <a:gd name="connsiteY36" fmla="*/ 937140 h 937140"/>
                <a:gd name="connsiteX37" fmla="*/ 320987 w 1042111"/>
                <a:gd name="connsiteY37" fmla="*/ 937140 h 937140"/>
                <a:gd name="connsiteX38" fmla="*/ 320613 w 1042111"/>
                <a:gd name="connsiteY38" fmla="*/ 937140 h 937140"/>
                <a:gd name="connsiteX39" fmla="*/ 325012 w 1042111"/>
                <a:gd name="connsiteY39" fmla="*/ 831327 h 937140"/>
                <a:gd name="connsiteX40" fmla="*/ 323202 w 1042111"/>
                <a:gd name="connsiteY40" fmla="*/ 777915 h 937140"/>
                <a:gd name="connsiteX41" fmla="*/ 319975 w 1042111"/>
                <a:gd name="connsiteY41" fmla="*/ 753187 h 937140"/>
                <a:gd name="connsiteX42" fmla="*/ 314183 w 1042111"/>
                <a:gd name="connsiteY42" fmla="*/ 721555 h 937140"/>
                <a:gd name="connsiteX43" fmla="*/ 308725 w 1042111"/>
                <a:gd name="connsiteY43" fmla="*/ 703337 h 937140"/>
                <a:gd name="connsiteX44" fmla="*/ 290823 w 1042111"/>
                <a:gd name="connsiteY44" fmla="*/ 670540 h 937140"/>
                <a:gd name="connsiteX45" fmla="*/ 288351 w 1042111"/>
                <a:gd name="connsiteY45" fmla="*/ 666729 h 937140"/>
                <a:gd name="connsiteX46" fmla="*/ 288618 w 1042111"/>
                <a:gd name="connsiteY46" fmla="*/ 666600 h 937140"/>
                <a:gd name="connsiteX47" fmla="*/ 201785 w 1042111"/>
                <a:gd name="connsiteY47" fmla="*/ 576095 h 937140"/>
                <a:gd name="connsiteX48" fmla="*/ 0 w 1042111"/>
                <a:gd name="connsiteY48" fmla="*/ 302262 h 937140"/>
                <a:gd name="connsiteX49" fmla="*/ 290208 w 1042111"/>
                <a:gd name="connsiteY49" fmla="*/ 302262 h 937140"/>
                <a:gd name="connsiteX50" fmla="*/ 290208 w 1042111"/>
                <a:gd name="connsiteY50" fmla="*/ 325776 h 937140"/>
                <a:gd name="connsiteX51" fmla="*/ 284345 w 1042111"/>
                <a:gd name="connsiteY51" fmla="*/ 349290 h 937140"/>
                <a:gd name="connsiteX52" fmla="*/ 266757 w 1042111"/>
                <a:gd name="connsiteY52" fmla="*/ 378683 h 937140"/>
                <a:gd name="connsiteX53" fmla="*/ 250634 w 1042111"/>
                <a:gd name="connsiteY53" fmla="*/ 431589 h 937140"/>
                <a:gd name="connsiteX54" fmla="*/ 348836 w 1042111"/>
                <a:gd name="connsiteY54" fmla="*/ 516827 h 937140"/>
                <a:gd name="connsiteX55" fmla="*/ 447037 w 1042111"/>
                <a:gd name="connsiteY55" fmla="*/ 438937 h 937140"/>
                <a:gd name="connsiteX56" fmla="*/ 447037 w 1042111"/>
                <a:gd name="connsiteY56" fmla="*/ 437468 h 937140"/>
                <a:gd name="connsiteX57" fmla="*/ 447037 w 1042111"/>
                <a:gd name="connsiteY57" fmla="*/ 435998 h 937140"/>
                <a:gd name="connsiteX58" fmla="*/ 432380 w 1042111"/>
                <a:gd name="connsiteY58" fmla="*/ 378683 h 937140"/>
                <a:gd name="connsiteX59" fmla="*/ 413326 w 1042111"/>
                <a:gd name="connsiteY59" fmla="*/ 344881 h 937140"/>
                <a:gd name="connsiteX60" fmla="*/ 408929 w 1042111"/>
                <a:gd name="connsiteY60" fmla="*/ 325776 h 937140"/>
                <a:gd name="connsiteX61" fmla="*/ 408929 w 1042111"/>
                <a:gd name="connsiteY61" fmla="*/ 302262 h 937140"/>
                <a:gd name="connsiteX62" fmla="*/ 676053 w 1042111"/>
                <a:gd name="connsiteY62" fmla="*/ 302262 h 937140"/>
                <a:gd name="connsiteX63" fmla="*/ 712677 w 1042111"/>
                <a:gd name="connsiteY63" fmla="*/ 302262 h 937140"/>
                <a:gd name="connsiteX64" fmla="*/ 712677 w 1042111"/>
                <a:gd name="connsiteY64" fmla="*/ 295952 h 937140"/>
                <a:gd name="connsiteX65" fmla="*/ 712677 w 1042111"/>
                <a:gd name="connsiteY65" fmla="*/ 162866 h 937140"/>
                <a:gd name="connsiteX66" fmla="*/ 705334 w 1042111"/>
                <a:gd name="connsiteY66" fmla="*/ 134988 h 937140"/>
                <a:gd name="connsiteX67" fmla="*/ 683304 w 1042111"/>
                <a:gd name="connsiteY67" fmla="*/ 96840 h 937140"/>
                <a:gd name="connsiteX68" fmla="*/ 673023 w 1042111"/>
                <a:gd name="connsiteY68" fmla="*/ 57223 h 937140"/>
                <a:gd name="connsiteX69" fmla="*/ 740582 w 1042111"/>
                <a:gd name="connsiteY69" fmla="*/ 0 h 93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042111" h="937140">
                  <a:moveTo>
                    <a:pt x="740582" y="0"/>
                  </a:moveTo>
                  <a:cubicBezTo>
                    <a:pt x="775830" y="0"/>
                    <a:pt x="803735" y="23476"/>
                    <a:pt x="806672" y="54289"/>
                  </a:cubicBezTo>
                  <a:cubicBezTo>
                    <a:pt x="808141" y="70429"/>
                    <a:pt x="805204" y="83634"/>
                    <a:pt x="794923" y="96840"/>
                  </a:cubicBezTo>
                  <a:cubicBezTo>
                    <a:pt x="783174" y="111512"/>
                    <a:pt x="778768" y="120316"/>
                    <a:pt x="772893" y="137923"/>
                  </a:cubicBezTo>
                  <a:lnTo>
                    <a:pt x="767018" y="162866"/>
                  </a:lnTo>
                  <a:cubicBezTo>
                    <a:pt x="767018" y="162866"/>
                    <a:pt x="767018" y="162866"/>
                    <a:pt x="767018" y="280821"/>
                  </a:cubicBezTo>
                  <a:lnTo>
                    <a:pt x="767018" y="302262"/>
                  </a:lnTo>
                  <a:lnTo>
                    <a:pt x="833111" y="302262"/>
                  </a:lnTo>
                  <a:cubicBezTo>
                    <a:pt x="893708" y="302262"/>
                    <a:pt x="962963" y="302262"/>
                    <a:pt x="1042110" y="302262"/>
                  </a:cubicBezTo>
                  <a:lnTo>
                    <a:pt x="1042110" y="302263"/>
                  </a:lnTo>
                  <a:lnTo>
                    <a:pt x="1042111" y="302262"/>
                  </a:lnTo>
                  <a:cubicBezTo>
                    <a:pt x="1042111" y="302262"/>
                    <a:pt x="1042111" y="302262"/>
                    <a:pt x="1042111" y="937140"/>
                  </a:cubicBezTo>
                  <a:lnTo>
                    <a:pt x="1042110" y="937140"/>
                  </a:lnTo>
                  <a:lnTo>
                    <a:pt x="1040702" y="937140"/>
                  </a:lnTo>
                  <a:lnTo>
                    <a:pt x="1040702" y="937140"/>
                  </a:lnTo>
                  <a:lnTo>
                    <a:pt x="1030843" y="937140"/>
                  </a:lnTo>
                  <a:lnTo>
                    <a:pt x="1030838" y="937140"/>
                  </a:lnTo>
                  <a:lnTo>
                    <a:pt x="1004082" y="937140"/>
                  </a:lnTo>
                  <a:lnTo>
                    <a:pt x="1004063" y="937140"/>
                  </a:lnTo>
                  <a:lnTo>
                    <a:pt x="981723" y="937140"/>
                  </a:lnTo>
                  <a:lnTo>
                    <a:pt x="981693" y="937140"/>
                  </a:lnTo>
                  <a:lnTo>
                    <a:pt x="951970" y="937140"/>
                  </a:lnTo>
                  <a:lnTo>
                    <a:pt x="951924" y="937140"/>
                  </a:lnTo>
                  <a:lnTo>
                    <a:pt x="913766" y="937140"/>
                  </a:lnTo>
                  <a:lnTo>
                    <a:pt x="913700" y="937140"/>
                  </a:lnTo>
                  <a:lnTo>
                    <a:pt x="866055" y="937140"/>
                  </a:lnTo>
                  <a:lnTo>
                    <a:pt x="865964" y="937140"/>
                  </a:lnTo>
                  <a:lnTo>
                    <a:pt x="807781" y="937140"/>
                  </a:lnTo>
                  <a:lnTo>
                    <a:pt x="807660" y="937140"/>
                  </a:lnTo>
                  <a:lnTo>
                    <a:pt x="737887" y="937140"/>
                  </a:lnTo>
                  <a:lnTo>
                    <a:pt x="737729" y="937140"/>
                  </a:lnTo>
                  <a:lnTo>
                    <a:pt x="655316" y="937140"/>
                  </a:lnTo>
                  <a:lnTo>
                    <a:pt x="655116" y="937140"/>
                  </a:lnTo>
                  <a:lnTo>
                    <a:pt x="559014" y="937140"/>
                  </a:lnTo>
                  <a:lnTo>
                    <a:pt x="558764" y="937140"/>
                  </a:lnTo>
                  <a:lnTo>
                    <a:pt x="447923" y="937140"/>
                  </a:lnTo>
                  <a:lnTo>
                    <a:pt x="447615" y="937140"/>
                  </a:lnTo>
                  <a:lnTo>
                    <a:pt x="320987" y="937140"/>
                  </a:lnTo>
                  <a:lnTo>
                    <a:pt x="320613" y="937140"/>
                  </a:lnTo>
                  <a:cubicBezTo>
                    <a:pt x="323546" y="900400"/>
                    <a:pt x="325012" y="865129"/>
                    <a:pt x="325012" y="831327"/>
                  </a:cubicBezTo>
                  <a:cubicBezTo>
                    <a:pt x="325012" y="812589"/>
                    <a:pt x="324462" y="794678"/>
                    <a:pt x="323202" y="777915"/>
                  </a:cubicBezTo>
                  <a:lnTo>
                    <a:pt x="319975" y="753187"/>
                  </a:lnTo>
                  <a:lnTo>
                    <a:pt x="314183" y="721555"/>
                  </a:lnTo>
                  <a:lnTo>
                    <a:pt x="308725" y="703337"/>
                  </a:lnTo>
                  <a:lnTo>
                    <a:pt x="290823" y="670540"/>
                  </a:lnTo>
                  <a:lnTo>
                    <a:pt x="288351" y="666729"/>
                  </a:lnTo>
                  <a:lnTo>
                    <a:pt x="288618" y="666600"/>
                  </a:lnTo>
                  <a:lnTo>
                    <a:pt x="201785" y="576095"/>
                  </a:lnTo>
                  <a:cubicBezTo>
                    <a:pt x="120095" y="485230"/>
                    <a:pt x="53864" y="393746"/>
                    <a:pt x="0" y="302262"/>
                  </a:cubicBezTo>
                  <a:cubicBezTo>
                    <a:pt x="0" y="302262"/>
                    <a:pt x="0" y="302262"/>
                    <a:pt x="290208" y="302262"/>
                  </a:cubicBezTo>
                  <a:cubicBezTo>
                    <a:pt x="290208" y="302262"/>
                    <a:pt x="290208" y="302262"/>
                    <a:pt x="290208" y="325776"/>
                  </a:cubicBezTo>
                  <a:cubicBezTo>
                    <a:pt x="290208" y="325776"/>
                    <a:pt x="290208" y="325776"/>
                    <a:pt x="284345" y="349290"/>
                  </a:cubicBezTo>
                  <a:cubicBezTo>
                    <a:pt x="279948" y="359578"/>
                    <a:pt x="277016" y="366926"/>
                    <a:pt x="266757" y="378683"/>
                  </a:cubicBezTo>
                  <a:cubicBezTo>
                    <a:pt x="255031" y="394849"/>
                    <a:pt x="250634" y="412484"/>
                    <a:pt x="250634" y="431589"/>
                  </a:cubicBezTo>
                  <a:cubicBezTo>
                    <a:pt x="250634" y="478617"/>
                    <a:pt x="294605" y="516827"/>
                    <a:pt x="348836" y="516827"/>
                  </a:cubicBezTo>
                  <a:cubicBezTo>
                    <a:pt x="401601" y="516827"/>
                    <a:pt x="442640" y="483026"/>
                    <a:pt x="447037" y="438937"/>
                  </a:cubicBezTo>
                  <a:cubicBezTo>
                    <a:pt x="447037" y="438937"/>
                    <a:pt x="447037" y="438937"/>
                    <a:pt x="447037" y="437468"/>
                  </a:cubicBezTo>
                  <a:cubicBezTo>
                    <a:pt x="447037" y="437468"/>
                    <a:pt x="447037" y="437468"/>
                    <a:pt x="447037" y="435998"/>
                  </a:cubicBezTo>
                  <a:cubicBezTo>
                    <a:pt x="449969" y="413954"/>
                    <a:pt x="444106" y="396318"/>
                    <a:pt x="432380" y="378683"/>
                  </a:cubicBezTo>
                  <a:cubicBezTo>
                    <a:pt x="422120" y="365456"/>
                    <a:pt x="419189" y="359578"/>
                    <a:pt x="413326" y="344881"/>
                  </a:cubicBezTo>
                  <a:cubicBezTo>
                    <a:pt x="413326" y="344881"/>
                    <a:pt x="413326" y="344881"/>
                    <a:pt x="408929" y="325776"/>
                  </a:cubicBezTo>
                  <a:cubicBezTo>
                    <a:pt x="408929" y="325776"/>
                    <a:pt x="408929" y="325776"/>
                    <a:pt x="408929" y="302262"/>
                  </a:cubicBezTo>
                  <a:cubicBezTo>
                    <a:pt x="408929" y="302262"/>
                    <a:pt x="408929" y="302262"/>
                    <a:pt x="676053" y="302262"/>
                  </a:cubicBezTo>
                  <a:lnTo>
                    <a:pt x="712677" y="302262"/>
                  </a:lnTo>
                  <a:lnTo>
                    <a:pt x="712677" y="295952"/>
                  </a:lnTo>
                  <a:cubicBezTo>
                    <a:pt x="712677" y="270160"/>
                    <a:pt x="712677" y="228893"/>
                    <a:pt x="712677" y="162866"/>
                  </a:cubicBezTo>
                  <a:cubicBezTo>
                    <a:pt x="712677" y="162866"/>
                    <a:pt x="712677" y="162866"/>
                    <a:pt x="705334" y="134988"/>
                  </a:cubicBezTo>
                  <a:cubicBezTo>
                    <a:pt x="699459" y="120316"/>
                    <a:pt x="695053" y="111512"/>
                    <a:pt x="683304" y="96840"/>
                  </a:cubicBezTo>
                  <a:cubicBezTo>
                    <a:pt x="675960" y="85101"/>
                    <a:pt x="671554" y="71896"/>
                    <a:pt x="673023" y="57223"/>
                  </a:cubicBezTo>
                  <a:cubicBezTo>
                    <a:pt x="673023" y="26411"/>
                    <a:pt x="703865" y="0"/>
                    <a:pt x="74058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6569373" y="2726031"/>
              <a:ext cx="918170" cy="923229"/>
            </a:xfrm>
            <a:custGeom>
              <a:avLst/>
              <a:gdLst>
                <a:gd name="connsiteX0" fmla="*/ 155558 w 918170"/>
                <a:gd name="connsiteY0" fmla="*/ 0 h 923229"/>
                <a:gd name="connsiteX1" fmla="*/ 221129 w 918170"/>
                <a:gd name="connsiteY1" fmla="*/ 52846 h 923229"/>
                <a:gd name="connsiteX2" fmla="*/ 210929 w 918170"/>
                <a:gd name="connsiteY2" fmla="*/ 95417 h 923229"/>
                <a:gd name="connsiteX3" fmla="*/ 187615 w 918170"/>
                <a:gd name="connsiteY3" fmla="*/ 136520 h 923229"/>
                <a:gd name="connsiteX4" fmla="*/ 189072 w 918170"/>
                <a:gd name="connsiteY4" fmla="*/ 136520 h 923229"/>
                <a:gd name="connsiteX5" fmla="*/ 181786 w 918170"/>
                <a:gd name="connsiteY5" fmla="*/ 162943 h 923229"/>
                <a:gd name="connsiteX6" fmla="*/ 181786 w 918170"/>
                <a:gd name="connsiteY6" fmla="*/ 274068 h 923229"/>
                <a:gd name="connsiteX7" fmla="*/ 181786 w 918170"/>
                <a:gd name="connsiteY7" fmla="*/ 287086 h 923229"/>
                <a:gd name="connsiteX8" fmla="*/ 229728 w 918170"/>
                <a:gd name="connsiteY8" fmla="*/ 287086 h 923229"/>
                <a:gd name="connsiteX9" fmla="*/ 706962 w 918170"/>
                <a:gd name="connsiteY9" fmla="*/ 287086 h 923229"/>
                <a:gd name="connsiteX10" fmla="*/ 684961 w 918170"/>
                <a:gd name="connsiteY10" fmla="*/ 391396 h 923229"/>
                <a:gd name="connsiteX11" fmla="*/ 918170 w 918170"/>
                <a:gd name="connsiteY11" fmla="*/ 923229 h 923229"/>
                <a:gd name="connsiteX12" fmla="*/ 573490 w 918170"/>
                <a:gd name="connsiteY12" fmla="*/ 923229 h 923229"/>
                <a:gd name="connsiteX13" fmla="*/ 573490 w 918170"/>
                <a:gd name="connsiteY13" fmla="*/ 879155 h 923229"/>
                <a:gd name="connsiteX14" fmla="*/ 579357 w 918170"/>
                <a:gd name="connsiteY14" fmla="*/ 857117 h 923229"/>
                <a:gd name="connsiteX15" fmla="*/ 596957 w 918170"/>
                <a:gd name="connsiteY15" fmla="*/ 826265 h 923229"/>
                <a:gd name="connsiteX16" fmla="*/ 613091 w 918170"/>
                <a:gd name="connsiteY16" fmla="*/ 773376 h 923229"/>
                <a:gd name="connsiteX17" fmla="*/ 514821 w 918170"/>
                <a:gd name="connsiteY17" fmla="*/ 688165 h 923229"/>
                <a:gd name="connsiteX18" fmla="*/ 416550 w 918170"/>
                <a:gd name="connsiteY18" fmla="*/ 766030 h 923229"/>
                <a:gd name="connsiteX19" fmla="*/ 416550 w 918170"/>
                <a:gd name="connsiteY19" fmla="*/ 767499 h 923229"/>
                <a:gd name="connsiteX20" fmla="*/ 416550 w 918170"/>
                <a:gd name="connsiteY20" fmla="*/ 768968 h 923229"/>
                <a:gd name="connsiteX21" fmla="*/ 431217 w 918170"/>
                <a:gd name="connsiteY21" fmla="*/ 826265 h 923229"/>
                <a:gd name="connsiteX22" fmla="*/ 450285 w 918170"/>
                <a:gd name="connsiteY22" fmla="*/ 860056 h 923229"/>
                <a:gd name="connsiteX23" fmla="*/ 454685 w 918170"/>
                <a:gd name="connsiteY23" fmla="*/ 879155 h 923229"/>
                <a:gd name="connsiteX24" fmla="*/ 454685 w 918170"/>
                <a:gd name="connsiteY24" fmla="*/ 923229 h 923229"/>
                <a:gd name="connsiteX25" fmla="*/ 0 w 918170"/>
                <a:gd name="connsiteY25" fmla="*/ 923229 h 923229"/>
                <a:gd name="connsiteX26" fmla="*/ 0 w 918170"/>
                <a:gd name="connsiteY26" fmla="*/ 511866 h 923229"/>
                <a:gd name="connsiteX27" fmla="*/ 41068 w 918170"/>
                <a:gd name="connsiteY27" fmla="*/ 511866 h 923229"/>
                <a:gd name="connsiteX28" fmla="*/ 64536 w 918170"/>
                <a:gd name="connsiteY28" fmla="*/ 517743 h 923229"/>
                <a:gd name="connsiteX29" fmla="*/ 93871 w 918170"/>
                <a:gd name="connsiteY29" fmla="*/ 535373 h 923229"/>
                <a:gd name="connsiteX30" fmla="*/ 146673 w 918170"/>
                <a:gd name="connsiteY30" fmla="*/ 551534 h 923229"/>
                <a:gd name="connsiteX31" fmla="*/ 231743 w 918170"/>
                <a:gd name="connsiteY31" fmla="*/ 453100 h 923229"/>
                <a:gd name="connsiteX32" fmla="*/ 154006 w 918170"/>
                <a:gd name="connsiteY32" fmla="*/ 354667 h 923229"/>
                <a:gd name="connsiteX33" fmla="*/ 151073 w 918170"/>
                <a:gd name="connsiteY33" fmla="*/ 354667 h 923229"/>
                <a:gd name="connsiteX34" fmla="*/ 93871 w 918170"/>
                <a:gd name="connsiteY34" fmla="*/ 369359 h 923229"/>
                <a:gd name="connsiteX35" fmla="*/ 60135 w 918170"/>
                <a:gd name="connsiteY35" fmla="*/ 388458 h 923229"/>
                <a:gd name="connsiteX36" fmla="*/ 41068 w 918170"/>
                <a:gd name="connsiteY36" fmla="*/ 392865 h 923229"/>
                <a:gd name="connsiteX37" fmla="*/ 0 w 918170"/>
                <a:gd name="connsiteY37" fmla="*/ 392865 h 923229"/>
                <a:gd name="connsiteX38" fmla="*/ 0 w 918170"/>
                <a:gd name="connsiteY38" fmla="*/ 287086 h 923229"/>
                <a:gd name="connsiteX39" fmla="*/ 125824 w 918170"/>
                <a:gd name="connsiteY39" fmla="*/ 287086 h 923229"/>
                <a:gd name="connsiteX40" fmla="*/ 128963 w 918170"/>
                <a:gd name="connsiteY40" fmla="*/ 287086 h 923229"/>
                <a:gd name="connsiteX41" fmla="*/ 128715 w 918170"/>
                <a:gd name="connsiteY41" fmla="*/ 258841 h 923229"/>
                <a:gd name="connsiteX42" fmla="*/ 127872 w 918170"/>
                <a:gd name="connsiteY42" fmla="*/ 162943 h 923229"/>
                <a:gd name="connsiteX43" fmla="*/ 120586 w 918170"/>
                <a:gd name="connsiteY43" fmla="*/ 133584 h 923229"/>
                <a:gd name="connsiteX44" fmla="*/ 100186 w 918170"/>
                <a:gd name="connsiteY44" fmla="*/ 95417 h 923229"/>
                <a:gd name="connsiteX45" fmla="*/ 88529 w 918170"/>
                <a:gd name="connsiteY45" fmla="*/ 57250 h 923229"/>
                <a:gd name="connsiteX46" fmla="*/ 155558 w 918170"/>
                <a:gd name="connsiteY46" fmla="*/ 0 h 923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18170" h="923229">
                  <a:moveTo>
                    <a:pt x="155558" y="0"/>
                  </a:moveTo>
                  <a:cubicBezTo>
                    <a:pt x="190529" y="0"/>
                    <a:pt x="218215" y="23487"/>
                    <a:pt x="221129" y="52846"/>
                  </a:cubicBezTo>
                  <a:cubicBezTo>
                    <a:pt x="222586" y="70462"/>
                    <a:pt x="219672" y="83673"/>
                    <a:pt x="210929" y="95417"/>
                  </a:cubicBezTo>
                  <a:cubicBezTo>
                    <a:pt x="199272" y="111564"/>
                    <a:pt x="193443" y="120372"/>
                    <a:pt x="187615" y="136520"/>
                  </a:cubicBezTo>
                  <a:cubicBezTo>
                    <a:pt x="187615" y="136520"/>
                    <a:pt x="187615" y="136520"/>
                    <a:pt x="189072" y="136520"/>
                  </a:cubicBezTo>
                  <a:lnTo>
                    <a:pt x="181786" y="162943"/>
                  </a:lnTo>
                  <a:cubicBezTo>
                    <a:pt x="181786" y="162943"/>
                    <a:pt x="181786" y="162943"/>
                    <a:pt x="181786" y="274068"/>
                  </a:cubicBezTo>
                  <a:lnTo>
                    <a:pt x="181786" y="287086"/>
                  </a:lnTo>
                  <a:lnTo>
                    <a:pt x="229728" y="287086"/>
                  </a:lnTo>
                  <a:cubicBezTo>
                    <a:pt x="334150" y="287086"/>
                    <a:pt x="486036" y="287086"/>
                    <a:pt x="706962" y="287086"/>
                  </a:cubicBezTo>
                  <a:cubicBezTo>
                    <a:pt x="696695" y="353198"/>
                    <a:pt x="683494" y="364951"/>
                    <a:pt x="684961" y="391396"/>
                  </a:cubicBezTo>
                  <a:cubicBezTo>
                    <a:pt x="692295" y="536842"/>
                    <a:pt x="918170" y="923229"/>
                    <a:pt x="918170" y="923229"/>
                  </a:cubicBezTo>
                  <a:cubicBezTo>
                    <a:pt x="918170" y="923229"/>
                    <a:pt x="918170" y="923229"/>
                    <a:pt x="573490" y="923229"/>
                  </a:cubicBezTo>
                  <a:cubicBezTo>
                    <a:pt x="573490" y="923229"/>
                    <a:pt x="573490" y="923229"/>
                    <a:pt x="573490" y="879155"/>
                  </a:cubicBezTo>
                  <a:cubicBezTo>
                    <a:pt x="573490" y="879155"/>
                    <a:pt x="573490" y="879155"/>
                    <a:pt x="579357" y="857117"/>
                  </a:cubicBezTo>
                  <a:cubicBezTo>
                    <a:pt x="583757" y="845364"/>
                    <a:pt x="586690" y="839487"/>
                    <a:pt x="596957" y="826265"/>
                  </a:cubicBezTo>
                  <a:cubicBezTo>
                    <a:pt x="608691" y="810104"/>
                    <a:pt x="613091" y="792475"/>
                    <a:pt x="613091" y="773376"/>
                  </a:cubicBezTo>
                  <a:cubicBezTo>
                    <a:pt x="613091" y="726363"/>
                    <a:pt x="569090" y="688165"/>
                    <a:pt x="514821" y="688165"/>
                  </a:cubicBezTo>
                  <a:cubicBezTo>
                    <a:pt x="462019" y="688165"/>
                    <a:pt x="420950" y="721955"/>
                    <a:pt x="416550" y="766030"/>
                  </a:cubicBezTo>
                  <a:cubicBezTo>
                    <a:pt x="416550" y="766030"/>
                    <a:pt x="416550" y="766030"/>
                    <a:pt x="416550" y="767499"/>
                  </a:cubicBezTo>
                  <a:cubicBezTo>
                    <a:pt x="416550" y="767499"/>
                    <a:pt x="416550" y="768968"/>
                    <a:pt x="416550" y="768968"/>
                  </a:cubicBezTo>
                  <a:cubicBezTo>
                    <a:pt x="413617" y="791005"/>
                    <a:pt x="419484" y="808635"/>
                    <a:pt x="431217" y="826265"/>
                  </a:cubicBezTo>
                  <a:cubicBezTo>
                    <a:pt x="441485" y="839487"/>
                    <a:pt x="444418" y="846833"/>
                    <a:pt x="450285" y="860056"/>
                  </a:cubicBezTo>
                  <a:lnTo>
                    <a:pt x="454685" y="879155"/>
                  </a:lnTo>
                  <a:cubicBezTo>
                    <a:pt x="454685" y="879155"/>
                    <a:pt x="454685" y="879155"/>
                    <a:pt x="454685" y="923229"/>
                  </a:cubicBezTo>
                  <a:cubicBezTo>
                    <a:pt x="454685" y="923229"/>
                    <a:pt x="454685" y="923229"/>
                    <a:pt x="0" y="923229"/>
                  </a:cubicBezTo>
                  <a:cubicBezTo>
                    <a:pt x="0" y="923229"/>
                    <a:pt x="0" y="923229"/>
                    <a:pt x="0" y="511866"/>
                  </a:cubicBezTo>
                  <a:cubicBezTo>
                    <a:pt x="0" y="511866"/>
                    <a:pt x="0" y="511866"/>
                    <a:pt x="41068" y="511866"/>
                  </a:cubicBezTo>
                  <a:cubicBezTo>
                    <a:pt x="41068" y="511866"/>
                    <a:pt x="41068" y="511866"/>
                    <a:pt x="64536" y="517743"/>
                  </a:cubicBezTo>
                  <a:cubicBezTo>
                    <a:pt x="76269" y="522151"/>
                    <a:pt x="82136" y="526558"/>
                    <a:pt x="93871" y="535373"/>
                  </a:cubicBezTo>
                  <a:cubicBezTo>
                    <a:pt x="110005" y="547126"/>
                    <a:pt x="127605" y="551534"/>
                    <a:pt x="146673" y="551534"/>
                  </a:cubicBezTo>
                  <a:cubicBezTo>
                    <a:pt x="193608" y="551534"/>
                    <a:pt x="231743" y="507459"/>
                    <a:pt x="231743" y="453100"/>
                  </a:cubicBezTo>
                  <a:cubicBezTo>
                    <a:pt x="231743" y="401680"/>
                    <a:pt x="198008" y="359075"/>
                    <a:pt x="154006" y="354667"/>
                  </a:cubicBezTo>
                  <a:cubicBezTo>
                    <a:pt x="152540" y="354667"/>
                    <a:pt x="152540" y="354667"/>
                    <a:pt x="151073" y="354667"/>
                  </a:cubicBezTo>
                  <a:cubicBezTo>
                    <a:pt x="130539" y="351729"/>
                    <a:pt x="111471" y="357605"/>
                    <a:pt x="93871" y="369359"/>
                  </a:cubicBezTo>
                  <a:cubicBezTo>
                    <a:pt x="80670" y="379643"/>
                    <a:pt x="74803" y="382581"/>
                    <a:pt x="60135" y="388458"/>
                  </a:cubicBezTo>
                  <a:cubicBezTo>
                    <a:pt x="60135" y="388458"/>
                    <a:pt x="60135" y="388458"/>
                    <a:pt x="41068" y="392865"/>
                  </a:cubicBezTo>
                  <a:cubicBezTo>
                    <a:pt x="41068" y="392865"/>
                    <a:pt x="41068" y="392865"/>
                    <a:pt x="0" y="392865"/>
                  </a:cubicBezTo>
                  <a:cubicBezTo>
                    <a:pt x="0" y="392865"/>
                    <a:pt x="0" y="392865"/>
                    <a:pt x="0" y="287086"/>
                  </a:cubicBezTo>
                  <a:cubicBezTo>
                    <a:pt x="0" y="287086"/>
                    <a:pt x="0" y="287086"/>
                    <a:pt x="125824" y="287086"/>
                  </a:cubicBezTo>
                  <a:lnTo>
                    <a:pt x="128963" y="287086"/>
                  </a:lnTo>
                  <a:lnTo>
                    <a:pt x="128715" y="258841"/>
                  </a:lnTo>
                  <a:cubicBezTo>
                    <a:pt x="128510" y="235514"/>
                    <a:pt x="128237" y="204412"/>
                    <a:pt x="127872" y="162943"/>
                  </a:cubicBezTo>
                  <a:cubicBezTo>
                    <a:pt x="127872" y="162943"/>
                    <a:pt x="127872" y="162943"/>
                    <a:pt x="120586" y="133584"/>
                  </a:cubicBezTo>
                  <a:cubicBezTo>
                    <a:pt x="114758" y="118904"/>
                    <a:pt x="110386" y="110096"/>
                    <a:pt x="100186" y="95417"/>
                  </a:cubicBezTo>
                  <a:cubicBezTo>
                    <a:pt x="91444" y="83673"/>
                    <a:pt x="88529" y="71930"/>
                    <a:pt x="88529" y="57250"/>
                  </a:cubicBezTo>
                  <a:cubicBezTo>
                    <a:pt x="88529" y="24955"/>
                    <a:pt x="119129" y="0"/>
                    <a:pt x="15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5971172" y="3441849"/>
              <a:ext cx="1541665" cy="1253315"/>
            </a:xfrm>
            <a:custGeom>
              <a:avLst/>
              <a:gdLst>
                <a:gd name="connsiteX0" fmla="*/ 1113667 w 1541665"/>
                <a:gd name="connsiteY0" fmla="*/ 0 h 1253315"/>
                <a:gd name="connsiteX1" fmla="*/ 1179758 w 1541665"/>
                <a:gd name="connsiteY1" fmla="*/ 52768 h 1253315"/>
                <a:gd name="connsiteX2" fmla="*/ 1168008 w 1541665"/>
                <a:gd name="connsiteY2" fmla="*/ 95275 h 1253315"/>
                <a:gd name="connsiteX3" fmla="*/ 1145978 w 1541665"/>
                <a:gd name="connsiteY3" fmla="*/ 136317 h 1253315"/>
                <a:gd name="connsiteX4" fmla="*/ 1140103 w 1541665"/>
                <a:gd name="connsiteY4" fmla="*/ 162701 h 1253315"/>
                <a:gd name="connsiteX5" fmla="*/ 1139119 w 1541665"/>
                <a:gd name="connsiteY5" fmla="*/ 288392 h 1253315"/>
                <a:gd name="connsiteX6" fmla="*/ 1138922 w 1541665"/>
                <a:gd name="connsiteY6" fmla="*/ 313644 h 1253315"/>
                <a:gd name="connsiteX7" fmla="*/ 1147451 w 1541665"/>
                <a:gd name="connsiteY7" fmla="*/ 313644 h 1253315"/>
                <a:gd name="connsiteX8" fmla="*/ 1541665 w 1541665"/>
                <a:gd name="connsiteY8" fmla="*/ 313644 h 1253315"/>
                <a:gd name="connsiteX9" fmla="*/ 1306968 w 1541665"/>
                <a:gd name="connsiteY9" fmla="*/ 406231 h 1253315"/>
                <a:gd name="connsiteX10" fmla="*/ 1292300 w 1541665"/>
                <a:gd name="connsiteY10" fmla="*/ 438562 h 1253315"/>
                <a:gd name="connsiteX11" fmla="*/ 1268830 w 1541665"/>
                <a:gd name="connsiteY11" fmla="*/ 512044 h 1253315"/>
                <a:gd name="connsiteX12" fmla="*/ 1301101 w 1541665"/>
                <a:gd name="connsiteY12" fmla="*/ 606100 h 1253315"/>
                <a:gd name="connsiteX13" fmla="*/ 1251228 w 1541665"/>
                <a:gd name="connsiteY13" fmla="*/ 700156 h 1253315"/>
                <a:gd name="connsiteX14" fmla="*/ 1276164 w 1541665"/>
                <a:gd name="connsiteY14" fmla="*/ 779515 h 1253315"/>
                <a:gd name="connsiteX15" fmla="*/ 1195487 w 1541665"/>
                <a:gd name="connsiteY15" fmla="*/ 850057 h 1253315"/>
                <a:gd name="connsiteX16" fmla="*/ 1194020 w 1541665"/>
                <a:gd name="connsiteY16" fmla="*/ 948522 h 1253315"/>
                <a:gd name="connsiteX17" fmla="*/ 1135346 w 1541665"/>
                <a:gd name="connsiteY17" fmla="*/ 948522 h 1253315"/>
                <a:gd name="connsiteX18" fmla="*/ 374753 w 1541665"/>
                <a:gd name="connsiteY18" fmla="*/ 948522 h 1253315"/>
                <a:gd name="connsiteX19" fmla="*/ 300344 w 1541665"/>
                <a:gd name="connsiteY19" fmla="*/ 948522 h 1253315"/>
                <a:gd name="connsiteX20" fmla="*/ 300344 w 1541665"/>
                <a:gd name="connsiteY20" fmla="*/ 962197 h 1253315"/>
                <a:gd name="connsiteX21" fmla="*/ 300344 w 1541665"/>
                <a:gd name="connsiteY21" fmla="*/ 1090671 h 1253315"/>
                <a:gd name="connsiteX22" fmla="*/ 307688 w 1541665"/>
                <a:gd name="connsiteY22" fmla="*/ 1119976 h 1253315"/>
                <a:gd name="connsiteX23" fmla="*/ 329718 w 1541665"/>
                <a:gd name="connsiteY23" fmla="*/ 1158073 h 1253315"/>
                <a:gd name="connsiteX24" fmla="*/ 339999 w 1541665"/>
                <a:gd name="connsiteY24" fmla="*/ 1196170 h 1253315"/>
                <a:gd name="connsiteX25" fmla="*/ 273908 w 1541665"/>
                <a:gd name="connsiteY25" fmla="*/ 1253315 h 1253315"/>
                <a:gd name="connsiteX26" fmla="*/ 207818 w 1541665"/>
                <a:gd name="connsiteY26" fmla="*/ 1200566 h 1253315"/>
                <a:gd name="connsiteX27" fmla="*/ 218098 w 1541665"/>
                <a:gd name="connsiteY27" fmla="*/ 1158073 h 1253315"/>
                <a:gd name="connsiteX28" fmla="*/ 240129 w 1541665"/>
                <a:gd name="connsiteY28" fmla="*/ 1117046 h 1253315"/>
                <a:gd name="connsiteX29" fmla="*/ 247472 w 1541665"/>
                <a:gd name="connsiteY29" fmla="*/ 1090671 h 1253315"/>
                <a:gd name="connsiteX30" fmla="*/ 247472 w 1541665"/>
                <a:gd name="connsiteY30" fmla="*/ 976804 h 1253315"/>
                <a:gd name="connsiteX31" fmla="*/ 247472 w 1541665"/>
                <a:gd name="connsiteY31" fmla="*/ 948522 h 1253315"/>
                <a:gd name="connsiteX32" fmla="*/ 199850 w 1541665"/>
                <a:gd name="connsiteY32" fmla="*/ 948522 h 1253315"/>
                <a:gd name="connsiteX33" fmla="*/ 0 w 1541665"/>
                <a:gd name="connsiteY33" fmla="*/ 948522 h 1253315"/>
                <a:gd name="connsiteX34" fmla="*/ 0 w 1541665"/>
                <a:gd name="connsiteY34" fmla="*/ 313644 h 1253315"/>
                <a:gd name="connsiteX35" fmla="*/ 274384 w 1541665"/>
                <a:gd name="connsiteY35" fmla="*/ 313644 h 1253315"/>
                <a:gd name="connsiteX36" fmla="*/ 295939 w 1541665"/>
                <a:gd name="connsiteY36" fmla="*/ 313644 h 1253315"/>
                <a:gd name="connsiteX37" fmla="*/ 376383 w 1541665"/>
                <a:gd name="connsiteY37" fmla="*/ 313644 h 1253315"/>
                <a:gd name="connsiteX38" fmla="*/ 978449 w 1541665"/>
                <a:gd name="connsiteY38" fmla="*/ 313644 h 1253315"/>
                <a:gd name="connsiteX39" fmla="*/ 1085762 w 1541665"/>
                <a:gd name="connsiteY39" fmla="*/ 313644 h 1253315"/>
                <a:gd name="connsiteX40" fmla="*/ 1085762 w 1541665"/>
                <a:gd name="connsiteY40" fmla="*/ 304515 h 1253315"/>
                <a:gd name="connsiteX41" fmla="*/ 1085762 w 1541665"/>
                <a:gd name="connsiteY41" fmla="*/ 162701 h 1253315"/>
                <a:gd name="connsiteX42" fmla="*/ 1078419 w 1541665"/>
                <a:gd name="connsiteY42" fmla="*/ 133386 h 1253315"/>
                <a:gd name="connsiteX43" fmla="*/ 1056389 w 1541665"/>
                <a:gd name="connsiteY43" fmla="*/ 95275 h 1253315"/>
                <a:gd name="connsiteX44" fmla="*/ 1046108 w 1541665"/>
                <a:gd name="connsiteY44" fmla="*/ 57165 h 1253315"/>
                <a:gd name="connsiteX45" fmla="*/ 1113667 w 1541665"/>
                <a:gd name="connsiteY45" fmla="*/ 0 h 125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541665" h="1253315">
                  <a:moveTo>
                    <a:pt x="1113667" y="0"/>
                  </a:moveTo>
                  <a:cubicBezTo>
                    <a:pt x="1147447" y="0"/>
                    <a:pt x="1176820" y="23452"/>
                    <a:pt x="1179758" y="52768"/>
                  </a:cubicBezTo>
                  <a:cubicBezTo>
                    <a:pt x="1181226" y="68891"/>
                    <a:pt x="1178289" y="83549"/>
                    <a:pt x="1168008" y="95275"/>
                  </a:cubicBezTo>
                  <a:cubicBezTo>
                    <a:pt x="1156259" y="111399"/>
                    <a:pt x="1151853" y="120194"/>
                    <a:pt x="1145978" y="136317"/>
                  </a:cubicBezTo>
                  <a:lnTo>
                    <a:pt x="1140103" y="162701"/>
                  </a:lnTo>
                  <a:cubicBezTo>
                    <a:pt x="1140103" y="162701"/>
                    <a:pt x="1140103" y="162701"/>
                    <a:pt x="1139119" y="288392"/>
                  </a:cubicBezTo>
                  <a:lnTo>
                    <a:pt x="1138922" y="313644"/>
                  </a:lnTo>
                  <a:lnTo>
                    <a:pt x="1147451" y="313644"/>
                  </a:lnTo>
                  <a:cubicBezTo>
                    <a:pt x="1266153" y="313644"/>
                    <a:pt x="1397134" y="313644"/>
                    <a:pt x="1541665" y="313644"/>
                  </a:cubicBezTo>
                  <a:cubicBezTo>
                    <a:pt x="1541665" y="313644"/>
                    <a:pt x="1541665" y="313644"/>
                    <a:pt x="1306968" y="406231"/>
                  </a:cubicBezTo>
                  <a:cubicBezTo>
                    <a:pt x="1306968" y="406231"/>
                    <a:pt x="1306968" y="406231"/>
                    <a:pt x="1292300" y="438562"/>
                  </a:cubicBezTo>
                  <a:cubicBezTo>
                    <a:pt x="1292300" y="438562"/>
                    <a:pt x="1292300" y="438562"/>
                    <a:pt x="1268830" y="512044"/>
                  </a:cubicBezTo>
                  <a:cubicBezTo>
                    <a:pt x="1268830" y="512044"/>
                    <a:pt x="1290833" y="586994"/>
                    <a:pt x="1301101" y="606100"/>
                  </a:cubicBezTo>
                  <a:cubicBezTo>
                    <a:pt x="1324571" y="654597"/>
                    <a:pt x="1251228" y="700156"/>
                    <a:pt x="1251228" y="700156"/>
                  </a:cubicBezTo>
                  <a:cubicBezTo>
                    <a:pt x="1251228" y="700156"/>
                    <a:pt x="1301101" y="723670"/>
                    <a:pt x="1276164" y="779515"/>
                  </a:cubicBezTo>
                  <a:cubicBezTo>
                    <a:pt x="1264430" y="803029"/>
                    <a:pt x="1195487" y="850057"/>
                    <a:pt x="1195487" y="850057"/>
                  </a:cubicBezTo>
                  <a:cubicBezTo>
                    <a:pt x="1195487" y="850057"/>
                    <a:pt x="1195487" y="850057"/>
                    <a:pt x="1194020" y="948522"/>
                  </a:cubicBezTo>
                  <a:cubicBezTo>
                    <a:pt x="1194020" y="948522"/>
                    <a:pt x="1194020" y="948522"/>
                    <a:pt x="1135346" y="948522"/>
                  </a:cubicBezTo>
                  <a:cubicBezTo>
                    <a:pt x="1135346" y="948522"/>
                    <a:pt x="1135346" y="948522"/>
                    <a:pt x="374753" y="948522"/>
                  </a:cubicBezTo>
                  <a:lnTo>
                    <a:pt x="300344" y="948522"/>
                  </a:lnTo>
                  <a:lnTo>
                    <a:pt x="300344" y="962197"/>
                  </a:lnTo>
                  <a:cubicBezTo>
                    <a:pt x="300344" y="987095"/>
                    <a:pt x="300344" y="1026932"/>
                    <a:pt x="300344" y="1090671"/>
                  </a:cubicBezTo>
                  <a:cubicBezTo>
                    <a:pt x="300344" y="1090671"/>
                    <a:pt x="300344" y="1090671"/>
                    <a:pt x="307688" y="1119976"/>
                  </a:cubicBezTo>
                  <a:cubicBezTo>
                    <a:pt x="313562" y="1134629"/>
                    <a:pt x="317968" y="1143420"/>
                    <a:pt x="329718" y="1158073"/>
                  </a:cubicBezTo>
                  <a:cubicBezTo>
                    <a:pt x="338530" y="1169795"/>
                    <a:pt x="341467" y="1181517"/>
                    <a:pt x="339999" y="1196170"/>
                  </a:cubicBezTo>
                  <a:cubicBezTo>
                    <a:pt x="339999" y="1228406"/>
                    <a:pt x="310625" y="1253315"/>
                    <a:pt x="273908" y="1253315"/>
                  </a:cubicBezTo>
                  <a:cubicBezTo>
                    <a:pt x="238660" y="1253315"/>
                    <a:pt x="209286" y="1229871"/>
                    <a:pt x="207818" y="1200566"/>
                  </a:cubicBezTo>
                  <a:cubicBezTo>
                    <a:pt x="204880" y="1182982"/>
                    <a:pt x="209286" y="1169795"/>
                    <a:pt x="218098" y="1158073"/>
                  </a:cubicBezTo>
                  <a:cubicBezTo>
                    <a:pt x="229848" y="1141955"/>
                    <a:pt x="234254" y="1133163"/>
                    <a:pt x="240129" y="1117046"/>
                  </a:cubicBezTo>
                  <a:lnTo>
                    <a:pt x="247472" y="1090671"/>
                  </a:lnTo>
                  <a:cubicBezTo>
                    <a:pt x="247472" y="1090671"/>
                    <a:pt x="247472" y="1090671"/>
                    <a:pt x="247472" y="976804"/>
                  </a:cubicBezTo>
                  <a:lnTo>
                    <a:pt x="247472" y="948522"/>
                  </a:lnTo>
                  <a:lnTo>
                    <a:pt x="199850" y="948522"/>
                  </a:lnTo>
                  <a:cubicBezTo>
                    <a:pt x="137484" y="948522"/>
                    <a:pt x="70959" y="948522"/>
                    <a:pt x="0" y="948522"/>
                  </a:cubicBezTo>
                  <a:cubicBezTo>
                    <a:pt x="0" y="948522"/>
                    <a:pt x="0" y="948522"/>
                    <a:pt x="0" y="313644"/>
                  </a:cubicBezTo>
                  <a:cubicBezTo>
                    <a:pt x="0" y="313644"/>
                    <a:pt x="0" y="313644"/>
                    <a:pt x="274384" y="313644"/>
                  </a:cubicBezTo>
                  <a:lnTo>
                    <a:pt x="295939" y="313644"/>
                  </a:lnTo>
                  <a:lnTo>
                    <a:pt x="376383" y="313644"/>
                  </a:lnTo>
                  <a:cubicBezTo>
                    <a:pt x="517527" y="313644"/>
                    <a:pt x="711599" y="313644"/>
                    <a:pt x="978449" y="313644"/>
                  </a:cubicBezTo>
                  <a:lnTo>
                    <a:pt x="1085762" y="313644"/>
                  </a:lnTo>
                  <a:lnTo>
                    <a:pt x="1085762" y="304515"/>
                  </a:lnTo>
                  <a:cubicBezTo>
                    <a:pt x="1085762" y="277032"/>
                    <a:pt x="1085762" y="233059"/>
                    <a:pt x="1085762" y="162701"/>
                  </a:cubicBezTo>
                  <a:cubicBezTo>
                    <a:pt x="1085762" y="162701"/>
                    <a:pt x="1085762" y="162701"/>
                    <a:pt x="1078419" y="133386"/>
                  </a:cubicBezTo>
                  <a:cubicBezTo>
                    <a:pt x="1072544" y="118728"/>
                    <a:pt x="1068138" y="109933"/>
                    <a:pt x="1056389" y="95275"/>
                  </a:cubicBezTo>
                  <a:cubicBezTo>
                    <a:pt x="1049045" y="83549"/>
                    <a:pt x="1044639" y="71823"/>
                    <a:pt x="1046108" y="57165"/>
                  </a:cubicBezTo>
                  <a:cubicBezTo>
                    <a:pt x="1046108" y="24918"/>
                    <a:pt x="1076950" y="0"/>
                    <a:pt x="1113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4640711" y="2273269"/>
              <a:ext cx="658907" cy="633614"/>
            </a:xfrm>
            <a:custGeom>
              <a:avLst/>
              <a:gdLst>
                <a:gd name="T0" fmla="*/ 449 w 449"/>
                <a:gd name="T1" fmla="*/ 0 h 432"/>
                <a:gd name="T2" fmla="*/ 159 w 449"/>
                <a:gd name="T3" fmla="*/ 0 h 432"/>
                <a:gd name="T4" fmla="*/ 99 w 449"/>
                <a:gd name="T5" fmla="*/ 103 h 432"/>
                <a:gd name="T6" fmla="*/ 0 w 449"/>
                <a:gd name="T7" fmla="*/ 432 h 432"/>
                <a:gd name="T8" fmla="*/ 271 w 449"/>
                <a:gd name="T9" fmla="*/ 432 h 432"/>
                <a:gd name="T10" fmla="*/ 271 w 449"/>
                <a:gd name="T11" fmla="*/ 391 h 432"/>
                <a:gd name="T12" fmla="*/ 268 w 449"/>
                <a:gd name="T13" fmla="*/ 378 h 432"/>
                <a:gd name="T14" fmla="*/ 255 w 449"/>
                <a:gd name="T15" fmla="*/ 355 h 432"/>
                <a:gd name="T16" fmla="*/ 244 w 449"/>
                <a:gd name="T17" fmla="*/ 316 h 432"/>
                <a:gd name="T18" fmla="*/ 245 w 449"/>
                <a:gd name="T19" fmla="*/ 315 h 432"/>
                <a:gd name="T20" fmla="*/ 245 w 449"/>
                <a:gd name="T21" fmla="*/ 314 h 432"/>
                <a:gd name="T22" fmla="*/ 245 w 449"/>
                <a:gd name="T23" fmla="*/ 314 h 432"/>
                <a:gd name="T24" fmla="*/ 311 w 449"/>
                <a:gd name="T25" fmla="*/ 261 h 432"/>
                <a:gd name="T26" fmla="*/ 379 w 449"/>
                <a:gd name="T27" fmla="*/ 319 h 432"/>
                <a:gd name="T28" fmla="*/ 378 w 449"/>
                <a:gd name="T29" fmla="*/ 319 h 432"/>
                <a:gd name="T30" fmla="*/ 368 w 449"/>
                <a:gd name="T31" fmla="*/ 355 h 432"/>
                <a:gd name="T32" fmla="*/ 356 w 449"/>
                <a:gd name="T33" fmla="*/ 376 h 432"/>
                <a:gd name="T34" fmla="*/ 352 w 449"/>
                <a:gd name="T35" fmla="*/ 391 h 432"/>
                <a:gd name="T36" fmla="*/ 352 w 449"/>
                <a:gd name="T37" fmla="*/ 391 h 432"/>
                <a:gd name="T38" fmla="*/ 352 w 449"/>
                <a:gd name="T39" fmla="*/ 432 h 432"/>
                <a:gd name="T40" fmla="*/ 449 w 449"/>
                <a:gd name="T41" fmla="*/ 432 h 432"/>
                <a:gd name="T42" fmla="*/ 449 w 449"/>
                <a:gd name="T4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9" h="432">
                  <a:moveTo>
                    <a:pt x="449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35" y="35"/>
                    <a:pt x="115" y="70"/>
                    <a:pt x="99" y="103"/>
                  </a:cubicBezTo>
                  <a:cubicBezTo>
                    <a:pt x="54" y="195"/>
                    <a:pt x="15" y="308"/>
                    <a:pt x="0" y="432"/>
                  </a:cubicBezTo>
                  <a:cubicBezTo>
                    <a:pt x="271" y="432"/>
                    <a:pt x="271" y="432"/>
                    <a:pt x="271" y="432"/>
                  </a:cubicBezTo>
                  <a:cubicBezTo>
                    <a:pt x="271" y="391"/>
                    <a:pt x="271" y="391"/>
                    <a:pt x="271" y="391"/>
                  </a:cubicBezTo>
                  <a:cubicBezTo>
                    <a:pt x="268" y="378"/>
                    <a:pt x="268" y="378"/>
                    <a:pt x="268" y="378"/>
                  </a:cubicBezTo>
                  <a:cubicBezTo>
                    <a:pt x="264" y="369"/>
                    <a:pt x="262" y="365"/>
                    <a:pt x="255" y="355"/>
                  </a:cubicBezTo>
                  <a:cubicBezTo>
                    <a:pt x="246" y="344"/>
                    <a:pt x="243" y="331"/>
                    <a:pt x="244" y="316"/>
                  </a:cubicBezTo>
                  <a:cubicBezTo>
                    <a:pt x="244" y="316"/>
                    <a:pt x="245" y="315"/>
                    <a:pt x="245" y="315"/>
                  </a:cubicBezTo>
                  <a:cubicBezTo>
                    <a:pt x="245" y="314"/>
                    <a:pt x="245" y="314"/>
                    <a:pt x="245" y="314"/>
                  </a:cubicBezTo>
                  <a:cubicBezTo>
                    <a:pt x="245" y="314"/>
                    <a:pt x="245" y="314"/>
                    <a:pt x="245" y="314"/>
                  </a:cubicBezTo>
                  <a:cubicBezTo>
                    <a:pt x="247" y="284"/>
                    <a:pt x="276" y="261"/>
                    <a:pt x="311" y="261"/>
                  </a:cubicBezTo>
                  <a:cubicBezTo>
                    <a:pt x="348" y="261"/>
                    <a:pt x="379" y="287"/>
                    <a:pt x="379" y="319"/>
                  </a:cubicBezTo>
                  <a:cubicBezTo>
                    <a:pt x="378" y="319"/>
                    <a:pt x="378" y="319"/>
                    <a:pt x="378" y="319"/>
                  </a:cubicBezTo>
                  <a:cubicBezTo>
                    <a:pt x="379" y="332"/>
                    <a:pt x="376" y="344"/>
                    <a:pt x="368" y="355"/>
                  </a:cubicBezTo>
                  <a:cubicBezTo>
                    <a:pt x="361" y="364"/>
                    <a:pt x="359" y="368"/>
                    <a:pt x="356" y="376"/>
                  </a:cubicBezTo>
                  <a:cubicBezTo>
                    <a:pt x="352" y="391"/>
                    <a:pt x="352" y="391"/>
                    <a:pt x="352" y="391"/>
                  </a:cubicBezTo>
                  <a:cubicBezTo>
                    <a:pt x="352" y="391"/>
                    <a:pt x="352" y="391"/>
                    <a:pt x="352" y="391"/>
                  </a:cubicBezTo>
                  <a:cubicBezTo>
                    <a:pt x="352" y="432"/>
                    <a:pt x="352" y="432"/>
                    <a:pt x="352" y="432"/>
                  </a:cubicBezTo>
                  <a:cubicBezTo>
                    <a:pt x="449" y="432"/>
                    <a:pt x="449" y="432"/>
                    <a:pt x="449" y="432"/>
                  </a:cubicBez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408382" y="1939388"/>
              <a:ext cx="1054757" cy="967494"/>
            </a:xfrm>
            <a:custGeom>
              <a:avLst/>
              <a:gdLst>
                <a:gd name="connsiteX0" fmla="*/ 0 w 1054757"/>
                <a:gd name="connsiteY0" fmla="*/ 333881 h 967494"/>
                <a:gd name="connsiteX1" fmla="*/ 2060 w 1054757"/>
                <a:gd name="connsiteY1" fmla="*/ 333881 h 967494"/>
                <a:gd name="connsiteX2" fmla="*/ 16481 w 1054757"/>
                <a:gd name="connsiteY2" fmla="*/ 333881 h 967494"/>
                <a:gd name="connsiteX3" fmla="*/ 55622 w 1054757"/>
                <a:gd name="connsiteY3" fmla="*/ 333881 h 967494"/>
                <a:gd name="connsiteX4" fmla="*/ 131845 w 1054757"/>
                <a:gd name="connsiteY4" fmla="*/ 333881 h 967494"/>
                <a:gd name="connsiteX5" fmla="*/ 187724 w 1054757"/>
                <a:gd name="connsiteY5" fmla="*/ 333881 h 967494"/>
                <a:gd name="connsiteX6" fmla="*/ 257509 w 1054757"/>
                <a:gd name="connsiteY6" fmla="*/ 333881 h 967494"/>
                <a:gd name="connsiteX7" fmla="*/ 342745 w 1054757"/>
                <a:gd name="connsiteY7" fmla="*/ 333881 h 967494"/>
                <a:gd name="connsiteX8" fmla="*/ 444976 w 1054757"/>
                <a:gd name="connsiteY8" fmla="*/ 333881 h 967494"/>
                <a:gd name="connsiteX9" fmla="*/ 565747 w 1054757"/>
                <a:gd name="connsiteY9" fmla="*/ 333881 h 967494"/>
                <a:gd name="connsiteX10" fmla="*/ 706605 w 1054757"/>
                <a:gd name="connsiteY10" fmla="*/ 333881 h 967494"/>
                <a:gd name="connsiteX11" fmla="*/ 869093 w 1054757"/>
                <a:gd name="connsiteY11" fmla="*/ 333881 h 967494"/>
                <a:gd name="connsiteX12" fmla="*/ 902994 w 1054757"/>
                <a:gd name="connsiteY12" fmla="*/ 333881 h 967494"/>
                <a:gd name="connsiteX13" fmla="*/ 1054757 w 1054757"/>
                <a:gd name="connsiteY13" fmla="*/ 333881 h 967494"/>
                <a:gd name="connsiteX14" fmla="*/ 1054757 w 1054757"/>
                <a:gd name="connsiteY14" fmla="*/ 967494 h 967494"/>
                <a:gd name="connsiteX15" fmla="*/ 934465 w 1054757"/>
                <a:gd name="connsiteY15" fmla="*/ 967494 h 967494"/>
                <a:gd name="connsiteX16" fmla="*/ 934465 w 1054757"/>
                <a:gd name="connsiteY16" fmla="*/ 905893 h 967494"/>
                <a:gd name="connsiteX17" fmla="*/ 935932 w 1054757"/>
                <a:gd name="connsiteY17" fmla="*/ 905893 h 967494"/>
                <a:gd name="connsiteX18" fmla="*/ 940333 w 1054757"/>
                <a:gd name="connsiteY18" fmla="*/ 883892 h 967494"/>
                <a:gd name="connsiteX19" fmla="*/ 957937 w 1054757"/>
                <a:gd name="connsiteY19" fmla="*/ 853092 h 967494"/>
                <a:gd name="connsiteX20" fmla="*/ 974073 w 1054757"/>
                <a:gd name="connsiteY20" fmla="*/ 800291 h 967494"/>
                <a:gd name="connsiteX21" fmla="*/ 875786 w 1054757"/>
                <a:gd name="connsiteY21" fmla="*/ 715222 h 967494"/>
                <a:gd name="connsiteX22" fmla="*/ 777498 w 1054757"/>
                <a:gd name="connsiteY22" fmla="*/ 792957 h 967494"/>
                <a:gd name="connsiteX23" fmla="*/ 777498 w 1054757"/>
                <a:gd name="connsiteY23" fmla="*/ 794424 h 967494"/>
                <a:gd name="connsiteX24" fmla="*/ 777498 w 1054757"/>
                <a:gd name="connsiteY24" fmla="*/ 795891 h 967494"/>
                <a:gd name="connsiteX25" fmla="*/ 793635 w 1054757"/>
                <a:gd name="connsiteY25" fmla="*/ 853092 h 967494"/>
                <a:gd name="connsiteX26" fmla="*/ 811239 w 1054757"/>
                <a:gd name="connsiteY26" fmla="*/ 886826 h 967494"/>
                <a:gd name="connsiteX27" fmla="*/ 817107 w 1054757"/>
                <a:gd name="connsiteY27" fmla="*/ 905893 h 967494"/>
                <a:gd name="connsiteX28" fmla="*/ 817107 w 1054757"/>
                <a:gd name="connsiteY28" fmla="*/ 967494 h 967494"/>
                <a:gd name="connsiteX29" fmla="*/ 551587 w 1054757"/>
                <a:gd name="connsiteY29" fmla="*/ 967494 h 967494"/>
                <a:gd name="connsiteX30" fmla="*/ 547614 w 1054757"/>
                <a:gd name="connsiteY30" fmla="*/ 967494 h 967494"/>
                <a:gd name="connsiteX31" fmla="*/ 472390 w 1054757"/>
                <a:gd name="connsiteY31" fmla="*/ 967494 h 967494"/>
                <a:gd name="connsiteX32" fmla="*/ 378830 w 1054757"/>
                <a:gd name="connsiteY32" fmla="*/ 967494 h 967494"/>
                <a:gd name="connsiteX33" fmla="*/ 269709 w 1054757"/>
                <a:gd name="connsiteY33" fmla="*/ 967494 h 967494"/>
                <a:gd name="connsiteX34" fmla="*/ 143832 w 1054757"/>
                <a:gd name="connsiteY34" fmla="*/ 967494 h 967494"/>
                <a:gd name="connsiteX35" fmla="*/ 0 w 1054757"/>
                <a:gd name="connsiteY35" fmla="*/ 967494 h 967494"/>
                <a:gd name="connsiteX36" fmla="*/ 0 w 1054757"/>
                <a:gd name="connsiteY36" fmla="*/ 966257 h 967494"/>
                <a:gd name="connsiteX37" fmla="*/ 0 w 1054757"/>
                <a:gd name="connsiteY37" fmla="*/ 957594 h 967494"/>
                <a:gd name="connsiteX38" fmla="*/ 0 w 1054757"/>
                <a:gd name="connsiteY38" fmla="*/ 934081 h 967494"/>
                <a:gd name="connsiteX39" fmla="*/ 0 w 1054757"/>
                <a:gd name="connsiteY39" fmla="*/ 888292 h 967494"/>
                <a:gd name="connsiteX40" fmla="*/ 0 w 1054757"/>
                <a:gd name="connsiteY40" fmla="*/ 854725 h 967494"/>
                <a:gd name="connsiteX41" fmla="*/ 0 w 1054757"/>
                <a:gd name="connsiteY41" fmla="*/ 812803 h 967494"/>
                <a:gd name="connsiteX42" fmla="*/ 0 w 1054757"/>
                <a:gd name="connsiteY42" fmla="*/ 761601 h 967494"/>
                <a:gd name="connsiteX43" fmla="*/ 0 w 1054757"/>
                <a:gd name="connsiteY43" fmla="*/ 700189 h 967494"/>
                <a:gd name="connsiteX44" fmla="*/ 0 w 1054757"/>
                <a:gd name="connsiteY44" fmla="*/ 627639 h 967494"/>
                <a:gd name="connsiteX45" fmla="*/ 0 w 1054757"/>
                <a:gd name="connsiteY45" fmla="*/ 543023 h 967494"/>
                <a:gd name="connsiteX46" fmla="*/ 0 w 1054757"/>
                <a:gd name="connsiteY46" fmla="*/ 445413 h 967494"/>
                <a:gd name="connsiteX47" fmla="*/ 944096 w 1054757"/>
                <a:gd name="connsiteY47" fmla="*/ 0 h 967494"/>
                <a:gd name="connsiteX48" fmla="*/ 1010286 w 1054757"/>
                <a:gd name="connsiteY48" fmla="*/ 54421 h 967494"/>
                <a:gd name="connsiteX49" fmla="*/ 999990 w 1054757"/>
                <a:gd name="connsiteY49" fmla="*/ 97075 h 967494"/>
                <a:gd name="connsiteX50" fmla="*/ 976456 w 1054757"/>
                <a:gd name="connsiteY50" fmla="*/ 138259 h 967494"/>
                <a:gd name="connsiteX51" fmla="*/ 977926 w 1054757"/>
                <a:gd name="connsiteY51" fmla="*/ 138259 h 967494"/>
                <a:gd name="connsiteX52" fmla="*/ 970572 w 1054757"/>
                <a:gd name="connsiteY52" fmla="*/ 163263 h 967494"/>
                <a:gd name="connsiteX53" fmla="*/ 970572 w 1054757"/>
                <a:gd name="connsiteY53" fmla="*/ 333880 h 967494"/>
                <a:gd name="connsiteX54" fmla="*/ 917620 w 1054757"/>
                <a:gd name="connsiteY54" fmla="*/ 333880 h 967494"/>
                <a:gd name="connsiteX55" fmla="*/ 916149 w 1054757"/>
                <a:gd name="connsiteY55" fmla="*/ 163263 h 967494"/>
                <a:gd name="connsiteX56" fmla="*/ 908794 w 1054757"/>
                <a:gd name="connsiteY56" fmla="*/ 135317 h 967494"/>
                <a:gd name="connsiteX57" fmla="*/ 888201 w 1054757"/>
                <a:gd name="connsiteY57" fmla="*/ 97075 h 967494"/>
                <a:gd name="connsiteX58" fmla="*/ 876434 w 1054757"/>
                <a:gd name="connsiteY58" fmla="*/ 57363 h 967494"/>
                <a:gd name="connsiteX59" fmla="*/ 944096 w 1054757"/>
                <a:gd name="connsiteY59" fmla="*/ 0 h 96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054757" h="967494">
                  <a:moveTo>
                    <a:pt x="0" y="333881"/>
                  </a:moveTo>
                  <a:lnTo>
                    <a:pt x="2060" y="333881"/>
                  </a:lnTo>
                  <a:lnTo>
                    <a:pt x="16481" y="333881"/>
                  </a:lnTo>
                  <a:lnTo>
                    <a:pt x="55622" y="333881"/>
                  </a:lnTo>
                  <a:lnTo>
                    <a:pt x="131845" y="333881"/>
                  </a:lnTo>
                  <a:lnTo>
                    <a:pt x="187724" y="333881"/>
                  </a:lnTo>
                  <a:lnTo>
                    <a:pt x="257509" y="333881"/>
                  </a:lnTo>
                  <a:lnTo>
                    <a:pt x="342745" y="333881"/>
                  </a:lnTo>
                  <a:lnTo>
                    <a:pt x="444976" y="333881"/>
                  </a:lnTo>
                  <a:lnTo>
                    <a:pt x="565747" y="333881"/>
                  </a:lnTo>
                  <a:lnTo>
                    <a:pt x="706605" y="333881"/>
                  </a:lnTo>
                  <a:lnTo>
                    <a:pt x="869093" y="333881"/>
                  </a:lnTo>
                  <a:lnTo>
                    <a:pt x="902994" y="333881"/>
                  </a:lnTo>
                  <a:lnTo>
                    <a:pt x="1054757" y="333881"/>
                  </a:lnTo>
                  <a:cubicBezTo>
                    <a:pt x="1054757" y="333881"/>
                    <a:pt x="1054757" y="333881"/>
                    <a:pt x="1054757" y="967494"/>
                  </a:cubicBezTo>
                  <a:cubicBezTo>
                    <a:pt x="1054757" y="967494"/>
                    <a:pt x="1054757" y="967494"/>
                    <a:pt x="934465" y="967494"/>
                  </a:cubicBezTo>
                  <a:cubicBezTo>
                    <a:pt x="934465" y="967494"/>
                    <a:pt x="934465" y="967494"/>
                    <a:pt x="934465" y="905893"/>
                  </a:cubicBezTo>
                  <a:cubicBezTo>
                    <a:pt x="934465" y="905893"/>
                    <a:pt x="934465" y="905893"/>
                    <a:pt x="935932" y="905893"/>
                  </a:cubicBezTo>
                  <a:cubicBezTo>
                    <a:pt x="935932" y="905893"/>
                    <a:pt x="935932" y="905893"/>
                    <a:pt x="940333" y="883892"/>
                  </a:cubicBezTo>
                  <a:cubicBezTo>
                    <a:pt x="944734" y="872159"/>
                    <a:pt x="949135" y="866292"/>
                    <a:pt x="957937" y="853092"/>
                  </a:cubicBezTo>
                  <a:cubicBezTo>
                    <a:pt x="969673" y="836958"/>
                    <a:pt x="975540" y="819358"/>
                    <a:pt x="974073" y="800291"/>
                  </a:cubicBezTo>
                  <a:cubicBezTo>
                    <a:pt x="974073" y="753356"/>
                    <a:pt x="930064" y="715222"/>
                    <a:pt x="875786" y="715222"/>
                  </a:cubicBezTo>
                  <a:cubicBezTo>
                    <a:pt x="824442" y="715222"/>
                    <a:pt x="781899" y="748956"/>
                    <a:pt x="777498" y="792957"/>
                  </a:cubicBezTo>
                  <a:cubicBezTo>
                    <a:pt x="777498" y="792957"/>
                    <a:pt x="777498" y="792957"/>
                    <a:pt x="777498" y="794424"/>
                  </a:cubicBezTo>
                  <a:cubicBezTo>
                    <a:pt x="777498" y="794424"/>
                    <a:pt x="777498" y="795891"/>
                    <a:pt x="777498" y="795891"/>
                  </a:cubicBezTo>
                  <a:cubicBezTo>
                    <a:pt x="776031" y="817891"/>
                    <a:pt x="780432" y="836958"/>
                    <a:pt x="793635" y="853092"/>
                  </a:cubicBezTo>
                  <a:cubicBezTo>
                    <a:pt x="803904" y="866292"/>
                    <a:pt x="806838" y="873626"/>
                    <a:pt x="811239" y="886826"/>
                  </a:cubicBezTo>
                  <a:cubicBezTo>
                    <a:pt x="811239" y="886826"/>
                    <a:pt x="811239" y="886826"/>
                    <a:pt x="817107" y="905893"/>
                  </a:cubicBezTo>
                  <a:cubicBezTo>
                    <a:pt x="817107" y="905893"/>
                    <a:pt x="817107" y="905893"/>
                    <a:pt x="817107" y="967494"/>
                  </a:cubicBezTo>
                  <a:cubicBezTo>
                    <a:pt x="817107" y="967494"/>
                    <a:pt x="817107" y="967494"/>
                    <a:pt x="551587" y="967494"/>
                  </a:cubicBezTo>
                  <a:lnTo>
                    <a:pt x="547614" y="967494"/>
                  </a:lnTo>
                  <a:lnTo>
                    <a:pt x="472390" y="967494"/>
                  </a:lnTo>
                  <a:lnTo>
                    <a:pt x="378830" y="967494"/>
                  </a:lnTo>
                  <a:lnTo>
                    <a:pt x="269709" y="967494"/>
                  </a:lnTo>
                  <a:lnTo>
                    <a:pt x="143832" y="967494"/>
                  </a:lnTo>
                  <a:lnTo>
                    <a:pt x="0" y="967494"/>
                  </a:lnTo>
                  <a:lnTo>
                    <a:pt x="0" y="966257"/>
                  </a:lnTo>
                  <a:lnTo>
                    <a:pt x="0" y="957594"/>
                  </a:lnTo>
                  <a:lnTo>
                    <a:pt x="0" y="934081"/>
                  </a:lnTo>
                  <a:lnTo>
                    <a:pt x="0" y="888292"/>
                  </a:lnTo>
                  <a:lnTo>
                    <a:pt x="0" y="854725"/>
                  </a:lnTo>
                  <a:lnTo>
                    <a:pt x="0" y="812803"/>
                  </a:lnTo>
                  <a:lnTo>
                    <a:pt x="0" y="761601"/>
                  </a:lnTo>
                  <a:lnTo>
                    <a:pt x="0" y="700189"/>
                  </a:lnTo>
                  <a:lnTo>
                    <a:pt x="0" y="627639"/>
                  </a:lnTo>
                  <a:lnTo>
                    <a:pt x="0" y="543023"/>
                  </a:lnTo>
                  <a:lnTo>
                    <a:pt x="0" y="445413"/>
                  </a:lnTo>
                  <a:close/>
                  <a:moveTo>
                    <a:pt x="944096" y="0"/>
                  </a:moveTo>
                  <a:cubicBezTo>
                    <a:pt x="979397" y="0"/>
                    <a:pt x="1007345" y="23533"/>
                    <a:pt x="1010286" y="54421"/>
                  </a:cubicBezTo>
                  <a:cubicBezTo>
                    <a:pt x="1011757" y="70600"/>
                    <a:pt x="1008815" y="83838"/>
                    <a:pt x="999990" y="97075"/>
                  </a:cubicBezTo>
                  <a:cubicBezTo>
                    <a:pt x="988223" y="111784"/>
                    <a:pt x="983810" y="120609"/>
                    <a:pt x="976456" y="138259"/>
                  </a:cubicBezTo>
                  <a:cubicBezTo>
                    <a:pt x="976456" y="138259"/>
                    <a:pt x="976456" y="138259"/>
                    <a:pt x="977926" y="138259"/>
                  </a:cubicBezTo>
                  <a:lnTo>
                    <a:pt x="970572" y="163263"/>
                  </a:lnTo>
                  <a:cubicBezTo>
                    <a:pt x="970572" y="163263"/>
                    <a:pt x="970572" y="163263"/>
                    <a:pt x="970572" y="333880"/>
                  </a:cubicBezTo>
                  <a:cubicBezTo>
                    <a:pt x="970572" y="333880"/>
                    <a:pt x="970572" y="333880"/>
                    <a:pt x="917620" y="333880"/>
                  </a:cubicBezTo>
                  <a:cubicBezTo>
                    <a:pt x="917620" y="333880"/>
                    <a:pt x="917620" y="333880"/>
                    <a:pt x="916149" y="163263"/>
                  </a:cubicBezTo>
                  <a:cubicBezTo>
                    <a:pt x="916149" y="163263"/>
                    <a:pt x="916149" y="163263"/>
                    <a:pt x="908794" y="135317"/>
                  </a:cubicBezTo>
                  <a:cubicBezTo>
                    <a:pt x="902910" y="119138"/>
                    <a:pt x="898498" y="111784"/>
                    <a:pt x="888201" y="97075"/>
                  </a:cubicBezTo>
                  <a:cubicBezTo>
                    <a:pt x="879376" y="85308"/>
                    <a:pt x="876434" y="72071"/>
                    <a:pt x="876434" y="57363"/>
                  </a:cubicBezTo>
                  <a:cubicBezTo>
                    <a:pt x="876434" y="26475"/>
                    <a:pt x="907323" y="0"/>
                    <a:pt x="944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630515" y="2683031"/>
              <a:ext cx="669102" cy="1259638"/>
            </a:xfrm>
            <a:custGeom>
              <a:avLst/>
              <a:gdLst>
                <a:gd name="connsiteX0" fmla="*/ 466016 w 669102"/>
                <a:gd name="connsiteY0" fmla="*/ 0 h 1259638"/>
                <a:gd name="connsiteX1" fmla="*/ 533575 w 669102"/>
                <a:gd name="connsiteY1" fmla="*/ 52814 h 1259638"/>
                <a:gd name="connsiteX2" fmla="*/ 532107 w 669102"/>
                <a:gd name="connsiteY2" fmla="*/ 52814 h 1259638"/>
                <a:gd name="connsiteX3" fmla="*/ 521826 w 669102"/>
                <a:gd name="connsiteY3" fmla="*/ 95358 h 1259638"/>
                <a:gd name="connsiteX4" fmla="*/ 499796 w 669102"/>
                <a:gd name="connsiteY4" fmla="*/ 136436 h 1259638"/>
                <a:gd name="connsiteX5" fmla="*/ 493921 w 669102"/>
                <a:gd name="connsiteY5" fmla="*/ 162843 h 1259638"/>
                <a:gd name="connsiteX6" fmla="*/ 492452 w 669102"/>
                <a:gd name="connsiteY6" fmla="*/ 330086 h 1259638"/>
                <a:gd name="connsiteX7" fmla="*/ 551551 w 669102"/>
                <a:gd name="connsiteY7" fmla="*/ 330086 h 1259638"/>
                <a:gd name="connsiteX8" fmla="*/ 669102 w 669102"/>
                <a:gd name="connsiteY8" fmla="*/ 330086 h 1259638"/>
                <a:gd name="connsiteX9" fmla="*/ 669102 w 669102"/>
                <a:gd name="connsiteY9" fmla="*/ 966229 h 1259638"/>
                <a:gd name="connsiteX10" fmla="*/ 573757 w 669102"/>
                <a:gd name="connsiteY10" fmla="*/ 966229 h 1259638"/>
                <a:gd name="connsiteX11" fmla="*/ 567273 w 669102"/>
                <a:gd name="connsiteY11" fmla="*/ 966229 h 1259638"/>
                <a:gd name="connsiteX12" fmla="*/ 567273 w 669102"/>
                <a:gd name="connsiteY12" fmla="*/ 1002174 h 1259638"/>
                <a:gd name="connsiteX13" fmla="*/ 567273 w 669102"/>
                <a:gd name="connsiteY13" fmla="*/ 1096493 h 1259638"/>
                <a:gd name="connsiteX14" fmla="*/ 574617 w 669102"/>
                <a:gd name="connsiteY14" fmla="*/ 1125888 h 1259638"/>
                <a:gd name="connsiteX15" fmla="*/ 596647 w 669102"/>
                <a:gd name="connsiteY15" fmla="*/ 1164102 h 1259638"/>
                <a:gd name="connsiteX16" fmla="*/ 606927 w 669102"/>
                <a:gd name="connsiteY16" fmla="*/ 1202317 h 1259638"/>
                <a:gd name="connsiteX17" fmla="*/ 539368 w 669102"/>
                <a:gd name="connsiteY17" fmla="*/ 1259638 h 1259638"/>
                <a:gd name="connsiteX18" fmla="*/ 473278 w 669102"/>
                <a:gd name="connsiteY18" fmla="*/ 1206726 h 1259638"/>
                <a:gd name="connsiteX19" fmla="*/ 485027 w 669102"/>
                <a:gd name="connsiteY19" fmla="*/ 1164102 h 1259638"/>
                <a:gd name="connsiteX20" fmla="*/ 507057 w 669102"/>
                <a:gd name="connsiteY20" fmla="*/ 1122949 h 1259638"/>
                <a:gd name="connsiteX21" fmla="*/ 512932 w 669102"/>
                <a:gd name="connsiteY21" fmla="*/ 1096493 h 1259638"/>
                <a:gd name="connsiteX22" fmla="*/ 512932 w 669102"/>
                <a:gd name="connsiteY22" fmla="*/ 987198 h 1259638"/>
                <a:gd name="connsiteX23" fmla="*/ 512932 w 669102"/>
                <a:gd name="connsiteY23" fmla="*/ 966229 h 1259638"/>
                <a:gd name="connsiteX24" fmla="*/ 495022 w 669102"/>
                <a:gd name="connsiteY24" fmla="*/ 966229 h 1259638"/>
                <a:gd name="connsiteX25" fmla="*/ 133389 w 669102"/>
                <a:gd name="connsiteY25" fmla="*/ 966229 h 1259638"/>
                <a:gd name="connsiteX26" fmla="*/ 1295 w 669102"/>
                <a:gd name="connsiteY26" fmla="*/ 330086 h 1259638"/>
                <a:gd name="connsiteX27" fmla="*/ 359491 w 669102"/>
                <a:gd name="connsiteY27" fmla="*/ 330086 h 1259638"/>
                <a:gd name="connsiteX28" fmla="*/ 439580 w 669102"/>
                <a:gd name="connsiteY28" fmla="*/ 330086 h 1259638"/>
                <a:gd name="connsiteX29" fmla="*/ 439580 w 669102"/>
                <a:gd name="connsiteY29" fmla="*/ 162843 h 1259638"/>
                <a:gd name="connsiteX30" fmla="*/ 432237 w 669102"/>
                <a:gd name="connsiteY30" fmla="*/ 133502 h 1259638"/>
                <a:gd name="connsiteX31" fmla="*/ 410207 w 669102"/>
                <a:gd name="connsiteY31" fmla="*/ 95358 h 1259638"/>
                <a:gd name="connsiteX32" fmla="*/ 399926 w 669102"/>
                <a:gd name="connsiteY32" fmla="*/ 57215 h 1259638"/>
                <a:gd name="connsiteX33" fmla="*/ 466016 w 669102"/>
                <a:gd name="connsiteY33" fmla="*/ 0 h 125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69102" h="1259638">
                  <a:moveTo>
                    <a:pt x="466016" y="0"/>
                  </a:moveTo>
                  <a:cubicBezTo>
                    <a:pt x="501265" y="0"/>
                    <a:pt x="530638" y="23473"/>
                    <a:pt x="533575" y="52814"/>
                  </a:cubicBezTo>
                  <a:cubicBezTo>
                    <a:pt x="533575" y="52814"/>
                    <a:pt x="533575" y="52814"/>
                    <a:pt x="532107" y="52814"/>
                  </a:cubicBezTo>
                  <a:cubicBezTo>
                    <a:pt x="535044" y="68951"/>
                    <a:pt x="532107" y="83622"/>
                    <a:pt x="521826" y="95358"/>
                  </a:cubicBezTo>
                  <a:cubicBezTo>
                    <a:pt x="510077" y="111496"/>
                    <a:pt x="505671" y="120298"/>
                    <a:pt x="499796" y="136436"/>
                  </a:cubicBezTo>
                  <a:lnTo>
                    <a:pt x="493921" y="162843"/>
                  </a:lnTo>
                  <a:cubicBezTo>
                    <a:pt x="493921" y="162843"/>
                    <a:pt x="493921" y="162843"/>
                    <a:pt x="492452" y="330086"/>
                  </a:cubicBezTo>
                  <a:lnTo>
                    <a:pt x="551551" y="330086"/>
                  </a:lnTo>
                  <a:cubicBezTo>
                    <a:pt x="588235" y="330086"/>
                    <a:pt x="627364" y="330086"/>
                    <a:pt x="669102" y="330086"/>
                  </a:cubicBezTo>
                  <a:lnTo>
                    <a:pt x="669102" y="966229"/>
                  </a:lnTo>
                  <a:cubicBezTo>
                    <a:pt x="669102" y="966229"/>
                    <a:pt x="669102" y="966229"/>
                    <a:pt x="573757" y="966229"/>
                  </a:cubicBezTo>
                  <a:lnTo>
                    <a:pt x="567273" y="966229"/>
                  </a:lnTo>
                  <a:lnTo>
                    <a:pt x="567273" y="1002174"/>
                  </a:lnTo>
                  <a:cubicBezTo>
                    <a:pt x="567273" y="1025116"/>
                    <a:pt x="567273" y="1055706"/>
                    <a:pt x="567273" y="1096493"/>
                  </a:cubicBezTo>
                  <a:cubicBezTo>
                    <a:pt x="567273" y="1096493"/>
                    <a:pt x="567273" y="1096493"/>
                    <a:pt x="574617" y="1125888"/>
                  </a:cubicBezTo>
                  <a:cubicBezTo>
                    <a:pt x="580491" y="1140586"/>
                    <a:pt x="584897" y="1149405"/>
                    <a:pt x="596647" y="1164102"/>
                  </a:cubicBezTo>
                  <a:cubicBezTo>
                    <a:pt x="603990" y="1175861"/>
                    <a:pt x="608396" y="1187619"/>
                    <a:pt x="606927" y="1202317"/>
                  </a:cubicBezTo>
                  <a:cubicBezTo>
                    <a:pt x="606927" y="1234652"/>
                    <a:pt x="576085" y="1259638"/>
                    <a:pt x="539368" y="1259638"/>
                  </a:cubicBezTo>
                  <a:cubicBezTo>
                    <a:pt x="505589" y="1259638"/>
                    <a:pt x="476215" y="1236122"/>
                    <a:pt x="473278" y="1206726"/>
                  </a:cubicBezTo>
                  <a:cubicBezTo>
                    <a:pt x="471809" y="1190559"/>
                    <a:pt x="474746" y="1177330"/>
                    <a:pt x="485027" y="1164102"/>
                  </a:cubicBezTo>
                  <a:cubicBezTo>
                    <a:pt x="496777" y="1147935"/>
                    <a:pt x="501183" y="1140586"/>
                    <a:pt x="507057" y="1122949"/>
                  </a:cubicBezTo>
                  <a:lnTo>
                    <a:pt x="512932" y="1096493"/>
                  </a:lnTo>
                  <a:cubicBezTo>
                    <a:pt x="512932" y="1096493"/>
                    <a:pt x="512932" y="1096493"/>
                    <a:pt x="512932" y="987198"/>
                  </a:cubicBezTo>
                  <a:lnTo>
                    <a:pt x="512932" y="966229"/>
                  </a:lnTo>
                  <a:lnTo>
                    <a:pt x="495022" y="966229"/>
                  </a:lnTo>
                  <a:cubicBezTo>
                    <a:pt x="415894" y="966229"/>
                    <a:pt x="300799" y="966229"/>
                    <a:pt x="133389" y="966229"/>
                  </a:cubicBezTo>
                  <a:cubicBezTo>
                    <a:pt x="27714" y="745856"/>
                    <a:pt x="-7511" y="529891"/>
                    <a:pt x="1295" y="330086"/>
                  </a:cubicBezTo>
                  <a:cubicBezTo>
                    <a:pt x="1295" y="330086"/>
                    <a:pt x="1295" y="330086"/>
                    <a:pt x="359491" y="330086"/>
                  </a:cubicBezTo>
                  <a:lnTo>
                    <a:pt x="439580" y="330086"/>
                  </a:lnTo>
                  <a:cubicBezTo>
                    <a:pt x="439580" y="330086"/>
                    <a:pt x="439580" y="330086"/>
                    <a:pt x="439580" y="162843"/>
                  </a:cubicBezTo>
                  <a:cubicBezTo>
                    <a:pt x="439580" y="162843"/>
                    <a:pt x="439580" y="162843"/>
                    <a:pt x="432237" y="133502"/>
                  </a:cubicBezTo>
                  <a:cubicBezTo>
                    <a:pt x="426362" y="118831"/>
                    <a:pt x="421956" y="110029"/>
                    <a:pt x="410207" y="95358"/>
                  </a:cubicBezTo>
                  <a:cubicBezTo>
                    <a:pt x="402863" y="83622"/>
                    <a:pt x="398457" y="71886"/>
                    <a:pt x="399926" y="57215"/>
                  </a:cubicBezTo>
                  <a:cubicBezTo>
                    <a:pt x="399926" y="24940"/>
                    <a:pt x="429299" y="0"/>
                    <a:pt x="4660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167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best proposal in your history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err="1"/>
              <a:t>Lorem</a:t>
            </a:r>
            <a:r>
              <a:rPr lang="en-US" b="1" dirty="0"/>
              <a:t> </a:t>
            </a:r>
            <a:r>
              <a:rPr lang="en-US" b="1" dirty="0" err="1"/>
              <a:t>ipsum</a:t>
            </a:r>
            <a:r>
              <a:rPr lang="en-US" b="1" dirty="0"/>
              <a:t> dolor sit </a:t>
            </a:r>
            <a:r>
              <a:rPr lang="en-US" b="1" dirty="0" err="1"/>
              <a:t>amet</a:t>
            </a:r>
            <a:r>
              <a:rPr lang="en-US" b="1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5325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First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Third title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Third title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Sixth title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Second title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Fourth title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Fifth title</a:t>
            </a:r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 err="1"/>
              <a:t>Septh</a:t>
            </a:r>
            <a:r>
              <a:rPr lang="en-US" dirty="0"/>
              <a:t> title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3"/>
          </p:nvPr>
        </p:nvSpPr>
        <p:spPr>
          <a:xfrm>
            <a:off x="7442199" y="4416045"/>
            <a:ext cx="1499681" cy="359817"/>
          </a:xfrm>
        </p:spPr>
        <p:txBody>
          <a:bodyPr anchor="t"/>
          <a:lstStyle/>
          <a:p>
            <a:r>
              <a:rPr lang="en-US" dirty="0"/>
              <a:t>Subtitle example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1"/>
                </a:solidFill>
                <a:latin typeface="FontAwesome"/>
                <a:ea typeface="FontAwesome"/>
                <a:cs typeface="FontAwesome"/>
                <a:sym typeface="FontAwesome"/>
              </a:rPr>
              <a:t>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</a:t>
            </a:r>
            <a:endParaRPr lang="en-US" dirty="0"/>
          </a:p>
        </p:txBody>
      </p:sp>
      <p:sp>
        <p:nvSpPr>
          <p:cNvPr id="78" name="Text Placeholder 7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</a:t>
            </a:r>
            <a:endParaRPr lang="en-US" dirty="0"/>
          </a:p>
        </p:txBody>
      </p:sp>
      <p:sp>
        <p:nvSpPr>
          <p:cNvPr id="79" name="Text Placeholder 78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</a:t>
            </a:r>
            <a:endParaRPr lang="en-US" dirty="0"/>
          </a:p>
        </p:txBody>
      </p:sp>
      <p:sp>
        <p:nvSpPr>
          <p:cNvPr id="80" name="Text Placeholder 7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</a:t>
            </a:r>
            <a:endParaRPr lang="en-US" dirty="0"/>
          </a:p>
        </p:txBody>
      </p:sp>
      <p:sp>
        <p:nvSpPr>
          <p:cNvPr id="81" name="Text Placeholder 80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</a:t>
            </a:r>
            <a:endParaRPr lang="en-US" dirty="0"/>
          </a:p>
        </p:txBody>
      </p:sp>
      <p:sp>
        <p:nvSpPr>
          <p:cNvPr id="82" name="Text Placeholder 81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</a:t>
            </a:r>
            <a:endParaRPr lang="en-US" dirty="0"/>
          </a:p>
        </p:txBody>
      </p:sp>
      <p:sp>
        <p:nvSpPr>
          <p:cNvPr id="83" name="Text Placeholder 82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</a:t>
            </a:r>
            <a:endParaRPr lang="en-US" dirty="0"/>
          </a:p>
        </p:txBody>
      </p:sp>
      <p:sp>
        <p:nvSpPr>
          <p:cNvPr id="84" name="Text Placeholder 83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</a:t>
            </a:r>
            <a:endParaRPr lang="en-US" dirty="0"/>
          </a:p>
        </p:txBody>
      </p:sp>
      <p:sp>
        <p:nvSpPr>
          <p:cNvPr id="85" name="Text Placeholder 84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</a:t>
            </a:r>
            <a:endParaRPr lang="en-US" dirty="0"/>
          </a:p>
        </p:txBody>
      </p:sp>
      <p:sp>
        <p:nvSpPr>
          <p:cNvPr id="86" name="Text Placeholder 85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</a:t>
            </a:r>
            <a:endParaRPr lang="en-US" dirty="0"/>
          </a:p>
        </p:txBody>
      </p:sp>
      <p:sp>
        <p:nvSpPr>
          <p:cNvPr id="87" name="Text Placeholder 86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</a:t>
            </a:r>
            <a:endParaRPr lang="en-US" dirty="0"/>
          </a:p>
        </p:txBody>
      </p:sp>
      <p:sp>
        <p:nvSpPr>
          <p:cNvPr id="88" name="Text Placeholder 87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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Mind map slide</a:t>
            </a:r>
          </a:p>
        </p:txBody>
      </p:sp>
    </p:spTree>
    <p:extLst>
      <p:ext uri="{BB962C8B-B14F-4D97-AF65-F5344CB8AC3E}">
        <p14:creationId xmlns:p14="http://schemas.microsoft.com/office/powerpoint/2010/main" val="246564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Market Keys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First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Third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5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/>
              <a:t>Second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Fourth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 rot="18920653">
            <a:off x="3164867" y="2167775"/>
            <a:ext cx="712197" cy="296351"/>
          </a:xfrm>
          <a:prstGeom prst="rect">
            <a:avLst/>
          </a:prstGeom>
          <a:noFill/>
        </p:spPr>
        <p:txBody>
          <a:bodyPr wrap="none" rtlCol="0" anchor="ctr">
            <a:prstTxWarp prst="textArchUp">
              <a:avLst/>
            </a:prstTxWarp>
            <a:spAutoFit/>
          </a:bodyPr>
          <a:lstStyle/>
          <a:p>
            <a:pPr algn="ctr"/>
            <a:r>
              <a:rPr lang="en-US" sz="1800" b="1" dirty="0">
                <a:solidFill>
                  <a:schemeClr val="bg2"/>
                </a:solidFill>
                <a:latin typeface="+mj-lt"/>
              </a:rPr>
              <a:t>Marketing</a:t>
            </a:r>
            <a:endParaRPr lang="id-ID" sz="1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 rot="2904439">
            <a:off x="5199475" y="2241484"/>
            <a:ext cx="885251" cy="296351"/>
          </a:xfrm>
          <a:prstGeom prst="rect">
            <a:avLst/>
          </a:prstGeom>
          <a:noFill/>
        </p:spPr>
        <p:txBody>
          <a:bodyPr wrap="none" rtlCol="0" anchor="ctr">
            <a:prstTxWarp prst="textArchUp">
              <a:avLst/>
            </a:prstTxWarp>
            <a:spAutoFit/>
          </a:bodyPr>
          <a:lstStyle/>
          <a:p>
            <a:pPr algn="ctr"/>
            <a:r>
              <a:rPr lang="en-US" sz="1800" b="1" dirty="0">
                <a:solidFill>
                  <a:schemeClr val="bg2"/>
                </a:solidFill>
                <a:latin typeface="+mj-lt"/>
              </a:rPr>
              <a:t>Strategy</a:t>
            </a:r>
            <a:endParaRPr lang="id-ID" sz="1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 rot="3328205">
            <a:off x="3012197" y="4276644"/>
            <a:ext cx="838110" cy="296351"/>
          </a:xfrm>
          <a:prstGeom prst="rect">
            <a:avLst/>
          </a:prstGeom>
          <a:noFill/>
        </p:spPr>
        <p:txBody>
          <a:bodyPr wrap="none" rtlCol="0" anchor="ctr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1800" b="1" dirty="0">
                <a:solidFill>
                  <a:schemeClr val="bg2"/>
                </a:solidFill>
                <a:latin typeface="+mj-lt"/>
              </a:rPr>
              <a:t>Promotion</a:t>
            </a:r>
            <a:endParaRPr lang="id-ID" sz="1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 rot="18872992">
            <a:off x="5075107" y="4333849"/>
            <a:ext cx="943111" cy="296351"/>
          </a:xfrm>
          <a:prstGeom prst="rect">
            <a:avLst/>
          </a:prstGeom>
          <a:noFill/>
        </p:spPr>
        <p:txBody>
          <a:bodyPr wrap="none" rtlCol="0" anchor="ctr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1800" b="1" dirty="0">
                <a:solidFill>
                  <a:schemeClr val="bg2"/>
                </a:solidFill>
                <a:latin typeface="+mj-lt"/>
              </a:rPr>
              <a:t>Channel</a:t>
            </a:r>
            <a:endParaRPr lang="id-ID" sz="18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8102434"/>
      </p:ext>
    </p:extLst>
  </p:cSld>
  <p:clrMapOvr>
    <a:masterClrMapping/>
  </p:clrMapOvr>
  <p:transition spd="slow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8900000">
            <a:off x="4800492" y="2112676"/>
            <a:ext cx="938655" cy="254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>
                <a:solidFill>
                  <a:schemeClr val="bg2"/>
                </a:solidFill>
                <a:latin typeface="Raleway" panose="020B0003030101060003" pitchFamily="34" charset="0"/>
              </a:rPr>
              <a:t>Content 01</a:t>
            </a:r>
          </a:p>
        </p:txBody>
      </p:sp>
      <p:sp>
        <p:nvSpPr>
          <p:cNvPr id="3" name="Rectangle 2"/>
          <p:cNvSpPr/>
          <p:nvPr/>
        </p:nvSpPr>
        <p:spPr>
          <a:xfrm>
            <a:off x="6388512" y="1719211"/>
            <a:ext cx="23935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id-ID" sz="1200" dirty="0">
                <a:solidFill>
                  <a:schemeClr val="bg2"/>
                </a:solidFill>
              </a:rPr>
              <a:t>Suitable for all categories business and personal presentation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388512" y="3750066"/>
            <a:ext cx="23935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id-ID" sz="1200" dirty="0">
                <a:solidFill>
                  <a:schemeClr val="bg2"/>
                </a:solidFill>
              </a:rPr>
              <a:t>Suitable for all categories business and personal presentation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36335" y="1719211"/>
            <a:ext cx="23935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id-ID" sz="1200" dirty="0">
                <a:solidFill>
                  <a:schemeClr val="bg2"/>
                </a:solidFill>
              </a:rPr>
              <a:t>Suitable for all categories business and personal presentation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36335" y="3750066"/>
            <a:ext cx="23935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id-ID" sz="1200" dirty="0">
                <a:solidFill>
                  <a:schemeClr val="bg2"/>
                </a:solidFill>
              </a:rPr>
              <a:t>Suitable for all categories business and personal presentation</a:t>
            </a:r>
          </a:p>
        </p:txBody>
      </p:sp>
      <p:sp>
        <p:nvSpPr>
          <p:cNvPr id="7" name="TextBox 6"/>
          <p:cNvSpPr txBox="1"/>
          <p:nvPr/>
        </p:nvSpPr>
        <p:spPr>
          <a:xfrm rot="2700000">
            <a:off x="4849340" y="3474121"/>
            <a:ext cx="950704" cy="254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>
                <a:solidFill>
                  <a:schemeClr val="bg2"/>
                </a:solidFill>
                <a:latin typeface="Raleway" panose="020B0003030101060003" pitchFamily="34" charset="0"/>
              </a:rPr>
              <a:t>Content 02</a:t>
            </a:r>
          </a:p>
        </p:txBody>
      </p:sp>
      <p:sp>
        <p:nvSpPr>
          <p:cNvPr id="8" name="TextBox 7"/>
          <p:cNvSpPr txBox="1"/>
          <p:nvPr/>
        </p:nvSpPr>
        <p:spPr>
          <a:xfrm rot="2700000">
            <a:off x="3289648" y="1960374"/>
            <a:ext cx="938657" cy="254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>
                <a:solidFill>
                  <a:schemeClr val="bg2"/>
                </a:solidFill>
                <a:latin typeface="Raleway" panose="020B0003030101060003" pitchFamily="34" charset="0"/>
              </a:rPr>
              <a:t>Content 01</a:t>
            </a:r>
          </a:p>
        </p:txBody>
      </p:sp>
      <p:sp>
        <p:nvSpPr>
          <p:cNvPr id="9" name="TextBox 8"/>
          <p:cNvSpPr txBox="1"/>
          <p:nvPr/>
        </p:nvSpPr>
        <p:spPr>
          <a:xfrm rot="18900000">
            <a:off x="3185430" y="3674395"/>
            <a:ext cx="950703" cy="254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>
                <a:solidFill>
                  <a:schemeClr val="bg2"/>
                </a:solidFill>
                <a:latin typeface="Raleway" panose="020B0003030101060003" pitchFamily="34" charset="0"/>
              </a:rPr>
              <a:t>Content 02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Central arrow diagram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2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 find the best partner for you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err="1"/>
              <a:t>Lorem</a:t>
            </a:r>
            <a:r>
              <a:rPr lang="en-US" b="1" dirty="0"/>
              <a:t> </a:t>
            </a:r>
            <a:r>
              <a:rPr lang="en-US" b="1" dirty="0" err="1"/>
              <a:t>ipsum</a:t>
            </a:r>
            <a:r>
              <a:rPr lang="en-US" b="1" dirty="0"/>
              <a:t> dolor sit </a:t>
            </a:r>
            <a:r>
              <a:rPr lang="en-US" b="1" dirty="0" err="1"/>
              <a:t>amet</a:t>
            </a:r>
            <a:r>
              <a:rPr lang="en-US" b="1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678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65200" y="2051463"/>
            <a:ext cx="3556000" cy="494814"/>
          </a:xfrm>
        </p:spPr>
        <p:txBody>
          <a:bodyPr/>
          <a:lstStyle/>
          <a:p>
            <a:r>
              <a:rPr lang="en-US" dirty="0"/>
              <a:t>Little idea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5200" y="2572404"/>
            <a:ext cx="3556000" cy="365093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To your amazing project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965200" y="2994596"/>
            <a:ext cx="3556000" cy="717686"/>
          </a:xfrm>
        </p:spPr>
        <p:txBody>
          <a:bodyPr/>
          <a:lstStyle/>
          <a:p>
            <a:r>
              <a:rPr lang="en-US" b="1" dirty="0" err="1">
                <a:solidFill>
                  <a:schemeClr val="accent2"/>
                </a:solidFill>
              </a:rPr>
              <a:t>Lorem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ipsum</a:t>
            </a:r>
            <a:r>
              <a:rPr lang="en-US" b="1" dirty="0">
                <a:solidFill>
                  <a:schemeClr val="accent2"/>
                </a:solidFill>
              </a:rPr>
              <a:t> dolor sit </a:t>
            </a:r>
            <a:r>
              <a:rPr lang="en-US" b="1" dirty="0" err="1">
                <a:solidFill>
                  <a:schemeClr val="accent2"/>
                </a:solidFill>
              </a:rPr>
              <a:t>amet</a:t>
            </a:r>
            <a:r>
              <a:rPr lang="en-US" b="1" dirty="0">
                <a:solidFill>
                  <a:schemeClr val="accent2"/>
                </a:solidFill>
              </a:rPr>
              <a:t>, </a:t>
            </a:r>
            <a:r>
              <a:rPr lang="en-US" dirty="0" err="1">
                <a:solidFill>
                  <a:schemeClr val="accent2"/>
                </a:solidFill>
              </a:rPr>
              <a:t>consectetur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adipiscing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elit</a:t>
            </a:r>
            <a:r>
              <a:rPr lang="en-US" dirty="0">
                <a:solidFill>
                  <a:schemeClr val="accent2"/>
                </a:solidFill>
              </a:rPr>
              <a:t>. </a:t>
            </a:r>
            <a:r>
              <a:rPr lang="en-US" dirty="0" err="1">
                <a:solidFill>
                  <a:schemeClr val="accent2"/>
                </a:solidFill>
              </a:rPr>
              <a:t>Fusce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diam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tortor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 err="1">
                <a:solidFill>
                  <a:schemeClr val="accent2"/>
                </a:solidFill>
              </a:rPr>
              <a:t>mattis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quis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dapibus</a:t>
            </a:r>
            <a:r>
              <a:rPr lang="en-US" dirty="0">
                <a:solidFill>
                  <a:schemeClr val="accent2"/>
                </a:solidFill>
              </a:rPr>
              <a:t> vitae, </a:t>
            </a:r>
            <a:r>
              <a:rPr lang="en-US" dirty="0" err="1">
                <a:solidFill>
                  <a:schemeClr val="accent2"/>
                </a:solidFill>
              </a:rPr>
              <a:t>euismod</a:t>
            </a:r>
            <a:r>
              <a:rPr lang="en-US" dirty="0">
                <a:solidFill>
                  <a:schemeClr val="accent2"/>
                </a:solidFill>
              </a:rPr>
              <a:t> non </a:t>
            </a:r>
            <a:r>
              <a:rPr lang="en-US" dirty="0" err="1">
                <a:solidFill>
                  <a:schemeClr val="accent2"/>
                </a:solidFill>
              </a:rPr>
              <a:t>purus</a:t>
            </a:r>
            <a:r>
              <a:rPr lang="en-US" dirty="0">
                <a:solidFill>
                  <a:schemeClr val="accent2"/>
                </a:solidFill>
              </a:rPr>
              <a:t>. Maecenas </a:t>
            </a:r>
            <a:r>
              <a:rPr lang="en-US" dirty="0" err="1">
                <a:solidFill>
                  <a:schemeClr val="accent2"/>
                </a:solidFill>
              </a:rPr>
              <a:t>ut</a:t>
            </a:r>
            <a:r>
              <a:rPr lang="en-US" dirty="0">
                <a:solidFill>
                  <a:schemeClr val="accent2"/>
                </a:solidFill>
              </a:rPr>
              <a:t> lacus </a:t>
            </a:r>
            <a:r>
              <a:rPr lang="en-US" dirty="0" err="1">
                <a:solidFill>
                  <a:schemeClr val="accent2"/>
                </a:solidFill>
              </a:rPr>
              <a:t>nec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08430" y="-1094858"/>
            <a:ext cx="5570570" cy="4277713"/>
            <a:chOff x="3573430" y="-316693"/>
            <a:chExt cx="5570570" cy="4277713"/>
          </a:xfrm>
        </p:grpSpPr>
        <p:sp>
          <p:nvSpPr>
            <p:cNvPr id="7" name="Isosceles Triangle 6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 rot="10800000">
            <a:off x="-1997140" y="2492479"/>
            <a:ext cx="5570570" cy="4277713"/>
            <a:chOff x="-1620870" y="2337607"/>
            <a:chExt cx="5570570" cy="4277713"/>
          </a:xfrm>
        </p:grpSpPr>
        <p:sp>
          <p:nvSpPr>
            <p:cNvPr id="69" name="Isosceles Triangle 6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Isosceles Triangle 10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786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388642" y="1599752"/>
            <a:ext cx="1510487" cy="2039808"/>
            <a:chOff x="5792875" y="2393884"/>
            <a:chExt cx="2128982" cy="2875042"/>
          </a:xfrm>
        </p:grpSpPr>
        <p:sp>
          <p:nvSpPr>
            <p:cNvPr id="3" name="Shape 11"/>
            <p:cNvSpPr/>
            <p:nvPr/>
          </p:nvSpPr>
          <p:spPr>
            <a:xfrm>
              <a:off x="5792875" y="2393884"/>
              <a:ext cx="2128982" cy="977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97"/>
                  </a:moveTo>
                  <a:lnTo>
                    <a:pt x="10704" y="21600"/>
                  </a:lnTo>
                  <a:lnTo>
                    <a:pt x="0" y="10803"/>
                  </a:lnTo>
                  <a:lnTo>
                    <a:pt x="10896" y="0"/>
                  </a:lnTo>
                  <a:cubicBezTo>
                    <a:pt x="10896" y="0"/>
                    <a:pt x="21600" y="10797"/>
                    <a:pt x="21600" y="10797"/>
                  </a:cubicBezTo>
                  <a:close/>
                </a:path>
              </a:pathLst>
            </a:custGeom>
            <a:solidFill>
              <a:schemeClr val="accent5"/>
            </a:solidFill>
            <a:ln w="3175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" name="Shape 12"/>
            <p:cNvSpPr/>
            <p:nvPr/>
          </p:nvSpPr>
          <p:spPr>
            <a:xfrm>
              <a:off x="6844677" y="2876719"/>
              <a:ext cx="1073931" cy="58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977"/>
                  </a:moveTo>
                  <a:lnTo>
                    <a:pt x="21600" y="0"/>
                  </a:lnTo>
                  <a:lnTo>
                    <a:pt x="21600" y="3623"/>
                  </a:lnTo>
                  <a:lnTo>
                    <a:pt x="0" y="21600"/>
                  </a:lnTo>
                  <a:cubicBezTo>
                    <a:pt x="0" y="21600"/>
                    <a:pt x="0" y="17977"/>
                    <a:pt x="0" y="179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3175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 13"/>
            <p:cNvSpPr/>
            <p:nvPr/>
          </p:nvSpPr>
          <p:spPr>
            <a:xfrm>
              <a:off x="6844677" y="2970562"/>
              <a:ext cx="1073931" cy="2296455"/>
            </a:xfrm>
            <a:custGeom>
              <a:avLst/>
              <a:gdLst>
                <a:gd name="connsiteX0" fmla="*/ 0 w 21600"/>
                <a:gd name="connsiteY0" fmla="*/ 27735 h 27735"/>
                <a:gd name="connsiteX1" fmla="*/ 21600 w 21600"/>
                <a:gd name="connsiteY1" fmla="*/ 15698 h 27735"/>
                <a:gd name="connsiteX2" fmla="*/ 21600 w 21600"/>
                <a:gd name="connsiteY2" fmla="*/ 0 h 27735"/>
                <a:gd name="connsiteX3" fmla="*/ 0 w 21600"/>
                <a:gd name="connsiteY3" fmla="*/ 5902 h 27735"/>
                <a:gd name="connsiteX4" fmla="*/ 0 w 21600"/>
                <a:gd name="connsiteY4" fmla="*/ 27735 h 27735"/>
                <a:gd name="connsiteX0" fmla="*/ 0 w 21600"/>
                <a:gd name="connsiteY0" fmla="*/ 27735 h 27735"/>
                <a:gd name="connsiteX1" fmla="*/ 21089 w 21600"/>
                <a:gd name="connsiteY1" fmla="*/ 22447 h 27735"/>
                <a:gd name="connsiteX2" fmla="*/ 21600 w 21600"/>
                <a:gd name="connsiteY2" fmla="*/ 0 h 27735"/>
                <a:gd name="connsiteX3" fmla="*/ 0 w 21600"/>
                <a:gd name="connsiteY3" fmla="*/ 5902 h 27735"/>
                <a:gd name="connsiteX4" fmla="*/ 0 w 21600"/>
                <a:gd name="connsiteY4" fmla="*/ 27735 h 2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" h="27735" extrusionOk="0">
                  <a:moveTo>
                    <a:pt x="0" y="27735"/>
                  </a:moveTo>
                  <a:lnTo>
                    <a:pt x="21089" y="22447"/>
                  </a:lnTo>
                  <a:cubicBezTo>
                    <a:pt x="21259" y="14965"/>
                    <a:pt x="21430" y="7482"/>
                    <a:pt x="21600" y="0"/>
                  </a:cubicBezTo>
                  <a:lnTo>
                    <a:pt x="0" y="5902"/>
                  </a:lnTo>
                  <a:lnTo>
                    <a:pt x="0" y="27735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 14"/>
            <p:cNvSpPr/>
            <p:nvPr/>
          </p:nvSpPr>
          <p:spPr>
            <a:xfrm>
              <a:off x="5792875" y="2878892"/>
              <a:ext cx="1055049" cy="586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3625"/>
                  </a:lnTo>
                  <a:lnTo>
                    <a:pt x="0" y="0"/>
                  </a:lnTo>
                  <a:lnTo>
                    <a:pt x="21600" y="17975"/>
                  </a:lnTo>
                  <a:cubicBezTo>
                    <a:pt x="21600" y="17975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 15"/>
            <p:cNvSpPr/>
            <p:nvPr/>
          </p:nvSpPr>
          <p:spPr>
            <a:xfrm>
              <a:off x="5792875" y="2972736"/>
              <a:ext cx="1067749" cy="2296190"/>
            </a:xfrm>
            <a:custGeom>
              <a:avLst/>
              <a:gdLst>
                <a:gd name="connsiteX0" fmla="*/ 21600 w 21860"/>
                <a:gd name="connsiteY0" fmla="*/ 5900 h 27736"/>
                <a:gd name="connsiteX1" fmla="*/ 0 w 21860"/>
                <a:gd name="connsiteY1" fmla="*/ 0 h 27736"/>
                <a:gd name="connsiteX2" fmla="*/ 0 w 21860"/>
                <a:gd name="connsiteY2" fmla="*/ 15700 h 27736"/>
                <a:gd name="connsiteX3" fmla="*/ 21860 w 21860"/>
                <a:gd name="connsiteY3" fmla="*/ 27736 h 27736"/>
                <a:gd name="connsiteX4" fmla="*/ 21600 w 21860"/>
                <a:gd name="connsiteY4" fmla="*/ 5900 h 27736"/>
                <a:gd name="connsiteX0" fmla="*/ 21600 w 21860"/>
                <a:gd name="connsiteY0" fmla="*/ 5900 h 27736"/>
                <a:gd name="connsiteX1" fmla="*/ 0 w 21860"/>
                <a:gd name="connsiteY1" fmla="*/ 0 h 27736"/>
                <a:gd name="connsiteX2" fmla="*/ 0 w 21860"/>
                <a:gd name="connsiteY2" fmla="*/ 22296 h 27736"/>
                <a:gd name="connsiteX3" fmla="*/ 21860 w 21860"/>
                <a:gd name="connsiteY3" fmla="*/ 27736 h 27736"/>
                <a:gd name="connsiteX4" fmla="*/ 21600 w 21860"/>
                <a:gd name="connsiteY4" fmla="*/ 5900 h 2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60" h="27736" extrusionOk="0">
                  <a:moveTo>
                    <a:pt x="21600" y="5900"/>
                  </a:moveTo>
                  <a:lnTo>
                    <a:pt x="0" y="0"/>
                  </a:lnTo>
                  <a:lnTo>
                    <a:pt x="0" y="22296"/>
                  </a:lnTo>
                  <a:lnTo>
                    <a:pt x="21860" y="27736"/>
                  </a:lnTo>
                  <a:cubicBezTo>
                    <a:pt x="21773" y="20457"/>
                    <a:pt x="21687" y="13179"/>
                    <a:pt x="21600" y="5900"/>
                  </a:cubicBezTo>
                  <a:close/>
                </a:path>
              </a:pathLst>
            </a:custGeom>
            <a:solidFill>
              <a:schemeClr val="accent5"/>
            </a:solidFill>
            <a:ln w="3175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94085" y="2337175"/>
            <a:ext cx="1510487" cy="1679399"/>
            <a:chOff x="5792875" y="2393884"/>
            <a:chExt cx="2128982" cy="2367058"/>
          </a:xfrm>
        </p:grpSpPr>
        <p:sp>
          <p:nvSpPr>
            <p:cNvPr id="9" name="Shape 11"/>
            <p:cNvSpPr/>
            <p:nvPr/>
          </p:nvSpPr>
          <p:spPr>
            <a:xfrm>
              <a:off x="5792875" y="2393884"/>
              <a:ext cx="2128982" cy="977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97"/>
                  </a:moveTo>
                  <a:lnTo>
                    <a:pt x="10704" y="21600"/>
                  </a:lnTo>
                  <a:lnTo>
                    <a:pt x="0" y="10803"/>
                  </a:lnTo>
                  <a:lnTo>
                    <a:pt x="10896" y="0"/>
                  </a:lnTo>
                  <a:cubicBezTo>
                    <a:pt x="10896" y="0"/>
                    <a:pt x="21600" y="10797"/>
                    <a:pt x="21600" y="10797"/>
                  </a:cubicBezTo>
                  <a:close/>
                </a:path>
              </a:pathLst>
            </a:custGeom>
            <a:solidFill>
              <a:schemeClr val="accent4"/>
            </a:solidFill>
            <a:ln w="3175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Shape 12"/>
            <p:cNvSpPr/>
            <p:nvPr/>
          </p:nvSpPr>
          <p:spPr>
            <a:xfrm>
              <a:off x="6844677" y="2876719"/>
              <a:ext cx="1073931" cy="58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977"/>
                  </a:moveTo>
                  <a:lnTo>
                    <a:pt x="21600" y="0"/>
                  </a:lnTo>
                  <a:lnTo>
                    <a:pt x="21600" y="3623"/>
                  </a:lnTo>
                  <a:lnTo>
                    <a:pt x="0" y="21600"/>
                  </a:lnTo>
                  <a:cubicBezTo>
                    <a:pt x="0" y="21600"/>
                    <a:pt x="0" y="17977"/>
                    <a:pt x="0" y="1797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175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 13"/>
            <p:cNvSpPr/>
            <p:nvPr/>
          </p:nvSpPr>
          <p:spPr>
            <a:xfrm>
              <a:off x="6844677" y="2970562"/>
              <a:ext cx="1073931" cy="1788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5698"/>
                  </a:lnTo>
                  <a:lnTo>
                    <a:pt x="21600" y="0"/>
                  </a:lnTo>
                  <a:lnTo>
                    <a:pt x="0" y="5902"/>
                  </a:lnTo>
                  <a:cubicBezTo>
                    <a:pt x="0" y="5902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175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 14"/>
            <p:cNvSpPr/>
            <p:nvPr/>
          </p:nvSpPr>
          <p:spPr>
            <a:xfrm>
              <a:off x="5792875" y="2878892"/>
              <a:ext cx="1055049" cy="586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3625"/>
                  </a:lnTo>
                  <a:lnTo>
                    <a:pt x="0" y="0"/>
                  </a:lnTo>
                  <a:lnTo>
                    <a:pt x="21600" y="17975"/>
                  </a:lnTo>
                  <a:cubicBezTo>
                    <a:pt x="21600" y="17975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175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 15"/>
            <p:cNvSpPr/>
            <p:nvPr/>
          </p:nvSpPr>
          <p:spPr>
            <a:xfrm>
              <a:off x="5792875" y="2972735"/>
              <a:ext cx="1055049" cy="1788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900"/>
                  </a:moveTo>
                  <a:lnTo>
                    <a:pt x="0" y="0"/>
                  </a:lnTo>
                  <a:lnTo>
                    <a:pt x="0" y="15700"/>
                  </a:lnTo>
                  <a:lnTo>
                    <a:pt x="21600" y="21600"/>
                  </a:lnTo>
                  <a:cubicBezTo>
                    <a:pt x="21600" y="21600"/>
                    <a:pt x="21600" y="5900"/>
                    <a:pt x="21600" y="5900"/>
                  </a:cubicBezTo>
                  <a:close/>
                </a:path>
              </a:pathLst>
            </a:custGeom>
            <a:solidFill>
              <a:schemeClr val="accent4"/>
            </a:solidFill>
            <a:ln w="3175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94898" y="2901274"/>
            <a:ext cx="1510487" cy="1444234"/>
            <a:chOff x="4784535" y="3182735"/>
            <a:chExt cx="2128982" cy="2035601"/>
          </a:xfrm>
        </p:grpSpPr>
        <p:sp>
          <p:nvSpPr>
            <p:cNvPr id="15" name="Shape 16"/>
            <p:cNvSpPr/>
            <p:nvPr/>
          </p:nvSpPr>
          <p:spPr>
            <a:xfrm>
              <a:off x="4784535" y="3182735"/>
              <a:ext cx="2128982" cy="977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97"/>
                  </a:moveTo>
                  <a:lnTo>
                    <a:pt x="10704" y="21600"/>
                  </a:lnTo>
                  <a:lnTo>
                    <a:pt x="0" y="10803"/>
                  </a:lnTo>
                  <a:lnTo>
                    <a:pt x="10896" y="0"/>
                  </a:lnTo>
                  <a:cubicBezTo>
                    <a:pt x="10896" y="0"/>
                    <a:pt x="21600" y="10797"/>
                    <a:pt x="21600" y="10797"/>
                  </a:cubicBezTo>
                  <a:close/>
                </a:path>
              </a:pathLst>
            </a:custGeom>
            <a:solidFill>
              <a:schemeClr val="accent3"/>
            </a:solidFill>
            <a:ln w="3175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Shape 17"/>
            <p:cNvSpPr/>
            <p:nvPr/>
          </p:nvSpPr>
          <p:spPr>
            <a:xfrm>
              <a:off x="5836337" y="3665572"/>
              <a:ext cx="1073931" cy="58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977"/>
                  </a:moveTo>
                  <a:lnTo>
                    <a:pt x="21600" y="0"/>
                  </a:lnTo>
                  <a:lnTo>
                    <a:pt x="21600" y="3623"/>
                  </a:lnTo>
                  <a:lnTo>
                    <a:pt x="0" y="21600"/>
                  </a:lnTo>
                  <a:cubicBezTo>
                    <a:pt x="0" y="21600"/>
                    <a:pt x="0" y="17977"/>
                    <a:pt x="0" y="1797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Shape 18"/>
            <p:cNvSpPr/>
            <p:nvPr/>
          </p:nvSpPr>
          <p:spPr>
            <a:xfrm>
              <a:off x="5836337" y="3757241"/>
              <a:ext cx="1073931" cy="1461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4376"/>
                  </a:lnTo>
                  <a:lnTo>
                    <a:pt x="21600" y="0"/>
                  </a:lnTo>
                  <a:lnTo>
                    <a:pt x="0" y="7224"/>
                  </a:lnTo>
                  <a:cubicBezTo>
                    <a:pt x="0" y="7224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175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Shape 19"/>
            <p:cNvSpPr/>
            <p:nvPr/>
          </p:nvSpPr>
          <p:spPr>
            <a:xfrm>
              <a:off x="4784535" y="3665572"/>
              <a:ext cx="1055049" cy="586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3625"/>
                  </a:lnTo>
                  <a:lnTo>
                    <a:pt x="0" y="0"/>
                  </a:lnTo>
                  <a:lnTo>
                    <a:pt x="21600" y="17975"/>
                  </a:lnTo>
                  <a:cubicBezTo>
                    <a:pt x="21600" y="17975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3175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9" name="Shape 20"/>
            <p:cNvSpPr/>
            <p:nvPr/>
          </p:nvSpPr>
          <p:spPr>
            <a:xfrm>
              <a:off x="4784535" y="3757241"/>
              <a:ext cx="1055049" cy="1460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22"/>
                  </a:moveTo>
                  <a:lnTo>
                    <a:pt x="0" y="0"/>
                  </a:lnTo>
                  <a:lnTo>
                    <a:pt x="0" y="14378"/>
                  </a:lnTo>
                  <a:lnTo>
                    <a:pt x="21600" y="21600"/>
                  </a:lnTo>
                  <a:cubicBezTo>
                    <a:pt x="21600" y="21600"/>
                    <a:pt x="21600" y="7222"/>
                    <a:pt x="21600" y="72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99816" y="3600283"/>
            <a:ext cx="1510487" cy="1070819"/>
            <a:chOff x="3776196" y="4167965"/>
            <a:chExt cx="2128982" cy="1509285"/>
          </a:xfrm>
        </p:grpSpPr>
        <p:sp>
          <p:nvSpPr>
            <p:cNvPr id="21" name="Shape 21"/>
            <p:cNvSpPr/>
            <p:nvPr/>
          </p:nvSpPr>
          <p:spPr>
            <a:xfrm>
              <a:off x="3776196" y="4167965"/>
              <a:ext cx="2128982" cy="977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97"/>
                  </a:moveTo>
                  <a:lnTo>
                    <a:pt x="10704" y="21600"/>
                  </a:lnTo>
                  <a:lnTo>
                    <a:pt x="0" y="10803"/>
                  </a:lnTo>
                  <a:lnTo>
                    <a:pt x="10896" y="0"/>
                  </a:lnTo>
                  <a:cubicBezTo>
                    <a:pt x="10896" y="0"/>
                    <a:pt x="21600" y="10797"/>
                    <a:pt x="21600" y="10797"/>
                  </a:cubicBezTo>
                  <a:close/>
                </a:path>
              </a:pathLst>
            </a:custGeom>
            <a:solidFill>
              <a:schemeClr val="accent2"/>
            </a:solidFill>
            <a:ln w="3175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3776196" y="4656923"/>
              <a:ext cx="1055049" cy="586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3625"/>
                  </a:lnTo>
                  <a:lnTo>
                    <a:pt x="0" y="0"/>
                  </a:lnTo>
                  <a:lnTo>
                    <a:pt x="21600" y="17975"/>
                  </a:lnTo>
                  <a:cubicBezTo>
                    <a:pt x="21600" y="17975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3175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3776196" y="4754714"/>
              <a:ext cx="1055049" cy="922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439"/>
                  </a:moveTo>
                  <a:lnTo>
                    <a:pt x="0" y="0"/>
                  </a:lnTo>
                  <a:lnTo>
                    <a:pt x="0" y="10161"/>
                  </a:lnTo>
                  <a:lnTo>
                    <a:pt x="21600" y="21600"/>
                  </a:lnTo>
                  <a:cubicBezTo>
                    <a:pt x="21600" y="21600"/>
                    <a:pt x="21600" y="11439"/>
                    <a:pt x="21600" y="11439"/>
                  </a:cubicBezTo>
                  <a:close/>
                </a:path>
              </a:pathLst>
            </a:custGeom>
            <a:solidFill>
              <a:schemeClr val="accent2"/>
            </a:solidFill>
            <a:ln w="3175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830171" y="4656923"/>
              <a:ext cx="1073931" cy="58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977"/>
                  </a:moveTo>
                  <a:lnTo>
                    <a:pt x="21600" y="0"/>
                  </a:lnTo>
                  <a:lnTo>
                    <a:pt x="21600" y="3623"/>
                  </a:lnTo>
                  <a:lnTo>
                    <a:pt x="0" y="21600"/>
                  </a:lnTo>
                  <a:cubicBezTo>
                    <a:pt x="0" y="21600"/>
                    <a:pt x="0" y="17977"/>
                    <a:pt x="0" y="1797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175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830171" y="4754714"/>
              <a:ext cx="1073931" cy="922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0158"/>
                  </a:lnTo>
                  <a:lnTo>
                    <a:pt x="21600" y="0"/>
                  </a:lnTo>
                  <a:lnTo>
                    <a:pt x="0" y="11442"/>
                  </a:lnTo>
                  <a:cubicBezTo>
                    <a:pt x="0" y="11442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216749" y="4260971"/>
            <a:ext cx="1510487" cy="761963"/>
            <a:chOff x="2733086" y="5080687"/>
            <a:chExt cx="2128982" cy="1073962"/>
          </a:xfrm>
        </p:grpSpPr>
        <p:sp>
          <p:nvSpPr>
            <p:cNvPr id="27" name="Shape 26"/>
            <p:cNvSpPr/>
            <p:nvPr/>
          </p:nvSpPr>
          <p:spPr>
            <a:xfrm>
              <a:off x="2733086" y="5080687"/>
              <a:ext cx="2128982" cy="977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97"/>
                  </a:moveTo>
                  <a:lnTo>
                    <a:pt x="10704" y="21600"/>
                  </a:lnTo>
                  <a:lnTo>
                    <a:pt x="0" y="10803"/>
                  </a:lnTo>
                  <a:lnTo>
                    <a:pt x="10896" y="0"/>
                  </a:lnTo>
                  <a:cubicBezTo>
                    <a:pt x="10896" y="0"/>
                    <a:pt x="21600" y="10797"/>
                    <a:pt x="21600" y="10797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8" name="Shape 27"/>
            <p:cNvSpPr/>
            <p:nvPr/>
          </p:nvSpPr>
          <p:spPr>
            <a:xfrm>
              <a:off x="3784889" y="5567470"/>
              <a:ext cx="1073931" cy="58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977"/>
                  </a:moveTo>
                  <a:lnTo>
                    <a:pt x="21600" y="0"/>
                  </a:lnTo>
                  <a:lnTo>
                    <a:pt x="21600" y="3623"/>
                  </a:lnTo>
                  <a:lnTo>
                    <a:pt x="0" y="21600"/>
                  </a:lnTo>
                  <a:cubicBezTo>
                    <a:pt x="0" y="21600"/>
                    <a:pt x="0" y="17977"/>
                    <a:pt x="0" y="1797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9" name="Shape 28"/>
            <p:cNvSpPr/>
            <p:nvPr/>
          </p:nvSpPr>
          <p:spPr>
            <a:xfrm>
              <a:off x="2733086" y="5567470"/>
              <a:ext cx="1055049" cy="586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3625"/>
                  </a:lnTo>
                  <a:lnTo>
                    <a:pt x="0" y="0"/>
                  </a:lnTo>
                  <a:lnTo>
                    <a:pt x="21600" y="17975"/>
                  </a:lnTo>
                  <a:cubicBezTo>
                    <a:pt x="21600" y="17975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175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Steps to success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First step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Second step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Third Step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Fourth step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Last step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</a:t>
            </a:r>
            <a:endParaRPr 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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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</a:t>
            </a:r>
            <a:endParaRPr lang="en-US" dirty="0"/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581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5518" y="2413047"/>
            <a:ext cx="3784982" cy="2061958"/>
            <a:chOff x="1551612" y="1317261"/>
            <a:chExt cx="6564036" cy="3575914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1551612" y="1792429"/>
              <a:ext cx="3237448" cy="1837018"/>
              <a:chOff x="2804095" y="4023068"/>
              <a:chExt cx="3237448" cy="1837018"/>
            </a:xfrm>
          </p:grpSpPr>
          <p:sp>
            <p:nvSpPr>
              <p:cNvPr id="22" name="Shape 19"/>
              <p:cNvSpPr/>
              <p:nvPr/>
            </p:nvSpPr>
            <p:spPr>
              <a:xfrm>
                <a:off x="4523243" y="4208929"/>
                <a:ext cx="164946" cy="3025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099" h="21600" extrusionOk="0">
                    <a:moveTo>
                      <a:pt x="0" y="21600"/>
                    </a:moveTo>
                    <a:cubicBezTo>
                      <a:pt x="21600" y="16939"/>
                      <a:pt x="18555" y="2510"/>
                      <a:pt x="172" y="0"/>
                    </a:cubicBezTo>
                    <a:cubicBezTo>
                      <a:pt x="172" y="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7392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3" name="Shape 11"/>
              <p:cNvSpPr/>
              <p:nvPr/>
            </p:nvSpPr>
            <p:spPr>
              <a:xfrm>
                <a:off x="3170336" y="4405841"/>
                <a:ext cx="256232" cy="4067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496" h="18813" extrusionOk="0">
                    <a:moveTo>
                      <a:pt x="16800" y="14168"/>
                    </a:moveTo>
                    <a:lnTo>
                      <a:pt x="2400" y="0"/>
                    </a:lnTo>
                    <a:lnTo>
                      <a:pt x="0" y="17884"/>
                    </a:lnTo>
                    <a:cubicBezTo>
                      <a:pt x="0" y="17884"/>
                      <a:pt x="21600" y="21600"/>
                      <a:pt x="16800" y="14168"/>
                    </a:cubicBezTo>
                    <a:close/>
                  </a:path>
                </a:pathLst>
              </a:custGeom>
              <a:gradFill>
                <a:gsLst>
                  <a:gs pos="28000">
                    <a:schemeClr val="tx2">
                      <a:lumMod val="50000"/>
                    </a:schemeClr>
                  </a:gs>
                  <a:gs pos="76000">
                    <a:schemeClr val="tx2">
                      <a:lumMod val="75000"/>
                    </a:schemeClr>
                  </a:gs>
                </a:gsLst>
                <a:lin ang="12600000" scaled="0"/>
              </a:gradFill>
              <a:ln w="17392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4" name="Shape 12"/>
              <p:cNvSpPr/>
              <p:nvPr/>
            </p:nvSpPr>
            <p:spPr>
              <a:xfrm>
                <a:off x="2804095" y="4841411"/>
                <a:ext cx="1109185" cy="10186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3" h="21600" extrusionOk="0">
                    <a:moveTo>
                      <a:pt x="21493" y="11060"/>
                    </a:moveTo>
                    <a:lnTo>
                      <a:pt x="17115" y="3713"/>
                    </a:lnTo>
                    <a:cubicBezTo>
                      <a:pt x="16336" y="2329"/>
                      <a:pt x="15169" y="3074"/>
                      <a:pt x="13320" y="4565"/>
                    </a:cubicBezTo>
                    <a:cubicBezTo>
                      <a:pt x="11471" y="6055"/>
                      <a:pt x="7190" y="8504"/>
                      <a:pt x="3493" y="4991"/>
                    </a:cubicBezTo>
                    <a:cubicBezTo>
                      <a:pt x="1644" y="3234"/>
                      <a:pt x="671" y="1424"/>
                      <a:pt x="708" y="0"/>
                    </a:cubicBezTo>
                    <a:cubicBezTo>
                      <a:pt x="-10" y="838"/>
                      <a:pt x="-107" y="6162"/>
                      <a:pt x="88" y="8824"/>
                    </a:cubicBezTo>
                    <a:cubicBezTo>
                      <a:pt x="282" y="11485"/>
                      <a:pt x="3201" y="17128"/>
                      <a:pt x="8942" y="15425"/>
                    </a:cubicBezTo>
                    <a:cubicBezTo>
                      <a:pt x="11569" y="14679"/>
                      <a:pt x="14488" y="12444"/>
                      <a:pt x="14779" y="12124"/>
                    </a:cubicBezTo>
                    <a:cubicBezTo>
                      <a:pt x="15071" y="11805"/>
                      <a:pt x="16142" y="13402"/>
                      <a:pt x="17309" y="15318"/>
                    </a:cubicBezTo>
                    <a:lnTo>
                      <a:pt x="21396" y="21600"/>
                    </a:lnTo>
                    <a:cubicBezTo>
                      <a:pt x="21396" y="21600"/>
                      <a:pt x="21493" y="11060"/>
                      <a:pt x="21493" y="1106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7392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5" name="Shape 21"/>
              <p:cNvSpPr/>
              <p:nvPr/>
            </p:nvSpPr>
            <p:spPr>
              <a:xfrm>
                <a:off x="2834834" y="4023068"/>
                <a:ext cx="3206709" cy="14329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22" h="21111" extrusionOk="0">
                    <a:moveTo>
                      <a:pt x="2447" y="5622"/>
                    </a:moveTo>
                    <a:lnTo>
                      <a:pt x="7132" y="3699"/>
                    </a:lnTo>
                    <a:lnTo>
                      <a:pt x="7431" y="4956"/>
                    </a:lnTo>
                    <a:cubicBezTo>
                      <a:pt x="6866" y="5844"/>
                      <a:pt x="7132" y="8507"/>
                      <a:pt x="11186" y="6879"/>
                    </a:cubicBezTo>
                    <a:cubicBezTo>
                      <a:pt x="12748" y="5918"/>
                      <a:pt x="12516" y="3329"/>
                      <a:pt x="11186" y="2811"/>
                    </a:cubicBezTo>
                    <a:lnTo>
                      <a:pt x="15240" y="0"/>
                    </a:lnTo>
                    <a:lnTo>
                      <a:pt x="17500" y="5030"/>
                    </a:lnTo>
                    <a:cubicBezTo>
                      <a:pt x="16935" y="5770"/>
                      <a:pt x="16603" y="5696"/>
                      <a:pt x="15540" y="5400"/>
                    </a:cubicBezTo>
                    <a:cubicBezTo>
                      <a:pt x="14476" y="5104"/>
                      <a:pt x="13944" y="7693"/>
                      <a:pt x="14642" y="9173"/>
                    </a:cubicBezTo>
                    <a:cubicBezTo>
                      <a:pt x="15340" y="10652"/>
                      <a:pt x="17234" y="10800"/>
                      <a:pt x="18264" y="9321"/>
                    </a:cubicBezTo>
                    <a:cubicBezTo>
                      <a:pt x="18730" y="8581"/>
                      <a:pt x="18730" y="8581"/>
                      <a:pt x="18730" y="8581"/>
                    </a:cubicBezTo>
                    <a:lnTo>
                      <a:pt x="21222" y="12945"/>
                    </a:lnTo>
                    <a:lnTo>
                      <a:pt x="17965" y="14795"/>
                    </a:lnTo>
                    <a:cubicBezTo>
                      <a:pt x="17367" y="14795"/>
                      <a:pt x="17234" y="16200"/>
                      <a:pt x="17965" y="16348"/>
                    </a:cubicBezTo>
                    <a:cubicBezTo>
                      <a:pt x="18696" y="16496"/>
                      <a:pt x="19328" y="17458"/>
                      <a:pt x="19162" y="18863"/>
                    </a:cubicBezTo>
                    <a:cubicBezTo>
                      <a:pt x="18996" y="20268"/>
                      <a:pt x="16902" y="21600"/>
                      <a:pt x="15041" y="20934"/>
                    </a:cubicBezTo>
                    <a:cubicBezTo>
                      <a:pt x="13180" y="20268"/>
                      <a:pt x="13911" y="18567"/>
                      <a:pt x="13812" y="17827"/>
                    </a:cubicBezTo>
                    <a:cubicBezTo>
                      <a:pt x="13712" y="17088"/>
                      <a:pt x="13479" y="16792"/>
                      <a:pt x="13280" y="16644"/>
                    </a:cubicBezTo>
                    <a:lnTo>
                      <a:pt x="7099" y="19751"/>
                    </a:lnTo>
                    <a:lnTo>
                      <a:pt x="5604" y="14647"/>
                    </a:lnTo>
                    <a:cubicBezTo>
                      <a:pt x="5338" y="13685"/>
                      <a:pt x="4939" y="14203"/>
                      <a:pt x="4308" y="15238"/>
                    </a:cubicBezTo>
                    <a:cubicBezTo>
                      <a:pt x="3676" y="16274"/>
                      <a:pt x="2214" y="17975"/>
                      <a:pt x="951" y="15534"/>
                    </a:cubicBezTo>
                    <a:cubicBezTo>
                      <a:pt x="-312" y="13093"/>
                      <a:pt x="-378" y="10504"/>
                      <a:pt x="1117" y="10208"/>
                    </a:cubicBezTo>
                    <a:cubicBezTo>
                      <a:pt x="2613" y="9912"/>
                      <a:pt x="3842" y="10134"/>
                      <a:pt x="3842" y="10134"/>
                    </a:cubicBezTo>
                    <a:cubicBezTo>
                      <a:pt x="3842" y="10134"/>
                      <a:pt x="2447" y="5622"/>
                      <a:pt x="2447" y="5622"/>
                    </a:cubicBezTo>
                    <a:close/>
                  </a:path>
                </a:pathLst>
              </a:custGeom>
              <a:solidFill>
                <a:schemeClr val="tx2"/>
              </a:solidFill>
              <a:ln w="17392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4" name="Group 3"/>
            <p:cNvGrpSpPr/>
            <p:nvPr userDrawn="1"/>
          </p:nvGrpSpPr>
          <p:grpSpPr>
            <a:xfrm>
              <a:off x="3747001" y="1317261"/>
              <a:ext cx="3095507" cy="1356545"/>
              <a:chOff x="4999484" y="3547900"/>
              <a:chExt cx="3095507" cy="1356545"/>
            </a:xfrm>
          </p:grpSpPr>
          <p:sp>
            <p:nvSpPr>
              <p:cNvPr id="19" name="Shape 8"/>
              <p:cNvSpPr/>
              <p:nvPr/>
            </p:nvSpPr>
            <p:spPr>
              <a:xfrm>
                <a:off x="6873755" y="3976871"/>
                <a:ext cx="490743" cy="3530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47" h="18411" extrusionOk="0">
                    <a:moveTo>
                      <a:pt x="20347" y="17936"/>
                    </a:moveTo>
                    <a:cubicBezTo>
                      <a:pt x="10012" y="20814"/>
                      <a:pt x="-1253" y="9869"/>
                      <a:pt x="114" y="4713"/>
                    </a:cubicBezTo>
                    <a:cubicBezTo>
                      <a:pt x="1571" y="-786"/>
                      <a:pt x="9065" y="1309"/>
                      <a:pt x="13021" y="1832"/>
                    </a:cubicBezTo>
                    <a:cubicBezTo>
                      <a:pt x="16976" y="2356"/>
                      <a:pt x="20307" y="0"/>
                      <a:pt x="20307" y="0"/>
                    </a:cubicBezTo>
                    <a:cubicBezTo>
                      <a:pt x="20307" y="0"/>
                      <a:pt x="20347" y="17936"/>
                      <a:pt x="20347" y="17936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7392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5803555" y="3759086"/>
                <a:ext cx="241258" cy="1779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10" h="20933" extrusionOk="0">
                    <a:moveTo>
                      <a:pt x="864" y="16"/>
                    </a:moveTo>
                    <a:cubicBezTo>
                      <a:pt x="1652" y="9523"/>
                      <a:pt x="12019" y="9040"/>
                      <a:pt x="15596" y="9040"/>
                    </a:cubicBezTo>
                    <a:cubicBezTo>
                      <a:pt x="19553" y="9040"/>
                      <a:pt x="21531" y="13174"/>
                      <a:pt x="13222" y="17307"/>
                    </a:cubicBezTo>
                    <a:cubicBezTo>
                      <a:pt x="13222" y="17307"/>
                      <a:pt x="7648" y="18833"/>
                      <a:pt x="1" y="20933"/>
                    </a:cubicBezTo>
                    <a:cubicBezTo>
                      <a:pt x="1" y="20933"/>
                      <a:pt x="-69" y="-667"/>
                      <a:pt x="864" y="16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17392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1" name="Shape 22"/>
              <p:cNvSpPr/>
              <p:nvPr/>
            </p:nvSpPr>
            <p:spPr>
              <a:xfrm>
                <a:off x="4999484" y="3547900"/>
                <a:ext cx="3095507" cy="1356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4" h="20841" extrusionOk="0">
                    <a:moveTo>
                      <a:pt x="7136" y="20841"/>
                    </a:moveTo>
                    <a:lnTo>
                      <a:pt x="4557" y="16290"/>
                    </a:lnTo>
                    <a:cubicBezTo>
                      <a:pt x="4557" y="16290"/>
                      <a:pt x="4557" y="16290"/>
                      <a:pt x="4075" y="17061"/>
                    </a:cubicBezTo>
                    <a:cubicBezTo>
                      <a:pt x="3009" y="18604"/>
                      <a:pt x="1049" y="18450"/>
                      <a:pt x="326" y="16907"/>
                    </a:cubicBezTo>
                    <a:cubicBezTo>
                      <a:pt x="-396" y="15364"/>
                      <a:pt x="154" y="12664"/>
                      <a:pt x="1255" y="12972"/>
                    </a:cubicBezTo>
                    <a:cubicBezTo>
                      <a:pt x="2356" y="13281"/>
                      <a:pt x="2700" y="13358"/>
                      <a:pt x="3284" y="12587"/>
                    </a:cubicBezTo>
                    <a:lnTo>
                      <a:pt x="1306" y="8149"/>
                    </a:lnTo>
                    <a:cubicBezTo>
                      <a:pt x="1306" y="8149"/>
                      <a:pt x="1152" y="7804"/>
                      <a:pt x="1840" y="7495"/>
                    </a:cubicBezTo>
                    <a:cubicBezTo>
                      <a:pt x="2528" y="7187"/>
                      <a:pt x="6655" y="5490"/>
                      <a:pt x="6655" y="5490"/>
                    </a:cubicBezTo>
                    <a:cubicBezTo>
                      <a:pt x="7377" y="4950"/>
                      <a:pt x="7205" y="4410"/>
                      <a:pt x="6861" y="4410"/>
                    </a:cubicBezTo>
                    <a:cubicBezTo>
                      <a:pt x="6517" y="4410"/>
                      <a:pt x="5451" y="4487"/>
                      <a:pt x="5589" y="2790"/>
                    </a:cubicBezTo>
                    <a:cubicBezTo>
                      <a:pt x="5726" y="1092"/>
                      <a:pt x="8409" y="-759"/>
                      <a:pt x="9750" y="321"/>
                    </a:cubicBezTo>
                    <a:cubicBezTo>
                      <a:pt x="11092" y="1401"/>
                      <a:pt x="10026" y="3252"/>
                      <a:pt x="10232" y="3561"/>
                    </a:cubicBezTo>
                    <a:cubicBezTo>
                      <a:pt x="10438" y="3870"/>
                      <a:pt x="14497" y="2558"/>
                      <a:pt x="14497" y="2558"/>
                    </a:cubicBezTo>
                    <a:lnTo>
                      <a:pt x="16217" y="6570"/>
                    </a:lnTo>
                    <a:cubicBezTo>
                      <a:pt x="16217" y="6570"/>
                      <a:pt x="15666" y="7264"/>
                      <a:pt x="15013" y="7110"/>
                    </a:cubicBezTo>
                    <a:cubicBezTo>
                      <a:pt x="14359" y="6955"/>
                      <a:pt x="13121" y="6338"/>
                      <a:pt x="12880" y="7958"/>
                    </a:cubicBezTo>
                    <a:cubicBezTo>
                      <a:pt x="12640" y="9578"/>
                      <a:pt x="14772" y="12818"/>
                      <a:pt x="16561" y="11352"/>
                    </a:cubicBezTo>
                    <a:cubicBezTo>
                      <a:pt x="17455" y="10581"/>
                      <a:pt x="18040" y="9655"/>
                      <a:pt x="18040" y="9655"/>
                    </a:cubicBezTo>
                    <a:lnTo>
                      <a:pt x="21204" y="15055"/>
                    </a:lnTo>
                    <a:lnTo>
                      <a:pt x="15288" y="17292"/>
                    </a:lnTo>
                    <a:cubicBezTo>
                      <a:pt x="14635" y="17524"/>
                      <a:pt x="14635" y="15981"/>
                      <a:pt x="14807" y="15132"/>
                    </a:cubicBezTo>
                    <a:cubicBezTo>
                      <a:pt x="14979" y="14284"/>
                      <a:pt x="13843" y="12895"/>
                      <a:pt x="12193" y="13204"/>
                    </a:cubicBezTo>
                    <a:cubicBezTo>
                      <a:pt x="10542" y="13512"/>
                      <a:pt x="9269" y="15750"/>
                      <a:pt x="9750" y="16598"/>
                    </a:cubicBezTo>
                    <a:cubicBezTo>
                      <a:pt x="10232" y="17447"/>
                      <a:pt x="11642" y="17678"/>
                      <a:pt x="11642" y="18681"/>
                    </a:cubicBezTo>
                    <a:cubicBezTo>
                      <a:pt x="11608" y="19375"/>
                      <a:pt x="9854" y="19838"/>
                      <a:pt x="9854" y="19838"/>
                    </a:cubicBezTo>
                    <a:cubicBezTo>
                      <a:pt x="9854" y="19838"/>
                      <a:pt x="7136" y="20841"/>
                      <a:pt x="7136" y="2084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7392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5" name="Group 4"/>
            <p:cNvGrpSpPr/>
            <p:nvPr userDrawn="1"/>
          </p:nvGrpSpPr>
          <p:grpSpPr>
            <a:xfrm>
              <a:off x="4783130" y="2169676"/>
              <a:ext cx="3332518" cy="2106285"/>
              <a:chOff x="6035613" y="4400315"/>
              <a:chExt cx="3332518" cy="2106285"/>
            </a:xfrm>
          </p:grpSpPr>
          <p:sp>
            <p:nvSpPr>
              <p:cNvPr id="14" name="Shape 9"/>
              <p:cNvSpPr/>
              <p:nvPr/>
            </p:nvSpPr>
            <p:spPr>
              <a:xfrm>
                <a:off x="8775498" y="4900807"/>
                <a:ext cx="592633" cy="6187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68" h="21600" extrusionOk="0">
                    <a:moveTo>
                      <a:pt x="15511" y="21600"/>
                    </a:moveTo>
                    <a:lnTo>
                      <a:pt x="0" y="5678"/>
                    </a:lnTo>
                    <a:cubicBezTo>
                      <a:pt x="0" y="5678"/>
                      <a:pt x="909" y="4275"/>
                      <a:pt x="3456" y="4626"/>
                    </a:cubicBezTo>
                    <a:cubicBezTo>
                      <a:pt x="6003" y="4976"/>
                      <a:pt x="4729" y="7430"/>
                      <a:pt x="13824" y="6554"/>
                    </a:cubicBezTo>
                    <a:cubicBezTo>
                      <a:pt x="18940" y="6061"/>
                      <a:pt x="21063" y="3128"/>
                      <a:pt x="20355" y="0"/>
                    </a:cubicBezTo>
                    <a:cubicBezTo>
                      <a:pt x="21600" y="1339"/>
                      <a:pt x="21395" y="4231"/>
                      <a:pt x="21464" y="8175"/>
                    </a:cubicBezTo>
                    <a:cubicBezTo>
                      <a:pt x="21532" y="12120"/>
                      <a:pt x="20850" y="17576"/>
                      <a:pt x="20850" y="17576"/>
                    </a:cubicBezTo>
                    <a:cubicBezTo>
                      <a:pt x="20577" y="19679"/>
                      <a:pt x="19175" y="21154"/>
                      <a:pt x="15511" y="2160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17392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5" name="Shape 10"/>
              <p:cNvSpPr/>
              <p:nvPr/>
            </p:nvSpPr>
            <p:spPr>
              <a:xfrm>
                <a:off x="8553296" y="5548637"/>
                <a:ext cx="689158" cy="5611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59" extrusionOk="0">
                    <a:moveTo>
                      <a:pt x="0" y="20088"/>
                    </a:moveTo>
                    <a:lnTo>
                      <a:pt x="354" y="3480"/>
                    </a:lnTo>
                    <a:lnTo>
                      <a:pt x="21285" y="24"/>
                    </a:lnTo>
                    <a:cubicBezTo>
                      <a:pt x="21541" y="-72"/>
                      <a:pt x="21600" y="72"/>
                      <a:pt x="21600" y="1296"/>
                    </a:cubicBezTo>
                    <a:cubicBezTo>
                      <a:pt x="21600" y="2520"/>
                      <a:pt x="20892" y="16920"/>
                      <a:pt x="20892" y="16920"/>
                    </a:cubicBezTo>
                    <a:cubicBezTo>
                      <a:pt x="20892" y="16920"/>
                      <a:pt x="5548" y="21456"/>
                      <a:pt x="5252" y="21456"/>
                    </a:cubicBezTo>
                    <a:cubicBezTo>
                      <a:pt x="2066" y="21528"/>
                      <a:pt x="0" y="20088"/>
                      <a:pt x="0" y="2008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7392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6" name="Shape 17"/>
              <p:cNvSpPr/>
              <p:nvPr/>
            </p:nvSpPr>
            <p:spPr>
              <a:xfrm>
                <a:off x="6985948" y="5765347"/>
                <a:ext cx="1088343" cy="7412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10" y="7755"/>
                    </a:moveTo>
                    <a:lnTo>
                      <a:pt x="21538" y="0"/>
                    </a:lnTo>
                    <a:lnTo>
                      <a:pt x="21600" y="14741"/>
                    </a:lnTo>
                    <a:lnTo>
                      <a:pt x="0" y="21600"/>
                    </a:lnTo>
                    <a:lnTo>
                      <a:pt x="710" y="7755"/>
                    </a:ln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7392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7" name="Shape 18"/>
              <p:cNvSpPr/>
              <p:nvPr/>
            </p:nvSpPr>
            <p:spPr>
              <a:xfrm>
                <a:off x="7744895" y="5317653"/>
                <a:ext cx="832143" cy="757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55" h="21100" extrusionOk="0">
                    <a:moveTo>
                      <a:pt x="7691" y="13498"/>
                    </a:moveTo>
                    <a:lnTo>
                      <a:pt x="7685" y="12362"/>
                    </a:lnTo>
                    <a:cubicBezTo>
                      <a:pt x="7685" y="12362"/>
                      <a:pt x="7685" y="12362"/>
                      <a:pt x="6159" y="9985"/>
                    </a:cubicBezTo>
                    <a:cubicBezTo>
                      <a:pt x="4633" y="7609"/>
                      <a:pt x="993" y="9007"/>
                      <a:pt x="172" y="6630"/>
                    </a:cubicBezTo>
                    <a:cubicBezTo>
                      <a:pt x="-650" y="4253"/>
                      <a:pt x="1346" y="618"/>
                      <a:pt x="9093" y="59"/>
                    </a:cubicBezTo>
                    <a:cubicBezTo>
                      <a:pt x="16841" y="-500"/>
                      <a:pt x="20950" y="2995"/>
                      <a:pt x="18954" y="5232"/>
                    </a:cubicBezTo>
                    <a:cubicBezTo>
                      <a:pt x="16959" y="7469"/>
                      <a:pt x="18133" y="9426"/>
                      <a:pt x="19424" y="9007"/>
                    </a:cubicBezTo>
                    <a:lnTo>
                      <a:pt x="19160" y="21100"/>
                    </a:lnTo>
                    <a:cubicBezTo>
                      <a:pt x="18015" y="20785"/>
                      <a:pt x="18077" y="17825"/>
                      <a:pt x="17311" y="15438"/>
                    </a:cubicBezTo>
                    <a:cubicBezTo>
                      <a:pt x="16739" y="13655"/>
                      <a:pt x="13874" y="11610"/>
                      <a:pt x="7691" y="13498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17392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8" name="Shape 23"/>
              <p:cNvSpPr/>
              <p:nvPr/>
            </p:nvSpPr>
            <p:spPr>
              <a:xfrm>
                <a:off x="6035613" y="4400315"/>
                <a:ext cx="3307125" cy="16297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70" h="21374" extrusionOk="0">
                    <a:moveTo>
                      <a:pt x="0" y="6557"/>
                    </a:moveTo>
                    <a:lnTo>
                      <a:pt x="2539" y="5701"/>
                    </a:lnTo>
                    <a:cubicBezTo>
                      <a:pt x="2539" y="5701"/>
                      <a:pt x="4179" y="5306"/>
                      <a:pt x="4211" y="4713"/>
                    </a:cubicBezTo>
                    <a:cubicBezTo>
                      <a:pt x="4211" y="3857"/>
                      <a:pt x="2893" y="3659"/>
                      <a:pt x="2443" y="2935"/>
                    </a:cubicBezTo>
                    <a:cubicBezTo>
                      <a:pt x="1993" y="2211"/>
                      <a:pt x="3182" y="301"/>
                      <a:pt x="4725" y="37"/>
                    </a:cubicBezTo>
                    <a:cubicBezTo>
                      <a:pt x="6268" y="-226"/>
                      <a:pt x="7329" y="959"/>
                      <a:pt x="7168" y="1684"/>
                    </a:cubicBezTo>
                    <a:cubicBezTo>
                      <a:pt x="7007" y="2408"/>
                      <a:pt x="7007" y="3725"/>
                      <a:pt x="7618" y="3528"/>
                    </a:cubicBezTo>
                    <a:lnTo>
                      <a:pt x="13146" y="1618"/>
                    </a:lnTo>
                    <a:cubicBezTo>
                      <a:pt x="13146" y="1618"/>
                      <a:pt x="13339" y="1420"/>
                      <a:pt x="13436" y="1486"/>
                    </a:cubicBezTo>
                    <a:cubicBezTo>
                      <a:pt x="13532" y="1552"/>
                      <a:pt x="15139" y="4581"/>
                      <a:pt x="15621" y="5108"/>
                    </a:cubicBezTo>
                    <a:cubicBezTo>
                      <a:pt x="16104" y="5635"/>
                      <a:pt x="16650" y="5964"/>
                      <a:pt x="16843" y="4647"/>
                    </a:cubicBezTo>
                    <a:cubicBezTo>
                      <a:pt x="17036" y="3330"/>
                      <a:pt x="18386" y="2672"/>
                      <a:pt x="19961" y="4054"/>
                    </a:cubicBezTo>
                    <a:cubicBezTo>
                      <a:pt x="21536" y="5437"/>
                      <a:pt x="21600" y="8664"/>
                      <a:pt x="19993" y="8994"/>
                    </a:cubicBezTo>
                    <a:cubicBezTo>
                      <a:pt x="18386" y="9323"/>
                      <a:pt x="18611" y="8401"/>
                      <a:pt x="18161" y="8269"/>
                    </a:cubicBezTo>
                    <a:cubicBezTo>
                      <a:pt x="17711" y="8137"/>
                      <a:pt x="17550" y="8664"/>
                      <a:pt x="17550" y="8664"/>
                    </a:cubicBezTo>
                    <a:lnTo>
                      <a:pt x="20507" y="15118"/>
                    </a:lnTo>
                    <a:lnTo>
                      <a:pt x="16232" y="16303"/>
                    </a:lnTo>
                    <a:cubicBezTo>
                      <a:pt x="15879" y="16501"/>
                      <a:pt x="15557" y="15579"/>
                      <a:pt x="16104" y="14525"/>
                    </a:cubicBezTo>
                    <a:cubicBezTo>
                      <a:pt x="16650" y="13472"/>
                      <a:pt x="15525" y="11825"/>
                      <a:pt x="13404" y="12089"/>
                    </a:cubicBezTo>
                    <a:cubicBezTo>
                      <a:pt x="11282" y="12352"/>
                      <a:pt x="10736" y="14064"/>
                      <a:pt x="10961" y="15184"/>
                    </a:cubicBezTo>
                    <a:cubicBezTo>
                      <a:pt x="11186" y="16303"/>
                      <a:pt x="12182" y="15645"/>
                      <a:pt x="12600" y="16764"/>
                    </a:cubicBezTo>
                    <a:cubicBezTo>
                      <a:pt x="13018" y="17884"/>
                      <a:pt x="13018" y="17884"/>
                      <a:pt x="13018" y="17884"/>
                    </a:cubicBezTo>
                    <a:lnTo>
                      <a:pt x="6300" y="21374"/>
                    </a:lnTo>
                    <a:lnTo>
                      <a:pt x="4211" y="15184"/>
                    </a:lnTo>
                    <a:cubicBezTo>
                      <a:pt x="3857" y="14196"/>
                      <a:pt x="4275" y="13472"/>
                      <a:pt x="5432" y="13933"/>
                    </a:cubicBezTo>
                    <a:cubicBezTo>
                      <a:pt x="6589" y="14394"/>
                      <a:pt x="8036" y="14394"/>
                      <a:pt x="8229" y="12813"/>
                    </a:cubicBezTo>
                    <a:cubicBezTo>
                      <a:pt x="8421" y="11233"/>
                      <a:pt x="6943" y="8730"/>
                      <a:pt x="5207" y="8862"/>
                    </a:cubicBezTo>
                    <a:cubicBezTo>
                      <a:pt x="3471" y="8994"/>
                      <a:pt x="3761" y="10837"/>
                      <a:pt x="2539" y="10837"/>
                    </a:cubicBezTo>
                    <a:cubicBezTo>
                      <a:pt x="1993" y="10772"/>
                      <a:pt x="1543" y="10245"/>
                      <a:pt x="1543" y="10245"/>
                    </a:cubicBezTo>
                    <a:cubicBezTo>
                      <a:pt x="1543" y="10245"/>
                      <a:pt x="0" y="6557"/>
                      <a:pt x="0" y="655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7392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6" name="Group 5"/>
            <p:cNvGrpSpPr/>
            <p:nvPr userDrawn="1"/>
          </p:nvGrpSpPr>
          <p:grpSpPr>
            <a:xfrm>
              <a:off x="2644877" y="2670168"/>
              <a:ext cx="3428682" cy="2223007"/>
              <a:chOff x="3897360" y="4900807"/>
              <a:chExt cx="3428682" cy="2223007"/>
            </a:xfrm>
          </p:grpSpPr>
          <p:sp>
            <p:nvSpPr>
              <p:cNvPr id="7" name="Shape 7"/>
              <p:cNvSpPr/>
              <p:nvPr/>
            </p:nvSpPr>
            <p:spPr>
              <a:xfrm>
                <a:off x="4547373" y="5576108"/>
                <a:ext cx="640283" cy="513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5" h="18420" extrusionOk="0">
                    <a:moveTo>
                      <a:pt x="1723" y="1951"/>
                    </a:moveTo>
                    <a:cubicBezTo>
                      <a:pt x="7774" y="-2549"/>
                      <a:pt x="21264" y="1096"/>
                      <a:pt x="21432" y="9196"/>
                    </a:cubicBezTo>
                    <a:cubicBezTo>
                      <a:pt x="21600" y="17296"/>
                      <a:pt x="13868" y="19051"/>
                      <a:pt x="0" y="18241"/>
                    </a:cubicBezTo>
                    <a:cubicBezTo>
                      <a:pt x="0" y="18241"/>
                      <a:pt x="1723" y="1951"/>
                      <a:pt x="1723" y="195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7392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" name="Shape 6"/>
              <p:cNvSpPr/>
              <p:nvPr/>
            </p:nvSpPr>
            <p:spPr>
              <a:xfrm>
                <a:off x="6378789" y="6030403"/>
                <a:ext cx="642712" cy="549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3945"/>
                    </a:lnTo>
                    <a:cubicBezTo>
                      <a:pt x="506" y="6115"/>
                      <a:pt x="1350" y="6115"/>
                      <a:pt x="6075" y="7299"/>
                    </a:cubicBezTo>
                    <a:cubicBezTo>
                      <a:pt x="9269" y="8099"/>
                      <a:pt x="14313" y="12233"/>
                      <a:pt x="11984" y="16473"/>
                    </a:cubicBezTo>
                    <a:lnTo>
                      <a:pt x="12066" y="21600"/>
                    </a:lnTo>
                    <a:lnTo>
                      <a:pt x="19237" y="19430"/>
                    </a:lnTo>
                    <a:cubicBezTo>
                      <a:pt x="20166" y="19134"/>
                      <a:pt x="20588" y="19036"/>
                      <a:pt x="20588" y="18148"/>
                    </a:cubicBezTo>
                    <a:cubicBezTo>
                      <a:pt x="20588" y="18148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7392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" name="Shape 13"/>
              <p:cNvSpPr/>
              <p:nvPr/>
            </p:nvSpPr>
            <p:spPr>
              <a:xfrm>
                <a:off x="3897360" y="5362776"/>
                <a:ext cx="707988" cy="969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080"/>
                    </a:moveTo>
                    <a:lnTo>
                      <a:pt x="153" y="0"/>
                    </a:lnTo>
                    <a:lnTo>
                      <a:pt x="10723" y="10968"/>
                    </a:lnTo>
                    <a:cubicBezTo>
                      <a:pt x="12255" y="11416"/>
                      <a:pt x="16085" y="8953"/>
                      <a:pt x="21600" y="6155"/>
                    </a:cubicBezTo>
                    <a:lnTo>
                      <a:pt x="20374" y="16676"/>
                    </a:lnTo>
                    <a:cubicBezTo>
                      <a:pt x="17464" y="18019"/>
                      <a:pt x="13021" y="21376"/>
                      <a:pt x="9957" y="21600"/>
                    </a:cubicBezTo>
                    <a:cubicBezTo>
                      <a:pt x="9957" y="21600"/>
                      <a:pt x="0" y="11080"/>
                      <a:pt x="0" y="1108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7392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" name="Shape 14"/>
              <p:cNvSpPr/>
              <p:nvPr/>
            </p:nvSpPr>
            <p:spPr>
              <a:xfrm>
                <a:off x="4369271" y="6085469"/>
                <a:ext cx="273734" cy="9854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8" h="21600" extrusionOk="0">
                    <a:moveTo>
                      <a:pt x="20916" y="11557"/>
                    </a:moveTo>
                    <a:lnTo>
                      <a:pt x="7" y="0"/>
                    </a:lnTo>
                    <a:cubicBezTo>
                      <a:pt x="7" y="0"/>
                      <a:pt x="-92" y="8062"/>
                      <a:pt x="500" y="9961"/>
                    </a:cubicBezTo>
                    <a:cubicBezTo>
                      <a:pt x="1092" y="11859"/>
                      <a:pt x="7305" y="15161"/>
                      <a:pt x="10560" y="17390"/>
                    </a:cubicBezTo>
                    <a:cubicBezTo>
                      <a:pt x="12927" y="18546"/>
                      <a:pt x="21508" y="21600"/>
                      <a:pt x="21508" y="21600"/>
                    </a:cubicBezTo>
                    <a:cubicBezTo>
                      <a:pt x="21508" y="21600"/>
                      <a:pt x="20916" y="11557"/>
                      <a:pt x="20916" y="115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7392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" name="Shape 15"/>
              <p:cNvSpPr/>
              <p:nvPr/>
            </p:nvSpPr>
            <p:spPr>
              <a:xfrm>
                <a:off x="4629910" y="6230486"/>
                <a:ext cx="1167427" cy="846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19" extrusionOk="0">
                    <a:moveTo>
                      <a:pt x="21554" y="0"/>
                    </a:moveTo>
                    <a:lnTo>
                      <a:pt x="0" y="8806"/>
                    </a:lnTo>
                    <a:lnTo>
                      <a:pt x="139" y="20451"/>
                    </a:lnTo>
                    <a:cubicBezTo>
                      <a:pt x="139" y="21217"/>
                      <a:pt x="279" y="21600"/>
                      <a:pt x="1463" y="21504"/>
                    </a:cubicBezTo>
                    <a:cubicBezTo>
                      <a:pt x="2439" y="21217"/>
                      <a:pt x="21600" y="14038"/>
                      <a:pt x="21600" y="14038"/>
                    </a:cubicBezTo>
                    <a:cubicBezTo>
                      <a:pt x="21600" y="14038"/>
                      <a:pt x="21554" y="0"/>
                      <a:pt x="21554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7392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" name="Shape 16"/>
              <p:cNvSpPr/>
              <p:nvPr/>
            </p:nvSpPr>
            <p:spPr>
              <a:xfrm>
                <a:off x="5791430" y="6240429"/>
                <a:ext cx="986821" cy="8833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3" h="20541" extrusionOk="0">
                    <a:moveTo>
                      <a:pt x="20360" y="2583"/>
                    </a:moveTo>
                    <a:cubicBezTo>
                      <a:pt x="20462" y="3014"/>
                      <a:pt x="20459" y="3463"/>
                      <a:pt x="20314" y="3919"/>
                    </a:cubicBezTo>
                    <a:cubicBezTo>
                      <a:pt x="19875" y="5304"/>
                      <a:pt x="18132" y="6754"/>
                      <a:pt x="14080" y="7939"/>
                    </a:cubicBezTo>
                    <a:cubicBezTo>
                      <a:pt x="3306" y="11092"/>
                      <a:pt x="106" y="7122"/>
                      <a:pt x="1173" y="3036"/>
                    </a:cubicBezTo>
                    <a:cubicBezTo>
                      <a:pt x="1386" y="467"/>
                      <a:pt x="0" y="0"/>
                      <a:pt x="0" y="0"/>
                    </a:cubicBezTo>
                    <a:lnTo>
                      <a:pt x="53" y="12843"/>
                    </a:lnTo>
                    <a:cubicBezTo>
                      <a:pt x="1493" y="13894"/>
                      <a:pt x="-427" y="18010"/>
                      <a:pt x="3173" y="19586"/>
                    </a:cubicBezTo>
                    <a:cubicBezTo>
                      <a:pt x="6773" y="21162"/>
                      <a:pt x="19573" y="21600"/>
                      <a:pt x="20853" y="14332"/>
                    </a:cubicBezTo>
                    <a:cubicBezTo>
                      <a:pt x="21173" y="11355"/>
                      <a:pt x="20693" y="6597"/>
                      <a:pt x="20693" y="6597"/>
                    </a:cubicBezTo>
                    <a:cubicBezTo>
                      <a:pt x="20693" y="6597"/>
                      <a:pt x="20360" y="2583"/>
                      <a:pt x="20360" y="258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7392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" name="Shape 24"/>
              <p:cNvSpPr/>
              <p:nvPr/>
            </p:nvSpPr>
            <p:spPr>
              <a:xfrm>
                <a:off x="3903960" y="4900807"/>
                <a:ext cx="3422082" cy="17461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8" h="20579" extrusionOk="0">
                    <a:moveTo>
                      <a:pt x="0" y="5444"/>
                    </a:moveTo>
                    <a:lnTo>
                      <a:pt x="5848" y="2959"/>
                    </a:lnTo>
                    <a:cubicBezTo>
                      <a:pt x="6037" y="3077"/>
                      <a:pt x="6257" y="3314"/>
                      <a:pt x="6351" y="3906"/>
                    </a:cubicBezTo>
                    <a:cubicBezTo>
                      <a:pt x="6445" y="4498"/>
                      <a:pt x="5754" y="5859"/>
                      <a:pt x="7514" y="6391"/>
                    </a:cubicBezTo>
                    <a:cubicBezTo>
                      <a:pt x="9275" y="6924"/>
                      <a:pt x="11256" y="5859"/>
                      <a:pt x="11413" y="4734"/>
                    </a:cubicBezTo>
                    <a:cubicBezTo>
                      <a:pt x="11570" y="3610"/>
                      <a:pt x="10973" y="2841"/>
                      <a:pt x="10281" y="2722"/>
                    </a:cubicBezTo>
                    <a:cubicBezTo>
                      <a:pt x="9590" y="2604"/>
                      <a:pt x="9715" y="1479"/>
                      <a:pt x="10281" y="1479"/>
                    </a:cubicBezTo>
                    <a:lnTo>
                      <a:pt x="13362" y="0"/>
                    </a:lnTo>
                    <a:lnTo>
                      <a:pt x="14872" y="3314"/>
                    </a:lnTo>
                    <a:cubicBezTo>
                      <a:pt x="14872" y="3314"/>
                      <a:pt x="15312" y="3787"/>
                      <a:pt x="15846" y="3847"/>
                    </a:cubicBezTo>
                    <a:cubicBezTo>
                      <a:pt x="17041" y="3847"/>
                      <a:pt x="16758" y="2190"/>
                      <a:pt x="18456" y="2071"/>
                    </a:cubicBezTo>
                    <a:cubicBezTo>
                      <a:pt x="20154" y="1953"/>
                      <a:pt x="21600" y="4202"/>
                      <a:pt x="21411" y="5622"/>
                    </a:cubicBezTo>
                    <a:cubicBezTo>
                      <a:pt x="21223" y="7042"/>
                      <a:pt x="19808" y="7042"/>
                      <a:pt x="18676" y="6628"/>
                    </a:cubicBezTo>
                    <a:cubicBezTo>
                      <a:pt x="17544" y="6214"/>
                      <a:pt x="17135" y="6865"/>
                      <a:pt x="17481" y="7752"/>
                    </a:cubicBezTo>
                    <a:lnTo>
                      <a:pt x="19525" y="13315"/>
                    </a:lnTo>
                    <a:lnTo>
                      <a:pt x="15500" y="14499"/>
                    </a:lnTo>
                    <a:cubicBezTo>
                      <a:pt x="15595" y="15150"/>
                      <a:pt x="15752" y="15150"/>
                      <a:pt x="16632" y="15505"/>
                    </a:cubicBezTo>
                    <a:cubicBezTo>
                      <a:pt x="17513" y="15860"/>
                      <a:pt x="19148" y="18404"/>
                      <a:pt x="15972" y="20002"/>
                    </a:cubicBezTo>
                    <a:cubicBezTo>
                      <a:pt x="12797" y="21600"/>
                      <a:pt x="11853" y="19588"/>
                      <a:pt x="12168" y="17517"/>
                    </a:cubicBezTo>
                    <a:cubicBezTo>
                      <a:pt x="12231" y="16215"/>
                      <a:pt x="11822" y="15978"/>
                      <a:pt x="11822" y="15978"/>
                    </a:cubicBezTo>
                    <a:lnTo>
                      <a:pt x="4528" y="20061"/>
                    </a:lnTo>
                    <a:lnTo>
                      <a:pt x="2861" y="13848"/>
                    </a:lnTo>
                    <a:cubicBezTo>
                      <a:pt x="2861" y="13848"/>
                      <a:pt x="3113" y="12842"/>
                      <a:pt x="4307" y="13315"/>
                    </a:cubicBezTo>
                    <a:cubicBezTo>
                      <a:pt x="5502" y="13788"/>
                      <a:pt x="7892" y="13552"/>
                      <a:pt x="7860" y="10889"/>
                    </a:cubicBezTo>
                    <a:cubicBezTo>
                      <a:pt x="7829" y="8226"/>
                      <a:pt x="5534" y="7220"/>
                      <a:pt x="4402" y="8699"/>
                    </a:cubicBezTo>
                    <a:cubicBezTo>
                      <a:pt x="3270" y="10179"/>
                      <a:pt x="2484" y="11481"/>
                      <a:pt x="2169" y="11244"/>
                    </a:cubicBezTo>
                    <a:cubicBezTo>
                      <a:pt x="2169" y="11244"/>
                      <a:pt x="0" y="5444"/>
                      <a:pt x="0" y="544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7392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sp>
        <p:nvSpPr>
          <p:cNvPr id="26" name="Text Placeholder 2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Puzzle slide example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First title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Third title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pPr defTabSz="584200">
              <a:lnSpc>
                <a:spcPct val="150000"/>
              </a:lnSpc>
              <a:defRPr/>
            </a:pPr>
            <a:r>
              <a:rPr lang="es-ES" dirty="0">
                <a:latin typeface="FontAwesome" charset="0"/>
                <a:cs typeface="FontAwesome" charset="0"/>
                <a:sym typeface="FontAwesome" charset="0"/>
              </a:rPr>
              <a:t></a:t>
            </a:r>
            <a:endParaRPr lang="es-ES" dirty="0">
              <a:cs typeface="Lato" charset="0"/>
            </a:endParaRP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pPr defTabSz="584200">
              <a:lnSpc>
                <a:spcPct val="150000"/>
              </a:lnSpc>
              <a:defRPr/>
            </a:pPr>
            <a:r>
              <a:rPr lang="es-ES" dirty="0">
                <a:latin typeface="FontAwesome" charset="0"/>
                <a:cs typeface="FontAwesome" charset="0"/>
                <a:sym typeface="FontAwesome" charset="0"/>
              </a:rPr>
              <a:t></a:t>
            </a:r>
            <a:endParaRPr lang="es-ES" dirty="0">
              <a:cs typeface="Lato" charset="0"/>
            </a:endParaRP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/>
              <a:t>Second title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Fourth title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pPr defTabSz="584200">
              <a:lnSpc>
                <a:spcPct val="150000"/>
              </a:lnSpc>
              <a:defRPr/>
            </a:pPr>
            <a:r>
              <a:rPr lang="es-ES" dirty="0">
                <a:latin typeface="FontAwesome" charset="0"/>
                <a:cs typeface="FontAwesome" charset="0"/>
                <a:sym typeface="FontAwesome" charset="0"/>
              </a:rPr>
              <a:t></a:t>
            </a:r>
            <a:endParaRPr lang="es-ES" dirty="0">
              <a:cs typeface="Lato" charset="0"/>
            </a:endParaRP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pPr defTabSz="584200">
              <a:lnSpc>
                <a:spcPct val="150000"/>
              </a:lnSpc>
              <a:defRPr/>
            </a:pPr>
            <a:r>
              <a:rPr lang="es-ES" dirty="0">
                <a:latin typeface="FontAwesome" charset="0"/>
                <a:cs typeface="FontAwesome" charset="0"/>
                <a:sym typeface="FontAwesome" charset="0"/>
              </a:rPr>
              <a:t></a:t>
            </a:r>
            <a:endParaRPr lang="es-ES" dirty="0"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70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54"/>
          </p:nvPr>
        </p:nvSpPr>
        <p:spPr/>
        <p:txBody>
          <a:bodyPr anchor="b"/>
          <a:lstStyle/>
          <a:p>
            <a:pPr defTabSz="584200">
              <a:lnSpc>
                <a:spcPct val="150000"/>
              </a:lnSpc>
              <a:defRPr/>
            </a:pPr>
            <a:r>
              <a:rPr lang="es-ES" dirty="0">
                <a:latin typeface="FontAwesome" charset="0"/>
                <a:cs typeface="FontAwesome" charset="0"/>
                <a:sym typeface="FontAwesome" charset="0"/>
              </a:rPr>
              <a:t></a:t>
            </a:r>
            <a:endParaRPr lang="es-ES" dirty="0">
              <a:cs typeface="Lato" charset="0"/>
            </a:endParaRPr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55"/>
          </p:nvPr>
        </p:nvSpPr>
        <p:spPr/>
        <p:txBody>
          <a:bodyPr anchor="b"/>
          <a:lstStyle/>
          <a:p>
            <a:pPr defTabSz="584200">
              <a:lnSpc>
                <a:spcPct val="150000"/>
              </a:lnSpc>
              <a:defRPr/>
            </a:pPr>
            <a:r>
              <a:rPr lang="es-ES" dirty="0">
                <a:latin typeface="FontAwesome" charset="0"/>
                <a:cs typeface="FontAwesome" charset="0"/>
                <a:sym typeface="FontAwesome" charset="0"/>
              </a:rPr>
              <a:t></a:t>
            </a:r>
            <a:endParaRPr lang="es-ES" dirty="0">
              <a:cs typeface="Lato" charset="0"/>
            </a:endParaRP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60"/>
          </p:nvPr>
        </p:nvSpPr>
        <p:spPr/>
        <p:txBody>
          <a:bodyPr anchor="b"/>
          <a:lstStyle/>
          <a:p>
            <a:pPr defTabSz="584200">
              <a:lnSpc>
                <a:spcPct val="150000"/>
              </a:lnSpc>
              <a:defRPr/>
            </a:pPr>
            <a:r>
              <a:rPr lang="es-ES" dirty="0">
                <a:latin typeface="FontAwesome" charset="0"/>
                <a:cs typeface="FontAwesome" charset="0"/>
                <a:sym typeface="FontAwesome" charset="0"/>
              </a:rPr>
              <a:t></a:t>
            </a:r>
            <a:endParaRPr lang="es-ES" dirty="0">
              <a:cs typeface="Lato" charset="0"/>
            </a:endParaRP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61"/>
          </p:nvPr>
        </p:nvSpPr>
        <p:spPr/>
        <p:txBody>
          <a:bodyPr anchor="b"/>
          <a:lstStyle/>
          <a:p>
            <a:pPr defTabSz="584200">
              <a:lnSpc>
                <a:spcPct val="150000"/>
              </a:lnSpc>
              <a:defRPr/>
            </a:pPr>
            <a:r>
              <a:rPr lang="es-ES" dirty="0">
                <a:latin typeface="FontAwesome" charset="0"/>
                <a:cs typeface="FontAwesome" charset="0"/>
                <a:sym typeface="FontAwesome" charset="0"/>
              </a:rPr>
              <a:t></a:t>
            </a:r>
            <a:endParaRPr lang="es-ES" dirty="0">
              <a:cs typeface="Lato" charset="0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Brand Signal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64"/>
          </p:nvPr>
        </p:nvSpPr>
        <p:spPr/>
        <p:txBody>
          <a:bodyPr anchor="b"/>
          <a:lstStyle/>
          <a:p>
            <a:pPr defTabSz="584200">
              <a:lnSpc>
                <a:spcPct val="150000"/>
              </a:lnSpc>
              <a:defRPr/>
            </a:pPr>
            <a:r>
              <a:rPr lang="es-ES" dirty="0">
                <a:latin typeface="FontAwesome" charset="0"/>
                <a:cs typeface="FontAwesome" charset="0"/>
                <a:sym typeface="FontAwesome" charset="0"/>
              </a:rPr>
              <a:t></a:t>
            </a:r>
            <a:endParaRPr lang="es-ES" dirty="0">
              <a:cs typeface="Lato" charset="0"/>
            </a:endParaRPr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60" name="Text Placeholder 59"/>
          <p:cNvSpPr>
            <a:spLocks noGrp="1"/>
          </p:cNvSpPr>
          <p:nvPr>
            <p:ph type="body" sz="quarter" idx="67"/>
          </p:nvPr>
        </p:nvSpPr>
        <p:spPr/>
        <p:txBody>
          <a:bodyPr anchor="b"/>
          <a:lstStyle/>
          <a:p>
            <a:pPr defTabSz="584200">
              <a:lnSpc>
                <a:spcPct val="150000"/>
              </a:lnSpc>
              <a:defRPr/>
            </a:pPr>
            <a:r>
              <a:rPr lang="es-ES" dirty="0">
                <a:latin typeface="FontAwesome" charset="0"/>
                <a:cs typeface="FontAwesome" charset="0"/>
                <a:sym typeface="FontAwesome" charset="0"/>
              </a:rPr>
              <a:t></a:t>
            </a:r>
            <a:endParaRPr lang="es-ES" dirty="0">
              <a:cs typeface="Lato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74990" y="1721229"/>
            <a:ext cx="3488352" cy="3123222"/>
            <a:chOff x="604837" y="-1106487"/>
            <a:chExt cx="7613650" cy="6816725"/>
          </a:xfrm>
        </p:grpSpPr>
        <p:sp>
          <p:nvSpPr>
            <p:cNvPr id="28" name="AutoShape 1"/>
            <p:cNvSpPr>
              <a:spLocks/>
            </p:cNvSpPr>
            <p:nvPr/>
          </p:nvSpPr>
          <p:spPr bwMode="auto">
            <a:xfrm>
              <a:off x="3616325" y="4332288"/>
              <a:ext cx="1514475" cy="1377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562" y="0"/>
                  </a:moveTo>
                  <a:cubicBezTo>
                    <a:pt x="6749" y="0"/>
                    <a:pt x="2945" y="1574"/>
                    <a:pt x="0" y="4706"/>
                  </a:cubicBezTo>
                  <a:lnTo>
                    <a:pt x="10737" y="21600"/>
                  </a:lnTo>
                  <a:lnTo>
                    <a:pt x="21599" y="5241"/>
                  </a:lnTo>
                  <a:cubicBezTo>
                    <a:pt x="21501" y="5126"/>
                    <a:pt x="21413" y="5005"/>
                    <a:pt x="21311" y="4893"/>
                  </a:cubicBezTo>
                  <a:cubicBezTo>
                    <a:pt x="18342" y="1630"/>
                    <a:pt x="14453" y="0"/>
                    <a:pt x="105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defRPr/>
              </a:pPr>
              <a:endParaRPr lang="es-ES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29" name="AutoShape 2"/>
            <p:cNvSpPr>
              <a:spLocks/>
            </p:cNvSpPr>
            <p:nvPr/>
          </p:nvSpPr>
          <p:spPr bwMode="auto">
            <a:xfrm>
              <a:off x="2838450" y="2995613"/>
              <a:ext cx="3090862" cy="1581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597" y="0"/>
                  </a:moveTo>
                  <a:cubicBezTo>
                    <a:pt x="6834" y="0"/>
                    <a:pt x="3071" y="2480"/>
                    <a:pt x="0" y="7425"/>
                  </a:cubicBezTo>
                  <a:lnTo>
                    <a:pt x="4875" y="21084"/>
                  </a:lnTo>
                  <a:cubicBezTo>
                    <a:pt x="6471" y="18065"/>
                    <a:pt x="8532" y="16547"/>
                    <a:pt x="10597" y="16547"/>
                  </a:cubicBezTo>
                  <a:cubicBezTo>
                    <a:pt x="12705" y="16547"/>
                    <a:pt x="14812" y="18119"/>
                    <a:pt x="16420" y="21264"/>
                  </a:cubicBezTo>
                  <a:cubicBezTo>
                    <a:pt x="16475" y="21372"/>
                    <a:pt x="16523" y="21489"/>
                    <a:pt x="16576" y="21600"/>
                  </a:cubicBezTo>
                  <a:lnTo>
                    <a:pt x="21599" y="8144"/>
                  </a:lnTo>
                  <a:cubicBezTo>
                    <a:pt x="18456" y="2739"/>
                    <a:pt x="14532" y="0"/>
                    <a:pt x="10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defRPr/>
              </a:pPr>
              <a:endParaRPr lang="es-ES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0" name="AutoShape 3"/>
            <p:cNvSpPr>
              <a:spLocks/>
            </p:cNvSpPr>
            <p:nvPr/>
          </p:nvSpPr>
          <p:spPr bwMode="auto">
            <a:xfrm>
              <a:off x="2133600" y="1649413"/>
              <a:ext cx="4519612" cy="1781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606" y="0"/>
                  </a:moveTo>
                  <a:cubicBezTo>
                    <a:pt x="6856" y="0"/>
                    <a:pt x="3108" y="3095"/>
                    <a:pt x="0" y="9262"/>
                  </a:cubicBezTo>
                  <a:lnTo>
                    <a:pt x="3216" y="20949"/>
                  </a:lnTo>
                  <a:cubicBezTo>
                    <a:pt x="5358" y="16474"/>
                    <a:pt x="7982" y="14230"/>
                    <a:pt x="10606" y="14230"/>
                  </a:cubicBezTo>
                  <a:cubicBezTo>
                    <a:pt x="13349" y="14230"/>
                    <a:pt x="16084" y="16710"/>
                    <a:pt x="18276" y="21599"/>
                  </a:cubicBezTo>
                  <a:lnTo>
                    <a:pt x="21599" y="10043"/>
                  </a:lnTo>
                  <a:cubicBezTo>
                    <a:pt x="18418" y="3351"/>
                    <a:pt x="14513" y="0"/>
                    <a:pt x="106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defRPr/>
              </a:pPr>
              <a:endParaRPr lang="es-ES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1" name="AutoShape 4"/>
            <p:cNvSpPr>
              <a:spLocks/>
            </p:cNvSpPr>
            <p:nvPr/>
          </p:nvSpPr>
          <p:spPr bwMode="auto">
            <a:xfrm>
              <a:off x="1408112" y="320675"/>
              <a:ext cx="5988050" cy="20399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614" y="0"/>
                  </a:moveTo>
                  <a:cubicBezTo>
                    <a:pt x="6870" y="0"/>
                    <a:pt x="3127" y="3506"/>
                    <a:pt x="0" y="10496"/>
                  </a:cubicBezTo>
                  <a:lnTo>
                    <a:pt x="2478" y="20906"/>
                  </a:lnTo>
                  <a:cubicBezTo>
                    <a:pt x="4863" y="15433"/>
                    <a:pt x="7738" y="12686"/>
                    <a:pt x="10614" y="12686"/>
                  </a:cubicBezTo>
                  <a:cubicBezTo>
                    <a:pt x="13611" y="12686"/>
                    <a:pt x="16606" y="15660"/>
                    <a:pt x="19047" y="21599"/>
                  </a:cubicBezTo>
                  <a:lnTo>
                    <a:pt x="21600" y="11339"/>
                  </a:lnTo>
                  <a:cubicBezTo>
                    <a:pt x="18399" y="3783"/>
                    <a:pt x="14507" y="0"/>
                    <a:pt x="10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defRPr/>
              </a:pPr>
              <a:endParaRPr lang="es-ES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2" name="AutoShape 9"/>
            <p:cNvSpPr>
              <a:spLocks/>
            </p:cNvSpPr>
            <p:nvPr/>
          </p:nvSpPr>
          <p:spPr bwMode="auto">
            <a:xfrm>
              <a:off x="604837" y="-1106487"/>
              <a:ext cx="7613650" cy="23844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620" y="0"/>
                  </a:moveTo>
                  <a:cubicBezTo>
                    <a:pt x="6879" y="0"/>
                    <a:pt x="3140" y="3761"/>
                    <a:pt x="0" y="11264"/>
                  </a:cubicBezTo>
                  <a:lnTo>
                    <a:pt x="2099" y="20860"/>
                  </a:lnTo>
                  <a:cubicBezTo>
                    <a:pt x="4610" y="14757"/>
                    <a:pt x="7614" y="11697"/>
                    <a:pt x="10620" y="11697"/>
                  </a:cubicBezTo>
                  <a:cubicBezTo>
                    <a:pt x="13745" y="11697"/>
                    <a:pt x="16870" y="15001"/>
                    <a:pt x="19440" y="21599"/>
                  </a:cubicBezTo>
                  <a:lnTo>
                    <a:pt x="21600" y="12151"/>
                  </a:lnTo>
                  <a:cubicBezTo>
                    <a:pt x="18388" y="4059"/>
                    <a:pt x="14505" y="0"/>
                    <a:pt x="10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defRPr/>
              </a:pPr>
              <a:endParaRPr lang="es-ES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1" name="AutoShape 18"/>
            <p:cNvSpPr>
              <a:spLocks/>
            </p:cNvSpPr>
            <p:nvPr/>
          </p:nvSpPr>
          <p:spPr bwMode="auto">
            <a:xfrm>
              <a:off x="3870325" y="-825500"/>
              <a:ext cx="995362" cy="685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s-ES" sz="1800" b="0">
                  <a:solidFill>
                    <a:schemeClr val="bg1"/>
                  </a:solidFill>
                  <a:cs typeface="Lato" charset="0"/>
                </a:rPr>
                <a:t>04</a:t>
              </a:r>
              <a:endParaRPr lang="es-ES" sz="1800">
                <a:solidFill>
                  <a:schemeClr val="bg1"/>
                </a:solidFill>
                <a:cs typeface="Lato" charset="0"/>
              </a:endParaRPr>
            </a:p>
          </p:txBody>
        </p:sp>
        <p:sp>
          <p:nvSpPr>
            <p:cNvPr id="42" name="AutoShape 19"/>
            <p:cNvSpPr>
              <a:spLocks/>
            </p:cNvSpPr>
            <p:nvPr/>
          </p:nvSpPr>
          <p:spPr bwMode="auto">
            <a:xfrm>
              <a:off x="3870325" y="598488"/>
              <a:ext cx="995362" cy="685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s-ES" sz="1800" b="0">
                  <a:solidFill>
                    <a:schemeClr val="bg1"/>
                  </a:solidFill>
                  <a:cs typeface="Lato" charset="0"/>
                </a:rPr>
                <a:t>03</a:t>
              </a:r>
              <a:endParaRPr lang="es-ES" sz="1800">
                <a:solidFill>
                  <a:schemeClr val="bg1"/>
                </a:solidFill>
                <a:cs typeface="Lato" charset="0"/>
              </a:endParaRPr>
            </a:p>
          </p:txBody>
        </p:sp>
        <p:sp>
          <p:nvSpPr>
            <p:cNvPr id="43" name="AutoShape 20"/>
            <p:cNvSpPr>
              <a:spLocks/>
            </p:cNvSpPr>
            <p:nvPr/>
          </p:nvSpPr>
          <p:spPr bwMode="auto">
            <a:xfrm>
              <a:off x="3870325" y="1908175"/>
              <a:ext cx="995362" cy="685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s-ES" sz="1800" b="0">
                  <a:solidFill>
                    <a:schemeClr val="bg1"/>
                  </a:solidFill>
                  <a:cs typeface="Lato" charset="0"/>
                </a:rPr>
                <a:t>02</a:t>
              </a:r>
              <a:endParaRPr lang="es-ES" sz="1800">
                <a:solidFill>
                  <a:schemeClr val="bg1"/>
                </a:solidFill>
                <a:cs typeface="Lato" charset="0"/>
              </a:endParaRPr>
            </a:p>
          </p:txBody>
        </p:sp>
        <p:sp>
          <p:nvSpPr>
            <p:cNvPr id="44" name="AutoShape 21"/>
            <p:cNvSpPr>
              <a:spLocks/>
            </p:cNvSpPr>
            <p:nvPr/>
          </p:nvSpPr>
          <p:spPr bwMode="auto">
            <a:xfrm>
              <a:off x="3862387" y="3255963"/>
              <a:ext cx="993775" cy="685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s-ES" sz="1800" b="0">
                  <a:solidFill>
                    <a:schemeClr val="bg1"/>
                  </a:solidFill>
                  <a:cs typeface="Lato" charset="0"/>
                </a:rPr>
                <a:t>01</a:t>
              </a:r>
              <a:endParaRPr lang="es-ES" sz="1800">
                <a:solidFill>
                  <a:schemeClr val="bg1"/>
                </a:solidFill>
                <a:cs typeface="Lato" charset="0"/>
              </a:endParaRPr>
            </a:p>
          </p:txBody>
        </p:sp>
        <p:sp>
          <p:nvSpPr>
            <p:cNvPr id="45" name="AutoShape 22"/>
            <p:cNvSpPr>
              <a:spLocks/>
            </p:cNvSpPr>
            <p:nvPr/>
          </p:nvSpPr>
          <p:spPr bwMode="auto">
            <a:xfrm>
              <a:off x="3862387" y="4518025"/>
              <a:ext cx="993775" cy="685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s-ES" sz="1800" b="0">
                  <a:solidFill>
                    <a:schemeClr val="bg1"/>
                  </a:solidFill>
                  <a:cs typeface="Lato" charset="0"/>
                </a:rPr>
                <a:t>00</a:t>
              </a:r>
              <a:endParaRPr lang="es-ES" sz="1800">
                <a:solidFill>
                  <a:schemeClr val="bg1"/>
                </a:solidFill>
                <a:cs typeface="La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96711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Circular </a:t>
            </a:r>
            <a:r>
              <a:rPr lang="en-US" dirty="0" err="1"/>
              <a:t>followchart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3" name="Freeform 2"/>
          <p:cNvSpPr/>
          <p:nvPr/>
        </p:nvSpPr>
        <p:spPr>
          <a:xfrm flipH="1">
            <a:off x="2270324" y="4185268"/>
            <a:ext cx="891519" cy="34210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1"/>
            </a:solidFill>
            <a:prstDash val="sysDash"/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" name="Freeform 3"/>
          <p:cNvSpPr/>
          <p:nvPr/>
        </p:nvSpPr>
        <p:spPr>
          <a:xfrm flipH="1" flipV="1">
            <a:off x="2270324" y="2217473"/>
            <a:ext cx="891519" cy="34210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2"/>
            </a:solidFill>
            <a:prstDash val="sysDash"/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Freeform 4"/>
          <p:cNvSpPr/>
          <p:nvPr/>
        </p:nvSpPr>
        <p:spPr>
          <a:xfrm>
            <a:off x="6020996" y="4185268"/>
            <a:ext cx="891519" cy="34210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4"/>
            </a:solidFill>
            <a:prstDash val="sysDash"/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" name="Freeform 5"/>
          <p:cNvSpPr/>
          <p:nvPr/>
        </p:nvSpPr>
        <p:spPr>
          <a:xfrm flipV="1">
            <a:off x="6020996" y="2217473"/>
            <a:ext cx="891519" cy="34210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3"/>
            </a:solidFill>
            <a:prstDash val="sysDash"/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7" name="Group 6"/>
          <p:cNvGrpSpPr/>
          <p:nvPr/>
        </p:nvGrpSpPr>
        <p:grpSpPr>
          <a:xfrm>
            <a:off x="2716084" y="1512241"/>
            <a:ext cx="3736976" cy="3735387"/>
            <a:chOff x="4230687" y="1876258"/>
            <a:chExt cx="3736976" cy="3735387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230687" y="3147845"/>
              <a:ext cx="1865313" cy="2238375"/>
            </a:xfrm>
            <a:custGeom>
              <a:avLst/>
              <a:gdLst/>
              <a:ahLst/>
              <a:cxnLst>
                <a:cxn ang="0">
                  <a:pos x="248" y="158"/>
                </a:cxn>
                <a:cxn ang="0">
                  <a:pos x="248" y="160"/>
                </a:cxn>
                <a:cxn ang="0">
                  <a:pos x="250" y="192"/>
                </a:cxn>
                <a:cxn ang="0">
                  <a:pos x="321" y="335"/>
                </a:cxn>
                <a:cxn ang="0">
                  <a:pos x="437" y="401"/>
                </a:cxn>
                <a:cxn ang="0">
                  <a:pos x="496" y="408"/>
                </a:cxn>
                <a:cxn ang="0">
                  <a:pos x="496" y="595"/>
                </a:cxn>
                <a:cxn ang="0">
                  <a:pos x="430" y="591"/>
                </a:cxn>
                <a:cxn ang="0">
                  <a:pos x="189" y="468"/>
                </a:cxn>
                <a:cxn ang="0">
                  <a:pos x="62" y="192"/>
                </a:cxn>
                <a:cxn ang="0">
                  <a:pos x="61" y="160"/>
                </a:cxn>
                <a:cxn ang="0">
                  <a:pos x="61" y="158"/>
                </a:cxn>
                <a:cxn ang="0">
                  <a:pos x="0" y="158"/>
                </a:cxn>
                <a:cxn ang="0">
                  <a:pos x="157" y="0"/>
                </a:cxn>
                <a:cxn ang="0">
                  <a:pos x="313" y="158"/>
                </a:cxn>
                <a:cxn ang="0">
                  <a:pos x="248" y="158"/>
                </a:cxn>
              </a:cxnLst>
              <a:rect l="0" t="0" r="r" b="b"/>
              <a:pathLst>
                <a:path w="496" h="595">
                  <a:moveTo>
                    <a:pt x="248" y="158"/>
                  </a:moveTo>
                  <a:cubicBezTo>
                    <a:pt x="248" y="158"/>
                    <a:pt x="248" y="159"/>
                    <a:pt x="248" y="160"/>
                  </a:cubicBezTo>
                  <a:cubicBezTo>
                    <a:pt x="248" y="171"/>
                    <a:pt x="249" y="182"/>
                    <a:pt x="250" y="192"/>
                  </a:cubicBezTo>
                  <a:cubicBezTo>
                    <a:pt x="257" y="247"/>
                    <a:pt x="281" y="295"/>
                    <a:pt x="321" y="335"/>
                  </a:cubicBezTo>
                  <a:cubicBezTo>
                    <a:pt x="355" y="369"/>
                    <a:pt x="393" y="391"/>
                    <a:pt x="437" y="401"/>
                  </a:cubicBezTo>
                  <a:cubicBezTo>
                    <a:pt x="456" y="406"/>
                    <a:pt x="475" y="408"/>
                    <a:pt x="496" y="408"/>
                  </a:cubicBezTo>
                  <a:cubicBezTo>
                    <a:pt x="496" y="595"/>
                    <a:pt x="496" y="595"/>
                    <a:pt x="496" y="595"/>
                  </a:cubicBezTo>
                  <a:cubicBezTo>
                    <a:pt x="474" y="595"/>
                    <a:pt x="452" y="594"/>
                    <a:pt x="430" y="591"/>
                  </a:cubicBezTo>
                  <a:cubicBezTo>
                    <a:pt x="338" y="578"/>
                    <a:pt x="258" y="537"/>
                    <a:pt x="189" y="468"/>
                  </a:cubicBezTo>
                  <a:cubicBezTo>
                    <a:pt x="112" y="390"/>
                    <a:pt x="69" y="299"/>
                    <a:pt x="62" y="192"/>
                  </a:cubicBezTo>
                  <a:cubicBezTo>
                    <a:pt x="61" y="182"/>
                    <a:pt x="61" y="171"/>
                    <a:pt x="61" y="160"/>
                  </a:cubicBezTo>
                  <a:cubicBezTo>
                    <a:pt x="61" y="159"/>
                    <a:pt x="61" y="158"/>
                    <a:pt x="61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313" y="158"/>
                    <a:pt x="313" y="158"/>
                    <a:pt x="313" y="158"/>
                  </a:cubicBezTo>
                  <a:lnTo>
                    <a:pt x="248" y="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5494337" y="3741570"/>
              <a:ext cx="2244725" cy="1870075"/>
            </a:xfrm>
            <a:custGeom>
              <a:avLst/>
              <a:gdLst/>
              <a:ahLst/>
              <a:cxnLst>
                <a:cxn ang="0">
                  <a:pos x="403" y="61"/>
                </a:cxn>
                <a:cxn ang="0">
                  <a:pos x="410" y="2"/>
                </a:cxn>
                <a:cxn ang="0">
                  <a:pos x="410" y="0"/>
                </a:cxn>
                <a:cxn ang="0">
                  <a:pos x="597" y="0"/>
                </a:cxn>
                <a:cxn ang="0">
                  <a:pos x="597" y="2"/>
                </a:cxn>
                <a:cxn ang="0">
                  <a:pos x="592" y="68"/>
                </a:cxn>
                <a:cxn ang="0">
                  <a:pos x="469" y="310"/>
                </a:cxn>
                <a:cxn ang="0">
                  <a:pos x="161" y="437"/>
                </a:cxn>
                <a:cxn ang="0">
                  <a:pos x="160" y="437"/>
                </a:cxn>
                <a:cxn ang="0">
                  <a:pos x="160" y="497"/>
                </a:cxn>
                <a:cxn ang="0">
                  <a:pos x="0" y="341"/>
                </a:cxn>
                <a:cxn ang="0">
                  <a:pos x="160" y="185"/>
                </a:cxn>
                <a:cxn ang="0">
                  <a:pos x="160" y="250"/>
                </a:cxn>
                <a:cxn ang="0">
                  <a:pos x="161" y="250"/>
                </a:cxn>
                <a:cxn ang="0">
                  <a:pos x="337" y="177"/>
                </a:cxn>
                <a:cxn ang="0">
                  <a:pos x="403" y="61"/>
                </a:cxn>
              </a:cxnLst>
              <a:rect l="0" t="0" r="r" b="b"/>
              <a:pathLst>
                <a:path w="597" h="497">
                  <a:moveTo>
                    <a:pt x="403" y="61"/>
                  </a:moveTo>
                  <a:cubicBezTo>
                    <a:pt x="408" y="42"/>
                    <a:pt x="410" y="22"/>
                    <a:pt x="410" y="2"/>
                  </a:cubicBezTo>
                  <a:cubicBezTo>
                    <a:pt x="410" y="1"/>
                    <a:pt x="410" y="0"/>
                    <a:pt x="41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597" y="0"/>
                    <a:pt x="597" y="1"/>
                    <a:pt x="597" y="2"/>
                  </a:cubicBezTo>
                  <a:cubicBezTo>
                    <a:pt x="597" y="24"/>
                    <a:pt x="595" y="46"/>
                    <a:pt x="592" y="68"/>
                  </a:cubicBezTo>
                  <a:cubicBezTo>
                    <a:pt x="579" y="160"/>
                    <a:pt x="538" y="241"/>
                    <a:pt x="469" y="310"/>
                  </a:cubicBezTo>
                  <a:cubicBezTo>
                    <a:pt x="384" y="395"/>
                    <a:pt x="281" y="437"/>
                    <a:pt x="161" y="437"/>
                  </a:cubicBezTo>
                  <a:cubicBezTo>
                    <a:pt x="161" y="437"/>
                    <a:pt x="160" y="437"/>
                    <a:pt x="160" y="437"/>
                  </a:cubicBezTo>
                  <a:cubicBezTo>
                    <a:pt x="160" y="497"/>
                    <a:pt x="160" y="497"/>
                    <a:pt x="160" y="497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160" y="185"/>
                    <a:pt x="160" y="185"/>
                    <a:pt x="160" y="185"/>
                  </a:cubicBezTo>
                  <a:cubicBezTo>
                    <a:pt x="160" y="250"/>
                    <a:pt x="160" y="250"/>
                    <a:pt x="160" y="250"/>
                  </a:cubicBezTo>
                  <a:cubicBezTo>
                    <a:pt x="160" y="250"/>
                    <a:pt x="161" y="250"/>
                    <a:pt x="161" y="250"/>
                  </a:cubicBezTo>
                  <a:cubicBezTo>
                    <a:pt x="230" y="250"/>
                    <a:pt x="288" y="226"/>
                    <a:pt x="337" y="177"/>
                  </a:cubicBezTo>
                  <a:cubicBezTo>
                    <a:pt x="371" y="143"/>
                    <a:pt x="393" y="104"/>
                    <a:pt x="403" y="61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6096000" y="2104858"/>
              <a:ext cx="1871663" cy="2246312"/>
            </a:xfrm>
            <a:custGeom>
              <a:avLst/>
              <a:gdLst/>
              <a:ahLst/>
              <a:cxnLst>
                <a:cxn ang="0">
                  <a:pos x="67" y="5"/>
                </a:cxn>
                <a:cxn ang="0">
                  <a:pos x="309" y="129"/>
                </a:cxn>
                <a:cxn ang="0">
                  <a:pos x="437" y="435"/>
                </a:cxn>
                <a:cxn ang="0">
                  <a:pos x="498" y="435"/>
                </a:cxn>
                <a:cxn ang="0">
                  <a:pos x="341" y="597"/>
                </a:cxn>
                <a:cxn ang="0">
                  <a:pos x="184" y="435"/>
                </a:cxn>
                <a:cxn ang="0">
                  <a:pos x="250" y="435"/>
                </a:cxn>
                <a:cxn ang="0">
                  <a:pos x="177" y="261"/>
                </a:cxn>
                <a:cxn ang="0">
                  <a:pos x="60" y="194"/>
                </a:cxn>
                <a:cxn ang="0">
                  <a:pos x="1" y="188"/>
                </a:cxn>
                <a:cxn ang="0">
                  <a:pos x="0" y="188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67" y="5"/>
                </a:cxn>
              </a:cxnLst>
              <a:rect l="0" t="0" r="r" b="b"/>
              <a:pathLst>
                <a:path w="498" h="597">
                  <a:moveTo>
                    <a:pt x="67" y="5"/>
                  </a:moveTo>
                  <a:cubicBezTo>
                    <a:pt x="159" y="18"/>
                    <a:pt x="240" y="59"/>
                    <a:pt x="309" y="129"/>
                  </a:cubicBezTo>
                  <a:cubicBezTo>
                    <a:pt x="394" y="213"/>
                    <a:pt x="436" y="315"/>
                    <a:pt x="437" y="435"/>
                  </a:cubicBezTo>
                  <a:cubicBezTo>
                    <a:pt x="498" y="435"/>
                    <a:pt x="498" y="435"/>
                    <a:pt x="498" y="435"/>
                  </a:cubicBezTo>
                  <a:cubicBezTo>
                    <a:pt x="341" y="597"/>
                    <a:pt x="341" y="597"/>
                    <a:pt x="341" y="597"/>
                  </a:cubicBezTo>
                  <a:cubicBezTo>
                    <a:pt x="184" y="435"/>
                    <a:pt x="184" y="435"/>
                    <a:pt x="184" y="435"/>
                  </a:cubicBezTo>
                  <a:cubicBezTo>
                    <a:pt x="250" y="435"/>
                    <a:pt x="250" y="435"/>
                    <a:pt x="250" y="435"/>
                  </a:cubicBezTo>
                  <a:cubicBezTo>
                    <a:pt x="249" y="367"/>
                    <a:pt x="225" y="309"/>
                    <a:pt x="177" y="261"/>
                  </a:cubicBezTo>
                  <a:cubicBezTo>
                    <a:pt x="143" y="227"/>
                    <a:pt x="104" y="205"/>
                    <a:pt x="60" y="194"/>
                  </a:cubicBezTo>
                  <a:cubicBezTo>
                    <a:pt x="41" y="190"/>
                    <a:pt x="21" y="188"/>
                    <a:pt x="1" y="188"/>
                  </a:cubicBezTo>
                  <a:cubicBezTo>
                    <a:pt x="1" y="188"/>
                    <a:pt x="0" y="188"/>
                    <a:pt x="0" y="1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4" y="0"/>
                    <a:pt x="46" y="2"/>
                    <a:pt x="67" y="5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4459287" y="1876258"/>
              <a:ext cx="2238375" cy="1865312"/>
            </a:xfrm>
            <a:custGeom>
              <a:avLst/>
              <a:gdLst/>
              <a:ahLst/>
              <a:cxnLst>
                <a:cxn ang="0">
                  <a:pos x="96" y="338"/>
                </a:cxn>
                <a:cxn ang="0">
                  <a:pos x="95" y="338"/>
                </a:cxn>
                <a:cxn ang="0">
                  <a:pos x="96" y="338"/>
                </a:cxn>
                <a:cxn ang="0">
                  <a:pos x="435" y="0"/>
                </a:cxn>
                <a:cxn ang="0">
                  <a:pos x="595" y="157"/>
                </a:cxn>
                <a:cxn ang="0">
                  <a:pos x="435" y="314"/>
                </a:cxn>
                <a:cxn ang="0">
                  <a:pos x="435" y="249"/>
                </a:cxn>
                <a:cxn ang="0">
                  <a:pos x="260" y="322"/>
                </a:cxn>
                <a:cxn ang="0">
                  <a:pos x="194" y="437"/>
                </a:cxn>
                <a:cxn ang="0">
                  <a:pos x="187" y="496"/>
                </a:cxn>
                <a:cxn ang="0">
                  <a:pos x="0" y="496"/>
                </a:cxn>
                <a:cxn ang="0">
                  <a:pos x="5" y="429"/>
                </a:cxn>
                <a:cxn ang="0">
                  <a:pos x="128" y="190"/>
                </a:cxn>
                <a:cxn ang="0">
                  <a:pos x="435" y="61"/>
                </a:cxn>
                <a:cxn ang="0">
                  <a:pos x="435" y="0"/>
                </a:cxn>
              </a:cxnLst>
              <a:rect l="0" t="0" r="r" b="b"/>
              <a:pathLst>
                <a:path w="595" h="496">
                  <a:moveTo>
                    <a:pt x="96" y="338"/>
                  </a:moveTo>
                  <a:cubicBezTo>
                    <a:pt x="96" y="338"/>
                    <a:pt x="95" y="338"/>
                    <a:pt x="95" y="338"/>
                  </a:cubicBezTo>
                  <a:cubicBezTo>
                    <a:pt x="96" y="338"/>
                    <a:pt x="96" y="338"/>
                    <a:pt x="96" y="338"/>
                  </a:cubicBezTo>
                  <a:close/>
                  <a:moveTo>
                    <a:pt x="435" y="0"/>
                  </a:moveTo>
                  <a:cubicBezTo>
                    <a:pt x="595" y="157"/>
                    <a:pt x="595" y="157"/>
                    <a:pt x="595" y="157"/>
                  </a:cubicBezTo>
                  <a:cubicBezTo>
                    <a:pt x="435" y="314"/>
                    <a:pt x="435" y="314"/>
                    <a:pt x="435" y="314"/>
                  </a:cubicBezTo>
                  <a:cubicBezTo>
                    <a:pt x="435" y="249"/>
                    <a:pt x="435" y="249"/>
                    <a:pt x="435" y="249"/>
                  </a:cubicBezTo>
                  <a:cubicBezTo>
                    <a:pt x="367" y="249"/>
                    <a:pt x="309" y="273"/>
                    <a:pt x="260" y="322"/>
                  </a:cubicBezTo>
                  <a:cubicBezTo>
                    <a:pt x="227" y="356"/>
                    <a:pt x="204" y="394"/>
                    <a:pt x="194" y="437"/>
                  </a:cubicBezTo>
                  <a:cubicBezTo>
                    <a:pt x="190" y="456"/>
                    <a:pt x="187" y="475"/>
                    <a:pt x="187" y="496"/>
                  </a:cubicBezTo>
                  <a:cubicBezTo>
                    <a:pt x="0" y="496"/>
                    <a:pt x="0" y="496"/>
                    <a:pt x="0" y="496"/>
                  </a:cubicBezTo>
                  <a:cubicBezTo>
                    <a:pt x="0" y="473"/>
                    <a:pt x="2" y="451"/>
                    <a:pt x="5" y="429"/>
                  </a:cubicBezTo>
                  <a:cubicBezTo>
                    <a:pt x="18" y="338"/>
                    <a:pt x="59" y="258"/>
                    <a:pt x="128" y="190"/>
                  </a:cubicBezTo>
                  <a:cubicBezTo>
                    <a:pt x="213" y="104"/>
                    <a:pt x="315" y="62"/>
                    <a:pt x="435" y="61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231606" y="3157412"/>
              <a:ext cx="1176338" cy="720725"/>
            </a:xfrm>
            <a:custGeom>
              <a:avLst/>
              <a:gdLst/>
              <a:ahLst/>
              <a:cxnLst>
                <a:cxn ang="0">
                  <a:pos x="250" y="192"/>
                </a:cxn>
                <a:cxn ang="0">
                  <a:pos x="62" y="192"/>
                </a:cxn>
                <a:cxn ang="0">
                  <a:pos x="61" y="160"/>
                </a:cxn>
                <a:cxn ang="0">
                  <a:pos x="61" y="158"/>
                </a:cxn>
                <a:cxn ang="0">
                  <a:pos x="0" y="158"/>
                </a:cxn>
                <a:cxn ang="0">
                  <a:pos x="157" y="0"/>
                </a:cxn>
                <a:cxn ang="0">
                  <a:pos x="313" y="158"/>
                </a:cxn>
                <a:cxn ang="0">
                  <a:pos x="248" y="158"/>
                </a:cxn>
                <a:cxn ang="0">
                  <a:pos x="248" y="160"/>
                </a:cxn>
                <a:cxn ang="0">
                  <a:pos x="250" y="192"/>
                </a:cxn>
              </a:cxnLst>
              <a:rect l="0" t="0" r="r" b="b"/>
              <a:pathLst>
                <a:path w="313" h="192">
                  <a:moveTo>
                    <a:pt x="250" y="192"/>
                  </a:moveTo>
                  <a:cubicBezTo>
                    <a:pt x="62" y="192"/>
                    <a:pt x="62" y="192"/>
                    <a:pt x="62" y="192"/>
                  </a:cubicBezTo>
                  <a:cubicBezTo>
                    <a:pt x="61" y="182"/>
                    <a:pt x="61" y="171"/>
                    <a:pt x="61" y="160"/>
                  </a:cubicBezTo>
                  <a:cubicBezTo>
                    <a:pt x="61" y="159"/>
                    <a:pt x="61" y="158"/>
                    <a:pt x="61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248" y="158"/>
                    <a:pt x="248" y="158"/>
                    <a:pt x="248" y="158"/>
                  </a:cubicBezTo>
                  <a:cubicBezTo>
                    <a:pt x="248" y="158"/>
                    <a:pt x="248" y="159"/>
                    <a:pt x="248" y="160"/>
                  </a:cubicBezTo>
                  <a:cubicBezTo>
                    <a:pt x="248" y="171"/>
                    <a:pt x="249" y="182"/>
                    <a:pt x="250" y="19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69624" y="2209125"/>
              <a:ext cx="652752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2800" dirty="0">
                  <a:solidFill>
                    <a:srgbClr val="FFFFFF"/>
                  </a:solidFill>
                </a:rPr>
                <a:t>01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20657" y="3521453"/>
              <a:ext cx="652752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2800" dirty="0">
                  <a:solidFill>
                    <a:srgbClr val="FFFFFF"/>
                  </a:solidFill>
                </a:rPr>
                <a:t>02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27001" y="4746701"/>
              <a:ext cx="652752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2800" dirty="0">
                  <a:solidFill>
                    <a:srgbClr val="FFFFFF"/>
                  </a:solidFill>
                </a:rPr>
                <a:t>03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10591" y="3489527"/>
              <a:ext cx="652752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2800" dirty="0">
                  <a:solidFill>
                    <a:srgbClr val="FFFFFF"/>
                  </a:solidFill>
                </a:rPr>
                <a:t>04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7065709" y="1996073"/>
            <a:ext cx="2048128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rPr>
              <a:t>Infographic</a:t>
            </a:r>
          </a:p>
          <a:p>
            <a:pPr>
              <a:lnSpc>
                <a:spcPct val="85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rPr>
              <a:t>Sample text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65709" y="4290351"/>
            <a:ext cx="2048128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rPr>
              <a:t>Infographic</a:t>
            </a:r>
          </a:p>
          <a:p>
            <a:pPr>
              <a:lnSpc>
                <a:spcPct val="85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rPr>
              <a:t>Sample text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958" y="1996073"/>
            <a:ext cx="2048128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rPr>
              <a:t>Infographic</a:t>
            </a:r>
          </a:p>
          <a:p>
            <a:pPr algn="r">
              <a:lnSpc>
                <a:spcPct val="85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rPr>
              <a:t>Sample text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958" y="4290351"/>
            <a:ext cx="2048128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rPr>
              <a:t>Infographic</a:t>
            </a:r>
          </a:p>
          <a:p>
            <a:pPr algn="r">
              <a:lnSpc>
                <a:spcPct val="85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rPr>
              <a:t>Sample text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06929" y="3216493"/>
            <a:ext cx="1583284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rPr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407110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7" grpId="0"/>
      <p:bldP spid="18" grpId="0"/>
      <p:bldP spid="19" grpId="0"/>
      <p:bldP spid="20" grpId="0"/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pPr defTabSz="584200">
              <a:lnSpc>
                <a:spcPct val="150000"/>
              </a:lnSpc>
              <a:defRPr/>
            </a:pPr>
            <a:r>
              <a:rPr lang="es-ES" dirty="0">
                <a:latin typeface="FontAwesome" charset="0"/>
                <a:cs typeface="FontAwesome" charset="0"/>
                <a:sym typeface="FontAwesome" charset="0"/>
              </a:rPr>
              <a:t></a:t>
            </a:r>
            <a:endParaRPr lang="es-ES" dirty="0">
              <a:cs typeface="Lato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pPr defTabSz="584200">
              <a:lnSpc>
                <a:spcPct val="150000"/>
              </a:lnSpc>
              <a:defRPr/>
            </a:pPr>
            <a:r>
              <a:rPr lang="es-ES" dirty="0">
                <a:latin typeface="FontAwesome" charset="0"/>
                <a:cs typeface="FontAwesome" charset="0"/>
                <a:sym typeface="FontAwesome" charset="0"/>
              </a:rPr>
              <a:t></a:t>
            </a:r>
            <a:endParaRPr lang="es-ES" dirty="0">
              <a:cs typeface="Lato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pPr defTabSz="584200">
              <a:lnSpc>
                <a:spcPct val="150000"/>
              </a:lnSpc>
              <a:defRPr/>
            </a:pPr>
            <a:r>
              <a:rPr lang="es-ES" dirty="0">
                <a:latin typeface="FontAwesome" charset="0"/>
                <a:cs typeface="FontAwesome" charset="0"/>
                <a:sym typeface="FontAwesome" charset="0"/>
              </a:rPr>
              <a:t></a:t>
            </a:r>
            <a:endParaRPr lang="es-ES" dirty="0">
              <a:cs typeface="Lato" charset="0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pPr defTabSz="584200">
              <a:lnSpc>
                <a:spcPct val="150000"/>
              </a:lnSpc>
              <a:defRPr/>
            </a:pPr>
            <a:r>
              <a:rPr lang="es-ES" dirty="0">
                <a:latin typeface="FontAwesome" charset="0"/>
                <a:cs typeface="FontAwesome" charset="0"/>
                <a:sym typeface="FontAwesome" charset="0"/>
              </a:rPr>
              <a:t></a:t>
            </a:r>
            <a:endParaRPr lang="es-ES" dirty="0">
              <a:cs typeface="Lato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Circular chart example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pPr defTabSz="584200">
              <a:lnSpc>
                <a:spcPct val="150000"/>
              </a:lnSpc>
              <a:defRPr/>
            </a:pPr>
            <a:r>
              <a:rPr lang="es-ES" dirty="0">
                <a:latin typeface="FontAwesome" charset="0"/>
                <a:cs typeface="FontAwesome" charset="0"/>
                <a:sym typeface="FontAwesome" charset="0"/>
              </a:rPr>
              <a:t></a:t>
            </a:r>
            <a:endParaRPr lang="es-ES" dirty="0">
              <a:cs typeface="Lato" charset="0"/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pPr defTabSz="584200">
              <a:lnSpc>
                <a:spcPct val="150000"/>
              </a:lnSpc>
              <a:defRPr/>
            </a:pPr>
            <a:r>
              <a:rPr lang="es-ES" dirty="0">
                <a:latin typeface="FontAwesome" charset="0"/>
                <a:cs typeface="FontAwesome" charset="0"/>
                <a:sym typeface="FontAwesome" charset="0"/>
              </a:rPr>
              <a:t></a:t>
            </a:r>
            <a:endParaRPr lang="es-ES" dirty="0">
              <a:cs typeface="Lato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872537" y="1832325"/>
            <a:ext cx="3300346" cy="3301998"/>
            <a:chOff x="0" y="-160337"/>
            <a:chExt cx="6337300" cy="6340475"/>
          </a:xfrm>
        </p:grpSpPr>
        <p:sp>
          <p:nvSpPr>
            <p:cNvPr id="20" name="AutoShape 5"/>
            <p:cNvSpPr>
              <a:spLocks/>
            </p:cNvSpPr>
            <p:nvPr/>
          </p:nvSpPr>
          <p:spPr bwMode="auto">
            <a:xfrm>
              <a:off x="468313" y="-160337"/>
              <a:ext cx="2587625" cy="221138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9600" y="21600"/>
                  </a:moveTo>
                  <a:cubicBezTo>
                    <a:pt x="0" y="14674"/>
                    <a:pt x="0" y="14674"/>
                    <a:pt x="0" y="14674"/>
                  </a:cubicBezTo>
                  <a:cubicBezTo>
                    <a:pt x="4517" y="6100"/>
                    <a:pt x="12282" y="577"/>
                    <a:pt x="20894" y="0"/>
                  </a:cubicBezTo>
                  <a:cubicBezTo>
                    <a:pt x="21600" y="13190"/>
                    <a:pt x="21600" y="13190"/>
                    <a:pt x="21600" y="13190"/>
                  </a:cubicBezTo>
                  <a:cubicBezTo>
                    <a:pt x="16517" y="13520"/>
                    <a:pt x="12141" y="16818"/>
                    <a:pt x="9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/>
            <a:p>
              <a:pPr algn="ctr"/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21" name="AutoShape 6"/>
            <p:cNvSpPr>
              <a:spLocks/>
            </p:cNvSpPr>
            <p:nvPr/>
          </p:nvSpPr>
          <p:spPr bwMode="auto">
            <a:xfrm>
              <a:off x="4778375" y="1538288"/>
              <a:ext cx="1558925" cy="2919413"/>
            </a:xfrm>
            <a:custGeom>
              <a:avLst/>
              <a:gdLst>
                <a:gd name="T0" fmla="*/ 10026 w 20053"/>
                <a:gd name="T1" fmla="*/ 10800 h 21600"/>
                <a:gd name="T2" fmla="*/ 10026 w 20053"/>
                <a:gd name="T3" fmla="*/ 10800 h 21600"/>
                <a:gd name="T4" fmla="*/ 10026 w 20053"/>
                <a:gd name="T5" fmla="*/ 10800 h 21600"/>
                <a:gd name="T6" fmla="*/ 10026 w 20053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53" h="21600">
                  <a:moveTo>
                    <a:pt x="0" y="4619"/>
                  </a:moveTo>
                  <a:cubicBezTo>
                    <a:pt x="15413" y="0"/>
                    <a:pt x="15413" y="0"/>
                    <a:pt x="15413" y="0"/>
                  </a:cubicBezTo>
                  <a:cubicBezTo>
                    <a:pt x="21599" y="6742"/>
                    <a:pt x="21599" y="14857"/>
                    <a:pt x="15413" y="21599"/>
                  </a:cubicBezTo>
                  <a:cubicBezTo>
                    <a:pt x="0" y="16980"/>
                    <a:pt x="0" y="16980"/>
                    <a:pt x="0" y="16980"/>
                  </a:cubicBezTo>
                  <a:cubicBezTo>
                    <a:pt x="1736" y="15169"/>
                    <a:pt x="2605" y="13047"/>
                    <a:pt x="2605" y="10800"/>
                  </a:cubicBezTo>
                  <a:cubicBezTo>
                    <a:pt x="2605" y="8552"/>
                    <a:pt x="1736" y="6492"/>
                    <a:pt x="0" y="46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lIns="45719" tIns="45719" rIns="45719" bIns="45719"/>
            <a:lstStyle/>
            <a:p>
              <a:pPr algn="ctr" defTabSz="914400">
                <a:lnSpc>
                  <a:spcPct val="100000"/>
                </a:lnSpc>
                <a:defRPr/>
              </a:pPr>
              <a:endParaRPr lang="es-ES" sz="2000" b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2" name="AutoShape 7"/>
            <p:cNvSpPr>
              <a:spLocks/>
            </p:cNvSpPr>
            <p:nvPr/>
          </p:nvSpPr>
          <p:spPr bwMode="auto">
            <a:xfrm>
              <a:off x="3282950" y="3943351"/>
              <a:ext cx="2592388" cy="2212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960" y="0"/>
                  </a:moveTo>
                  <a:cubicBezTo>
                    <a:pt x="21600" y="6925"/>
                    <a:pt x="21600" y="6925"/>
                    <a:pt x="21600" y="6925"/>
                  </a:cubicBezTo>
                  <a:cubicBezTo>
                    <a:pt x="17097" y="15499"/>
                    <a:pt x="9287" y="21022"/>
                    <a:pt x="703" y="21599"/>
                  </a:cubicBezTo>
                  <a:cubicBezTo>
                    <a:pt x="0" y="8491"/>
                    <a:pt x="0" y="8491"/>
                    <a:pt x="0" y="8491"/>
                  </a:cubicBezTo>
                  <a:cubicBezTo>
                    <a:pt x="5065" y="8079"/>
                    <a:pt x="9498" y="4781"/>
                    <a:pt x="119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lIns="45719" tIns="45719" rIns="45719" bIns="45719"/>
            <a:lstStyle/>
            <a:p>
              <a:pPr algn="ctr" defTabSz="914400">
                <a:lnSpc>
                  <a:spcPct val="100000"/>
                </a:lnSpc>
                <a:defRPr/>
              </a:pPr>
              <a:endParaRPr lang="es-ES" sz="2000" b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3" name="AutoShape 8"/>
            <p:cNvSpPr>
              <a:spLocks/>
            </p:cNvSpPr>
            <p:nvPr/>
          </p:nvSpPr>
          <p:spPr bwMode="auto">
            <a:xfrm>
              <a:off x="3263900" y="-160337"/>
              <a:ext cx="2593975" cy="2195513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13292"/>
                  </a:moveTo>
                  <a:cubicBezTo>
                    <a:pt x="562" y="0"/>
                    <a:pt x="562" y="0"/>
                    <a:pt x="562" y="0"/>
                  </a:cubicBezTo>
                  <a:cubicBezTo>
                    <a:pt x="9216" y="498"/>
                    <a:pt x="17026" y="5981"/>
                    <a:pt x="21600" y="14538"/>
                  </a:cubicBezTo>
                  <a:cubicBezTo>
                    <a:pt x="12031" y="21599"/>
                    <a:pt x="12031" y="21599"/>
                    <a:pt x="12031" y="21599"/>
                  </a:cubicBezTo>
                  <a:cubicBezTo>
                    <a:pt x="9498" y="16864"/>
                    <a:pt x="5065" y="13624"/>
                    <a:pt x="0" y="132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/>
            <a:p>
              <a:pPr algn="ctr"/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AutoShape 9"/>
            <p:cNvSpPr>
              <a:spLocks/>
            </p:cNvSpPr>
            <p:nvPr/>
          </p:nvSpPr>
          <p:spPr bwMode="auto">
            <a:xfrm>
              <a:off x="530225" y="4008438"/>
              <a:ext cx="2593975" cy="2171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8152"/>
                  </a:moveTo>
                  <a:cubicBezTo>
                    <a:pt x="21248" y="21599"/>
                    <a:pt x="21248" y="21599"/>
                    <a:pt x="21248" y="21599"/>
                  </a:cubicBezTo>
                  <a:cubicBezTo>
                    <a:pt x="12664" y="21347"/>
                    <a:pt x="4714" y="16052"/>
                    <a:pt x="0" y="7480"/>
                  </a:cubicBezTo>
                  <a:cubicBezTo>
                    <a:pt x="9357" y="0"/>
                    <a:pt x="9357" y="0"/>
                    <a:pt x="9357" y="0"/>
                  </a:cubicBezTo>
                  <a:cubicBezTo>
                    <a:pt x="12031" y="4790"/>
                    <a:pt x="16463" y="7984"/>
                    <a:pt x="21600" y="81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/>
          </p:spPr>
          <p:txBody>
            <a:bodyPr lIns="45719" tIns="45719" rIns="45719" bIns="45719"/>
            <a:lstStyle/>
            <a:p>
              <a:pPr algn="ctr" defTabSz="914400">
                <a:lnSpc>
                  <a:spcPct val="100000"/>
                </a:lnSpc>
                <a:defRPr/>
              </a:pPr>
              <a:endParaRPr lang="es-ES" sz="2000" b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5" name="AutoShape 10"/>
            <p:cNvSpPr>
              <a:spLocks/>
            </p:cNvSpPr>
            <p:nvPr/>
          </p:nvSpPr>
          <p:spPr bwMode="auto">
            <a:xfrm>
              <a:off x="0" y="1571626"/>
              <a:ext cx="1566863" cy="2919412"/>
            </a:xfrm>
            <a:custGeom>
              <a:avLst/>
              <a:gdLst>
                <a:gd name="T0" fmla="+- 0 11588 1577"/>
                <a:gd name="T1" fmla="*/ T0 w 20023"/>
                <a:gd name="T2" fmla="*/ 10800 h 21600"/>
                <a:gd name="T3" fmla="+- 0 11588 1577"/>
                <a:gd name="T4" fmla="*/ T3 w 20023"/>
                <a:gd name="T5" fmla="*/ 10800 h 21600"/>
                <a:gd name="T6" fmla="+- 0 11588 1577"/>
                <a:gd name="T7" fmla="*/ T6 w 20023"/>
                <a:gd name="T8" fmla="*/ 10800 h 21600"/>
                <a:gd name="T9" fmla="+- 0 11588 1577"/>
                <a:gd name="T10" fmla="*/ T9 w 2002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023" h="21600">
                  <a:moveTo>
                    <a:pt x="20023" y="16855"/>
                  </a:moveTo>
                  <a:cubicBezTo>
                    <a:pt x="4795" y="21599"/>
                    <a:pt x="4795" y="21599"/>
                    <a:pt x="4795" y="21599"/>
                  </a:cubicBezTo>
                  <a:cubicBezTo>
                    <a:pt x="-1470" y="14857"/>
                    <a:pt x="-1577" y="6804"/>
                    <a:pt x="4363" y="0"/>
                  </a:cubicBezTo>
                  <a:cubicBezTo>
                    <a:pt x="19807" y="4494"/>
                    <a:pt x="19807" y="4494"/>
                    <a:pt x="19807" y="4494"/>
                  </a:cubicBezTo>
                  <a:cubicBezTo>
                    <a:pt x="18187" y="6305"/>
                    <a:pt x="17323" y="8365"/>
                    <a:pt x="17323" y="10550"/>
                  </a:cubicBezTo>
                  <a:cubicBezTo>
                    <a:pt x="17323" y="12860"/>
                    <a:pt x="18295" y="14982"/>
                    <a:pt x="20023" y="168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lIns="45719" tIns="45719" rIns="45719" bIns="45719"/>
            <a:lstStyle/>
            <a:p>
              <a:pPr algn="ctr" defTabSz="914400">
                <a:lnSpc>
                  <a:spcPct val="100000"/>
                </a:lnSpc>
                <a:defRPr/>
              </a:pPr>
              <a:endParaRPr lang="es-ES" sz="2000" b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6" name="AutoShape 11"/>
            <p:cNvSpPr>
              <a:spLocks/>
            </p:cNvSpPr>
            <p:nvPr/>
          </p:nvSpPr>
          <p:spPr bwMode="auto">
            <a:xfrm>
              <a:off x="1527175" y="1358901"/>
              <a:ext cx="3284538" cy="3287712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/>
          </p:spPr>
          <p:txBody>
            <a:bodyPr lIns="45719" tIns="45719" rIns="45719" bIns="45719"/>
            <a:lstStyle/>
            <a:p>
              <a:pPr algn="ctr" defTabSz="914400">
                <a:lnSpc>
                  <a:spcPct val="100000"/>
                </a:lnSpc>
                <a:defRPr/>
              </a:pPr>
              <a:endParaRPr lang="es-ES" sz="2000" b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7" name="AutoShape 30"/>
            <p:cNvSpPr>
              <a:spLocks/>
            </p:cNvSpPr>
            <p:nvPr/>
          </p:nvSpPr>
          <p:spPr bwMode="auto">
            <a:xfrm>
              <a:off x="1662113" y="503238"/>
              <a:ext cx="590550" cy="650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1437" tIns="71437" rIns="71437" bIns="71437" anchor="ctr"/>
            <a:lstStyle/>
            <a:p>
              <a:pPr algn="ctr" defTabSz="584200">
                <a:lnSpc>
                  <a:spcPct val="150000"/>
                </a:lnSpc>
                <a:defRPr/>
              </a:pPr>
              <a:r>
                <a:rPr lang="es-ES" sz="2000" b="0" dirty="0">
                  <a:solidFill>
                    <a:schemeClr val="bg1"/>
                  </a:solidFill>
                  <a:latin typeface="FontAwesome" charset="0"/>
                  <a:cs typeface="FontAwesome" charset="0"/>
                  <a:sym typeface="FontAwesome" charset="0"/>
                </a:rPr>
                <a:t>A</a:t>
              </a:r>
              <a:endParaRPr lang="es-ES" sz="2000" dirty="0">
                <a:solidFill>
                  <a:schemeClr val="bg1"/>
                </a:solidFill>
                <a:cs typeface="Lato" charset="0"/>
              </a:endParaRPr>
            </a:p>
          </p:txBody>
        </p:sp>
        <p:sp>
          <p:nvSpPr>
            <p:cNvPr id="28" name="AutoShape 31"/>
            <p:cNvSpPr>
              <a:spLocks/>
            </p:cNvSpPr>
            <p:nvPr/>
          </p:nvSpPr>
          <p:spPr bwMode="auto">
            <a:xfrm>
              <a:off x="4041775" y="503238"/>
              <a:ext cx="627063" cy="650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1437" tIns="71437" rIns="71437" bIns="71437" anchor="ctr"/>
            <a:lstStyle/>
            <a:p>
              <a:pPr algn="ctr" defTabSz="584200">
                <a:lnSpc>
                  <a:spcPct val="150000"/>
                </a:lnSpc>
                <a:defRPr/>
              </a:pPr>
              <a:r>
                <a:rPr lang="es-ES" sz="2000" dirty="0">
                  <a:solidFill>
                    <a:schemeClr val="bg1"/>
                  </a:solidFill>
                  <a:cs typeface="Lato" charset="0"/>
                </a:rPr>
                <a:t>B</a:t>
              </a:r>
            </a:p>
          </p:txBody>
        </p:sp>
        <p:sp>
          <p:nvSpPr>
            <p:cNvPr id="29" name="AutoShape 32"/>
            <p:cNvSpPr>
              <a:spLocks/>
            </p:cNvSpPr>
            <p:nvPr/>
          </p:nvSpPr>
          <p:spPr bwMode="auto">
            <a:xfrm>
              <a:off x="182563" y="2562226"/>
              <a:ext cx="903287" cy="650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1437" tIns="71437" rIns="71437" bIns="71437" anchor="ctr"/>
            <a:lstStyle/>
            <a:p>
              <a:pPr algn="ctr" defTabSz="584200">
                <a:lnSpc>
                  <a:spcPct val="150000"/>
                </a:lnSpc>
                <a:defRPr/>
              </a:pPr>
              <a:r>
                <a:rPr lang="es-ES" sz="2000" b="0" dirty="0">
                  <a:solidFill>
                    <a:schemeClr val="bg1"/>
                  </a:solidFill>
                  <a:latin typeface="FontAwesome" charset="0"/>
                  <a:cs typeface="FontAwesome" charset="0"/>
                  <a:sym typeface="FontAwesome" charset="0"/>
                </a:rPr>
                <a:t>C</a:t>
              </a:r>
              <a:endParaRPr lang="es-ES" sz="2000" dirty="0">
                <a:solidFill>
                  <a:schemeClr val="bg1"/>
                </a:solidFill>
                <a:cs typeface="Lato" charset="0"/>
              </a:endParaRPr>
            </a:p>
          </p:txBody>
        </p:sp>
        <p:sp>
          <p:nvSpPr>
            <p:cNvPr id="30" name="AutoShape 33"/>
            <p:cNvSpPr>
              <a:spLocks/>
            </p:cNvSpPr>
            <p:nvPr/>
          </p:nvSpPr>
          <p:spPr bwMode="auto">
            <a:xfrm>
              <a:off x="5251450" y="2562226"/>
              <a:ext cx="663575" cy="650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1437" tIns="71437" rIns="71437" bIns="71437" anchor="ctr"/>
            <a:lstStyle/>
            <a:p>
              <a:pPr algn="ctr" defTabSz="584200">
                <a:lnSpc>
                  <a:spcPct val="150000"/>
                </a:lnSpc>
                <a:defRPr/>
              </a:pPr>
              <a:r>
                <a:rPr lang="es-ES" sz="2000" b="0" dirty="0">
                  <a:solidFill>
                    <a:schemeClr val="bg1"/>
                  </a:solidFill>
                  <a:latin typeface="FontAwesome" charset="0"/>
                  <a:cs typeface="FontAwesome" charset="0"/>
                  <a:sym typeface="FontAwesome" charset="0"/>
                </a:rPr>
                <a:t>D</a:t>
              </a:r>
              <a:endParaRPr lang="es-ES" sz="2000" dirty="0">
                <a:solidFill>
                  <a:schemeClr val="bg1"/>
                </a:solidFill>
                <a:cs typeface="Lato" charset="0"/>
              </a:endParaRPr>
            </a:p>
          </p:txBody>
        </p:sp>
        <p:sp>
          <p:nvSpPr>
            <p:cNvPr id="31" name="AutoShape 34"/>
            <p:cNvSpPr>
              <a:spLocks/>
            </p:cNvSpPr>
            <p:nvPr/>
          </p:nvSpPr>
          <p:spPr bwMode="auto">
            <a:xfrm>
              <a:off x="1527175" y="4840288"/>
              <a:ext cx="903288" cy="650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1437" tIns="71437" rIns="71437" bIns="71437" anchor="ctr"/>
            <a:lstStyle/>
            <a:p>
              <a:pPr algn="ctr" defTabSz="584200">
                <a:lnSpc>
                  <a:spcPct val="150000"/>
                </a:lnSpc>
                <a:defRPr/>
              </a:pPr>
              <a:r>
                <a:rPr lang="es-ES" sz="2000" b="0" dirty="0">
                  <a:solidFill>
                    <a:schemeClr val="bg1"/>
                  </a:solidFill>
                  <a:latin typeface="FontAwesome" charset="0"/>
                  <a:cs typeface="FontAwesome" charset="0"/>
                  <a:sym typeface="FontAwesome" charset="0"/>
                </a:rPr>
                <a:t>E</a:t>
              </a:r>
              <a:endParaRPr lang="es-ES" sz="2000" dirty="0">
                <a:solidFill>
                  <a:schemeClr val="bg1"/>
                </a:solidFill>
                <a:cs typeface="Lato" charset="0"/>
              </a:endParaRPr>
            </a:p>
          </p:txBody>
        </p:sp>
        <p:sp>
          <p:nvSpPr>
            <p:cNvPr id="32" name="AutoShape 35"/>
            <p:cNvSpPr>
              <a:spLocks/>
            </p:cNvSpPr>
            <p:nvPr/>
          </p:nvSpPr>
          <p:spPr bwMode="auto">
            <a:xfrm>
              <a:off x="4162425" y="4824413"/>
              <a:ext cx="663575" cy="650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71437" tIns="71437" rIns="71437" bIns="71437" anchor="ctr"/>
            <a:lstStyle/>
            <a:p>
              <a:pPr algn="ctr" defTabSz="584200">
                <a:lnSpc>
                  <a:spcPct val="150000"/>
                </a:lnSpc>
                <a:defRPr/>
              </a:pPr>
              <a:r>
                <a:rPr lang="es-ES" sz="2000" b="0" dirty="0">
                  <a:solidFill>
                    <a:schemeClr val="bg1"/>
                  </a:solidFill>
                  <a:latin typeface="FontAwesome" charset="0"/>
                  <a:cs typeface="FontAwesome" charset="0"/>
                  <a:sym typeface="FontAwesome" charset="0"/>
                </a:rPr>
                <a:t>F</a:t>
              </a:r>
              <a:endParaRPr lang="es-ES" sz="2000" dirty="0">
                <a:solidFill>
                  <a:schemeClr val="bg1"/>
                </a:solidFill>
                <a:cs typeface="Lato" charset="0"/>
              </a:endParaRPr>
            </a:p>
          </p:txBody>
        </p:sp>
        <p:sp>
          <p:nvSpPr>
            <p:cNvPr id="33" name="AutoShape 36"/>
            <p:cNvSpPr>
              <a:spLocks/>
            </p:cNvSpPr>
            <p:nvPr/>
          </p:nvSpPr>
          <p:spPr bwMode="auto">
            <a:xfrm>
              <a:off x="1655763" y="2238376"/>
              <a:ext cx="3033712" cy="3810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defTabSz="647700">
                <a:lnSpc>
                  <a:spcPct val="120000"/>
                </a:lnSpc>
                <a:spcBef>
                  <a:spcPts val="1700"/>
                </a:spcBef>
                <a:defRPr/>
              </a:pPr>
              <a:r>
                <a:rPr lang="es-ES" sz="1400" dirty="0" err="1">
                  <a:solidFill>
                    <a:schemeClr val="bg1"/>
                  </a:solidFill>
                  <a:latin typeface="Lato Bold"/>
                  <a:cs typeface="Lato Bold"/>
                </a:rPr>
                <a:t>Planning</a:t>
              </a:r>
              <a:r>
                <a:rPr lang="es-ES" sz="1400" dirty="0">
                  <a:solidFill>
                    <a:schemeClr val="bg1"/>
                  </a:solidFill>
                  <a:latin typeface="Lato Bold"/>
                  <a:cs typeface="Lato Bold"/>
                </a:rPr>
                <a:t> </a:t>
              </a:r>
              <a:r>
                <a:rPr lang="es-ES" sz="1400" dirty="0" err="1">
                  <a:solidFill>
                    <a:schemeClr val="bg1"/>
                  </a:solidFill>
                  <a:latin typeface="Lato Bold"/>
                  <a:cs typeface="Lato Bold"/>
                </a:rPr>
                <a:t>Strategy</a:t>
              </a:r>
              <a:endParaRPr lang="es-ES" sz="1400" dirty="0">
                <a:solidFill>
                  <a:schemeClr val="bg1"/>
                </a:solidFill>
                <a:latin typeface="Lato Bold"/>
                <a:cs typeface="Lato Bold"/>
              </a:endParaRPr>
            </a:p>
          </p:txBody>
        </p:sp>
        <p:sp>
          <p:nvSpPr>
            <p:cNvPr id="34" name="AutoShape 37"/>
            <p:cNvSpPr>
              <a:spLocks/>
            </p:cNvSpPr>
            <p:nvPr/>
          </p:nvSpPr>
          <p:spPr bwMode="auto">
            <a:xfrm>
              <a:off x="1870076" y="2836559"/>
              <a:ext cx="2582863" cy="12842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defTabSz="647700">
                <a:lnSpc>
                  <a:spcPct val="120000"/>
                </a:lnSpc>
                <a:spcBef>
                  <a:spcPts val="1700"/>
                </a:spcBef>
                <a:defRPr/>
              </a:pPr>
              <a:r>
                <a:rPr lang="es-ES" sz="1000" dirty="0" err="1">
                  <a:solidFill>
                    <a:schemeClr val="bg1"/>
                  </a:solidFill>
                  <a:cs typeface="Lato" charset="0"/>
                </a:rPr>
                <a:t>Lorem</a:t>
              </a:r>
              <a:r>
                <a:rPr lang="es-ES" sz="1000" dirty="0">
                  <a:solidFill>
                    <a:schemeClr val="bg1"/>
                  </a:solidFill>
                  <a:cs typeface="Lato" charset="0"/>
                </a:rPr>
                <a:t> </a:t>
              </a:r>
              <a:r>
                <a:rPr lang="es-ES" sz="1000" dirty="0" err="1">
                  <a:solidFill>
                    <a:schemeClr val="bg1"/>
                  </a:solidFill>
                  <a:cs typeface="Lato" charset="0"/>
                </a:rPr>
                <a:t>ipsum</a:t>
              </a:r>
              <a:r>
                <a:rPr lang="es-ES" sz="1000" dirty="0">
                  <a:solidFill>
                    <a:schemeClr val="bg1"/>
                  </a:solidFill>
                  <a:cs typeface="Lato" charset="0"/>
                </a:rPr>
                <a:t> dolor </a:t>
              </a:r>
              <a:r>
                <a:rPr lang="es-ES" sz="1000" b="0" dirty="0" err="1">
                  <a:solidFill>
                    <a:schemeClr val="bg1"/>
                  </a:solidFill>
                  <a:cs typeface="Lato" charset="0"/>
                </a:rPr>
                <a:t>sit</a:t>
              </a:r>
              <a:r>
                <a:rPr lang="es-ES" sz="1000" b="0" dirty="0">
                  <a:solidFill>
                    <a:schemeClr val="bg1"/>
                  </a:solidFill>
                  <a:cs typeface="Lato" charset="0"/>
                </a:rPr>
                <a:t> </a:t>
              </a:r>
              <a:r>
                <a:rPr lang="es-ES" sz="1000" b="0" dirty="0" err="1">
                  <a:solidFill>
                    <a:schemeClr val="bg1"/>
                  </a:solidFill>
                  <a:cs typeface="Lato" charset="0"/>
                </a:rPr>
                <a:t>amet</a:t>
              </a:r>
              <a:r>
                <a:rPr lang="es-ES" sz="1000" b="0" dirty="0">
                  <a:solidFill>
                    <a:schemeClr val="bg1"/>
                  </a:solidFill>
                  <a:cs typeface="Lato" charset="0"/>
                </a:rPr>
                <a:t>, con </a:t>
              </a:r>
              <a:r>
                <a:rPr lang="es-ES" sz="1000" b="0" dirty="0" err="1">
                  <a:solidFill>
                    <a:schemeClr val="bg1"/>
                  </a:solidFill>
                  <a:cs typeface="Lato" charset="0"/>
                </a:rPr>
                <a:t>sectetur</a:t>
              </a:r>
              <a:r>
                <a:rPr lang="es-ES" sz="1000" b="0" dirty="0">
                  <a:solidFill>
                    <a:schemeClr val="bg1"/>
                  </a:solidFill>
                  <a:cs typeface="Lato" charset="0"/>
                </a:rPr>
                <a:t> </a:t>
              </a:r>
              <a:r>
                <a:rPr lang="es-ES" sz="1000" b="0" dirty="0" err="1">
                  <a:solidFill>
                    <a:schemeClr val="bg1"/>
                  </a:solidFill>
                  <a:cs typeface="Lato" charset="0"/>
                </a:rPr>
                <a:t>adipiscing</a:t>
              </a:r>
              <a:r>
                <a:rPr lang="es-ES" sz="1000" b="0" dirty="0">
                  <a:solidFill>
                    <a:schemeClr val="bg1"/>
                  </a:solidFill>
                  <a:cs typeface="Lato" charset="0"/>
                </a:rPr>
                <a:t> </a:t>
              </a:r>
              <a:r>
                <a:rPr lang="es-ES" sz="1000" b="0" dirty="0" err="1">
                  <a:solidFill>
                    <a:schemeClr val="bg1"/>
                  </a:solidFill>
                  <a:cs typeface="Lato" charset="0"/>
                </a:rPr>
                <a:t>elit</a:t>
              </a:r>
              <a:r>
                <a:rPr lang="es-ES" sz="1000" b="0" dirty="0">
                  <a:solidFill>
                    <a:schemeClr val="bg1"/>
                  </a:solidFill>
                  <a:cs typeface="Lato" charset="0"/>
                </a:rPr>
                <a:t>. </a:t>
              </a:r>
              <a:endParaRPr lang="es-ES" sz="1000" dirty="0">
                <a:solidFill>
                  <a:schemeClr val="bg1"/>
                </a:solidFill>
                <a:cs typeface="La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742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best proposal in your history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err="1"/>
              <a:t>Lorem</a:t>
            </a:r>
            <a:r>
              <a:rPr lang="en-US" b="1" dirty="0"/>
              <a:t> </a:t>
            </a:r>
            <a:r>
              <a:rPr lang="en-US" b="1" dirty="0" err="1"/>
              <a:t>ipsum</a:t>
            </a:r>
            <a:r>
              <a:rPr lang="en-US" b="1" dirty="0"/>
              <a:t> dolor sit </a:t>
            </a:r>
            <a:r>
              <a:rPr lang="en-US" b="1" dirty="0" err="1"/>
              <a:t>amet</a:t>
            </a:r>
            <a:r>
              <a:rPr lang="en-US" b="1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372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pPr defTabSz="584200">
              <a:lnSpc>
                <a:spcPct val="150000"/>
              </a:lnSpc>
              <a:defRPr/>
            </a:pPr>
            <a:r>
              <a:rPr lang="es-ES" dirty="0">
                <a:latin typeface="FontAwesome" charset="0"/>
                <a:cs typeface="FontAwesome" charset="0"/>
                <a:sym typeface="FontAwesome" charset="0"/>
              </a:rPr>
              <a:t></a:t>
            </a:r>
            <a:endParaRPr lang="es-ES" dirty="0">
              <a:cs typeface="Lato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pPr defTabSz="584200">
              <a:lnSpc>
                <a:spcPct val="150000"/>
              </a:lnSpc>
              <a:defRPr/>
            </a:pPr>
            <a:r>
              <a:rPr lang="es-ES" dirty="0">
                <a:latin typeface="FontAwesome" charset="0"/>
                <a:cs typeface="FontAwesome" charset="0"/>
                <a:sym typeface="FontAwesome" charset="0"/>
              </a:rPr>
              <a:t></a:t>
            </a:r>
            <a:endParaRPr lang="es-ES" dirty="0">
              <a:cs typeface="Lato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pPr defTabSz="584200">
              <a:lnSpc>
                <a:spcPct val="150000"/>
              </a:lnSpc>
              <a:defRPr/>
            </a:pPr>
            <a:r>
              <a:rPr lang="es-ES" dirty="0">
                <a:latin typeface="FontAwesome" charset="0"/>
                <a:cs typeface="FontAwesome" charset="0"/>
                <a:sym typeface="FontAwesome" charset="0"/>
              </a:rPr>
              <a:t></a:t>
            </a:r>
            <a:endParaRPr lang="es-ES" dirty="0">
              <a:cs typeface="Lato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pPr defTabSz="584200">
              <a:lnSpc>
                <a:spcPct val="150000"/>
              </a:lnSpc>
              <a:defRPr/>
            </a:pPr>
            <a:r>
              <a:rPr lang="es-ES" dirty="0">
                <a:latin typeface="FontAwesome" charset="0"/>
                <a:cs typeface="FontAwesome" charset="0"/>
                <a:sym typeface="FontAwesome" charset="0"/>
              </a:rPr>
              <a:t></a:t>
            </a:r>
            <a:endParaRPr lang="es-ES" dirty="0">
              <a:cs typeface="Lat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Exagonal</a:t>
            </a:r>
            <a:r>
              <a:rPr lang="en-US" dirty="0"/>
              <a:t> chart slide</a:t>
            </a:r>
          </a:p>
        </p:txBody>
      </p:sp>
      <p:grpSp>
        <p:nvGrpSpPr>
          <p:cNvPr id="35" name="그룹 50"/>
          <p:cNvGrpSpPr/>
          <p:nvPr/>
        </p:nvGrpSpPr>
        <p:grpSpPr>
          <a:xfrm>
            <a:off x="3135313" y="3325308"/>
            <a:ext cx="2702505" cy="2029773"/>
            <a:chOff x="3135313" y="2618428"/>
            <a:chExt cx="2702505" cy="2029773"/>
          </a:xfrm>
        </p:grpSpPr>
        <p:grpSp>
          <p:nvGrpSpPr>
            <p:cNvPr id="36" name="그룹 49"/>
            <p:cNvGrpSpPr/>
            <p:nvPr/>
          </p:nvGrpSpPr>
          <p:grpSpPr>
            <a:xfrm>
              <a:off x="3135313" y="2618428"/>
              <a:ext cx="2702505" cy="2029773"/>
              <a:chOff x="3135313" y="2618428"/>
              <a:chExt cx="2702505" cy="2029773"/>
            </a:xfrm>
          </p:grpSpPr>
          <p:sp>
            <p:nvSpPr>
              <p:cNvPr id="38" name="Freeform 5"/>
              <p:cNvSpPr>
                <a:spLocks/>
              </p:cNvSpPr>
              <p:nvPr/>
            </p:nvSpPr>
            <p:spPr bwMode="auto">
              <a:xfrm>
                <a:off x="3135313" y="2901345"/>
                <a:ext cx="2702505" cy="1746856"/>
              </a:xfrm>
              <a:custGeom>
                <a:avLst/>
                <a:gdLst>
                  <a:gd name="T0" fmla="*/ 569 w 2268"/>
                  <a:gd name="T1" fmla="*/ 1466 h 1466"/>
                  <a:gd name="T2" fmla="*/ 0 w 2268"/>
                  <a:gd name="T3" fmla="*/ 718 h 1466"/>
                  <a:gd name="T4" fmla="*/ 600 w 2268"/>
                  <a:gd name="T5" fmla="*/ 0 h 1466"/>
                  <a:gd name="T6" fmla="*/ 1671 w 2268"/>
                  <a:gd name="T7" fmla="*/ 0 h 1466"/>
                  <a:gd name="T8" fmla="*/ 2268 w 2268"/>
                  <a:gd name="T9" fmla="*/ 718 h 1466"/>
                  <a:gd name="T10" fmla="*/ 1702 w 2268"/>
                  <a:gd name="T11" fmla="*/ 1466 h 1466"/>
                  <a:gd name="T12" fmla="*/ 569 w 2268"/>
                  <a:gd name="T13" fmla="*/ 1466 h 1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68" h="1466">
                    <a:moveTo>
                      <a:pt x="569" y="1466"/>
                    </a:moveTo>
                    <a:lnTo>
                      <a:pt x="0" y="718"/>
                    </a:lnTo>
                    <a:lnTo>
                      <a:pt x="600" y="0"/>
                    </a:lnTo>
                    <a:lnTo>
                      <a:pt x="1671" y="0"/>
                    </a:lnTo>
                    <a:lnTo>
                      <a:pt x="2268" y="718"/>
                    </a:lnTo>
                    <a:lnTo>
                      <a:pt x="1702" y="1466"/>
                    </a:lnTo>
                    <a:lnTo>
                      <a:pt x="569" y="1466"/>
                    </a:lnTo>
                    <a:close/>
                  </a:path>
                </a:pathLst>
              </a:custGeom>
              <a:solidFill>
                <a:srgbClr val="000000">
                  <a:alpha val="5098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solidFill>
                    <a:schemeClr val="bg1"/>
                  </a:solidFill>
                  <a:latin typeface="Lato Regular"/>
                  <a:cs typeface="Lato Regular"/>
                </a:endParaRPr>
              </a:p>
            </p:txBody>
          </p:sp>
          <p:grpSp>
            <p:nvGrpSpPr>
              <p:cNvPr id="39" name="그룹 12"/>
              <p:cNvGrpSpPr/>
              <p:nvPr/>
            </p:nvGrpSpPr>
            <p:grpSpPr>
              <a:xfrm>
                <a:off x="3135313" y="2618428"/>
                <a:ext cx="2702505" cy="1862440"/>
                <a:chOff x="2970213" y="2648501"/>
                <a:chExt cx="2820987" cy="1944092"/>
              </a:xfrm>
            </p:grpSpPr>
            <p:sp>
              <p:nvSpPr>
                <p:cNvPr id="40" name="Freeform 5"/>
                <p:cNvSpPr>
                  <a:spLocks/>
                </p:cNvSpPr>
                <p:nvPr/>
              </p:nvSpPr>
              <p:spPr bwMode="auto">
                <a:xfrm>
                  <a:off x="2970213" y="2648501"/>
                  <a:ext cx="2820987" cy="1823441"/>
                </a:xfrm>
                <a:custGeom>
                  <a:avLst/>
                  <a:gdLst>
                    <a:gd name="T0" fmla="*/ 569 w 2268"/>
                    <a:gd name="T1" fmla="*/ 1466 h 1466"/>
                    <a:gd name="T2" fmla="*/ 0 w 2268"/>
                    <a:gd name="T3" fmla="*/ 718 h 1466"/>
                    <a:gd name="T4" fmla="*/ 600 w 2268"/>
                    <a:gd name="T5" fmla="*/ 0 h 1466"/>
                    <a:gd name="T6" fmla="*/ 1671 w 2268"/>
                    <a:gd name="T7" fmla="*/ 0 h 1466"/>
                    <a:gd name="T8" fmla="*/ 2268 w 2268"/>
                    <a:gd name="T9" fmla="*/ 718 h 1466"/>
                    <a:gd name="T10" fmla="*/ 1702 w 2268"/>
                    <a:gd name="T11" fmla="*/ 1466 h 1466"/>
                    <a:gd name="T12" fmla="*/ 569 w 2268"/>
                    <a:gd name="T13" fmla="*/ 1466 h 1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68" h="1466">
                      <a:moveTo>
                        <a:pt x="569" y="1466"/>
                      </a:moveTo>
                      <a:lnTo>
                        <a:pt x="0" y="718"/>
                      </a:lnTo>
                      <a:lnTo>
                        <a:pt x="600" y="0"/>
                      </a:lnTo>
                      <a:lnTo>
                        <a:pt x="1671" y="0"/>
                      </a:lnTo>
                      <a:lnTo>
                        <a:pt x="2268" y="718"/>
                      </a:lnTo>
                      <a:lnTo>
                        <a:pt x="1702" y="1466"/>
                      </a:lnTo>
                      <a:lnTo>
                        <a:pt x="569" y="146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3175">
                  <a:noFill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Aft>
                      <a:spcPts val="300"/>
                    </a:spcAft>
                  </a:pPr>
                  <a:endParaRPr lang="ko-KR" altLang="en-US" sz="1200" b="1" dirty="0">
                    <a:solidFill>
                      <a:schemeClr val="bg1"/>
                    </a:solidFill>
                    <a:latin typeface="Lato Regular"/>
                    <a:ea typeface="Roboto Condensed Regular"/>
                    <a:cs typeface="Lato Regular"/>
                  </a:endParaRPr>
                </a:p>
              </p:txBody>
            </p:sp>
            <p:sp>
              <p:nvSpPr>
                <p:cNvPr id="41" name="Freeform 12"/>
                <p:cNvSpPr>
                  <a:spLocks/>
                </p:cNvSpPr>
                <p:nvPr/>
              </p:nvSpPr>
              <p:spPr bwMode="auto">
                <a:xfrm>
                  <a:off x="2970213" y="3541564"/>
                  <a:ext cx="707735" cy="1051029"/>
                </a:xfrm>
                <a:custGeom>
                  <a:avLst/>
                  <a:gdLst>
                    <a:gd name="T0" fmla="*/ 0 w 569"/>
                    <a:gd name="T1" fmla="*/ 0 h 845"/>
                    <a:gd name="T2" fmla="*/ 0 w 569"/>
                    <a:gd name="T3" fmla="*/ 97 h 845"/>
                    <a:gd name="T4" fmla="*/ 569 w 569"/>
                    <a:gd name="T5" fmla="*/ 845 h 845"/>
                    <a:gd name="T6" fmla="*/ 569 w 569"/>
                    <a:gd name="T7" fmla="*/ 748 h 845"/>
                    <a:gd name="T8" fmla="*/ 0 w 569"/>
                    <a:gd name="T9" fmla="*/ 0 h 8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9" h="845">
                      <a:moveTo>
                        <a:pt x="0" y="0"/>
                      </a:moveTo>
                      <a:lnTo>
                        <a:pt x="0" y="97"/>
                      </a:lnTo>
                      <a:lnTo>
                        <a:pt x="569" y="845"/>
                      </a:lnTo>
                      <a:lnTo>
                        <a:pt x="569" y="7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3175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200" dirty="0">
                    <a:solidFill>
                      <a:schemeClr val="bg1"/>
                    </a:solidFill>
                    <a:latin typeface="Lato Regular"/>
                    <a:cs typeface="Lato Regular"/>
                  </a:endParaRPr>
                </a:p>
              </p:txBody>
            </p:sp>
            <p:sp>
              <p:nvSpPr>
                <p:cNvPr id="42" name="Freeform 19"/>
                <p:cNvSpPr>
                  <a:spLocks/>
                </p:cNvSpPr>
                <p:nvPr/>
              </p:nvSpPr>
              <p:spPr bwMode="auto">
                <a:xfrm>
                  <a:off x="5087197" y="3541564"/>
                  <a:ext cx="704003" cy="1051029"/>
                </a:xfrm>
                <a:custGeom>
                  <a:avLst/>
                  <a:gdLst>
                    <a:gd name="T0" fmla="*/ 566 w 566"/>
                    <a:gd name="T1" fmla="*/ 0 h 845"/>
                    <a:gd name="T2" fmla="*/ 566 w 566"/>
                    <a:gd name="T3" fmla="*/ 97 h 845"/>
                    <a:gd name="T4" fmla="*/ 0 w 566"/>
                    <a:gd name="T5" fmla="*/ 845 h 845"/>
                    <a:gd name="T6" fmla="*/ 0 w 566"/>
                    <a:gd name="T7" fmla="*/ 748 h 845"/>
                    <a:gd name="T8" fmla="*/ 566 w 566"/>
                    <a:gd name="T9" fmla="*/ 0 h 8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6" h="845">
                      <a:moveTo>
                        <a:pt x="566" y="0"/>
                      </a:moveTo>
                      <a:lnTo>
                        <a:pt x="566" y="97"/>
                      </a:lnTo>
                      <a:lnTo>
                        <a:pt x="0" y="845"/>
                      </a:lnTo>
                      <a:lnTo>
                        <a:pt x="0" y="748"/>
                      </a:lnTo>
                      <a:lnTo>
                        <a:pt x="566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3175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200" dirty="0">
                    <a:solidFill>
                      <a:schemeClr val="bg1"/>
                    </a:solidFill>
                    <a:latin typeface="Lato Regular"/>
                    <a:cs typeface="Lato Regular"/>
                  </a:endParaRPr>
                </a:p>
              </p:txBody>
            </p:sp>
            <p:sp>
              <p:nvSpPr>
                <p:cNvPr id="43" name="Rectangle 20"/>
                <p:cNvSpPr>
                  <a:spLocks noChangeArrowheads="1"/>
                </p:cNvSpPr>
                <p:nvPr/>
              </p:nvSpPr>
              <p:spPr bwMode="auto">
                <a:xfrm>
                  <a:off x="3677948" y="4471942"/>
                  <a:ext cx="1409250" cy="120651"/>
                </a:xfrm>
                <a:prstGeom prst="rect">
                  <a:avLst/>
                </a:prstGeom>
                <a:solidFill>
                  <a:schemeClr val="accent4"/>
                </a:solidFill>
                <a:ln w="3175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200" dirty="0">
                    <a:solidFill>
                      <a:schemeClr val="bg1"/>
                    </a:solidFill>
                    <a:latin typeface="Lato Regular"/>
                    <a:cs typeface="Lato Regular"/>
                  </a:endParaRPr>
                </a:p>
              </p:txBody>
            </p:sp>
          </p:grpSp>
        </p:grpSp>
        <p:sp>
          <p:nvSpPr>
            <p:cNvPr id="37" name="TextBox 36"/>
            <p:cNvSpPr txBox="1"/>
            <p:nvPr/>
          </p:nvSpPr>
          <p:spPr>
            <a:xfrm>
              <a:off x="4010183" y="3779034"/>
              <a:ext cx="952765" cy="1939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0" tIns="0" rIns="72000" bIns="0" rtlCol="0">
              <a:noAutofit/>
            </a:bodyPr>
            <a:lstStyle/>
            <a:p>
              <a:pPr lvl="0" algn="ctr"/>
              <a:r>
                <a:rPr lang="en-US" altLang="ko-KR" sz="12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Your title here</a:t>
              </a:r>
              <a:endParaRPr lang="ko-KR" altLang="en-US" sz="12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44" name="그룹 51"/>
          <p:cNvGrpSpPr/>
          <p:nvPr/>
        </p:nvGrpSpPr>
        <p:grpSpPr>
          <a:xfrm>
            <a:off x="3361713" y="2710452"/>
            <a:ext cx="2249704" cy="1571694"/>
            <a:chOff x="3361713" y="2003572"/>
            <a:chExt cx="2249704" cy="1571694"/>
          </a:xfrm>
        </p:grpSpPr>
        <p:grpSp>
          <p:nvGrpSpPr>
            <p:cNvPr id="45" name="그룹 9"/>
            <p:cNvGrpSpPr/>
            <p:nvPr/>
          </p:nvGrpSpPr>
          <p:grpSpPr>
            <a:xfrm>
              <a:off x="3361713" y="2003572"/>
              <a:ext cx="2249704" cy="1571694"/>
              <a:chOff x="3206539" y="2006689"/>
              <a:chExt cx="2348335" cy="1640600"/>
            </a:xfrm>
          </p:grpSpPr>
          <p:sp>
            <p:nvSpPr>
              <p:cNvPr id="47" name="Freeform 6"/>
              <p:cNvSpPr>
                <a:spLocks/>
              </p:cNvSpPr>
              <p:nvPr/>
            </p:nvSpPr>
            <p:spPr bwMode="auto">
              <a:xfrm>
                <a:off x="3206539" y="2006689"/>
                <a:ext cx="2348335" cy="1519949"/>
              </a:xfrm>
              <a:custGeom>
                <a:avLst/>
                <a:gdLst>
                  <a:gd name="T0" fmla="*/ 471 w 1888"/>
                  <a:gd name="T1" fmla="*/ 1222 h 1222"/>
                  <a:gd name="T2" fmla="*/ 0 w 1888"/>
                  <a:gd name="T3" fmla="*/ 597 h 1222"/>
                  <a:gd name="T4" fmla="*/ 500 w 1888"/>
                  <a:gd name="T5" fmla="*/ 0 h 1222"/>
                  <a:gd name="T6" fmla="*/ 1391 w 1888"/>
                  <a:gd name="T7" fmla="*/ 0 h 1222"/>
                  <a:gd name="T8" fmla="*/ 1888 w 1888"/>
                  <a:gd name="T9" fmla="*/ 597 h 1222"/>
                  <a:gd name="T10" fmla="*/ 1417 w 1888"/>
                  <a:gd name="T11" fmla="*/ 1222 h 1222"/>
                  <a:gd name="T12" fmla="*/ 471 w 1888"/>
                  <a:gd name="T13" fmla="*/ 1222 h 1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88" h="1222">
                    <a:moveTo>
                      <a:pt x="471" y="1222"/>
                    </a:moveTo>
                    <a:lnTo>
                      <a:pt x="0" y="597"/>
                    </a:lnTo>
                    <a:lnTo>
                      <a:pt x="500" y="0"/>
                    </a:lnTo>
                    <a:lnTo>
                      <a:pt x="1391" y="0"/>
                    </a:lnTo>
                    <a:lnTo>
                      <a:pt x="1888" y="597"/>
                    </a:lnTo>
                    <a:lnTo>
                      <a:pt x="1417" y="1222"/>
                    </a:lnTo>
                    <a:lnTo>
                      <a:pt x="471" y="122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95000"/>
                    </a:schemeClr>
                  </a:gs>
                </a:gsLst>
                <a:lin ang="5400000" scaled="0"/>
              </a:gradFill>
              <a:ln w="3175">
                <a:noFill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300"/>
                  </a:spcAft>
                </a:pPr>
                <a:endParaRPr lang="ko-KR" altLang="en-US" sz="1200" b="1" dirty="0">
                  <a:solidFill>
                    <a:schemeClr val="bg1"/>
                  </a:solidFill>
                  <a:latin typeface="Lato Regular"/>
                  <a:ea typeface="Roboto Condensed Regular"/>
                  <a:cs typeface="Lato Regular"/>
                </a:endParaRPr>
              </a:p>
            </p:txBody>
          </p:sp>
          <p:sp>
            <p:nvSpPr>
              <p:cNvPr id="48" name="Freeform 11"/>
              <p:cNvSpPr>
                <a:spLocks/>
              </p:cNvSpPr>
              <p:nvPr/>
            </p:nvSpPr>
            <p:spPr bwMode="auto">
              <a:xfrm>
                <a:off x="3206539" y="2749250"/>
                <a:ext cx="585840" cy="898039"/>
              </a:xfrm>
              <a:custGeom>
                <a:avLst/>
                <a:gdLst>
                  <a:gd name="T0" fmla="*/ 0 w 471"/>
                  <a:gd name="T1" fmla="*/ 0 h 722"/>
                  <a:gd name="T2" fmla="*/ 0 w 471"/>
                  <a:gd name="T3" fmla="*/ 97 h 722"/>
                  <a:gd name="T4" fmla="*/ 471 w 471"/>
                  <a:gd name="T5" fmla="*/ 722 h 722"/>
                  <a:gd name="T6" fmla="*/ 471 w 471"/>
                  <a:gd name="T7" fmla="*/ 625 h 722"/>
                  <a:gd name="T8" fmla="*/ 0 w 471"/>
                  <a:gd name="T9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1" h="722">
                    <a:moveTo>
                      <a:pt x="0" y="0"/>
                    </a:moveTo>
                    <a:lnTo>
                      <a:pt x="0" y="97"/>
                    </a:lnTo>
                    <a:lnTo>
                      <a:pt x="471" y="722"/>
                    </a:lnTo>
                    <a:lnTo>
                      <a:pt x="471" y="625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dkUpDiag">
                <a:fgClr>
                  <a:schemeClr val="accent3">
                    <a:lumMod val="65000"/>
                  </a:schemeClr>
                </a:fgClr>
                <a:bgClr>
                  <a:schemeClr val="accent3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solidFill>
                    <a:schemeClr val="bg1"/>
                  </a:solidFill>
                  <a:latin typeface="Lato Regular"/>
                  <a:cs typeface="Lato Regular"/>
                </a:endParaRPr>
              </a:p>
            </p:txBody>
          </p:sp>
          <p:sp>
            <p:nvSpPr>
              <p:cNvPr id="49" name="Rectangle 15"/>
              <p:cNvSpPr>
                <a:spLocks noChangeArrowheads="1"/>
              </p:cNvSpPr>
              <p:nvPr/>
            </p:nvSpPr>
            <p:spPr bwMode="auto">
              <a:xfrm>
                <a:off x="3792379" y="3526638"/>
                <a:ext cx="1176655" cy="120651"/>
              </a:xfrm>
              <a:prstGeom prst="rect">
                <a:avLst/>
              </a:prstGeom>
              <a:pattFill prst="ltUpDiag">
                <a:fgClr>
                  <a:schemeClr val="accent3">
                    <a:lumMod val="65000"/>
                  </a:schemeClr>
                </a:fgClr>
                <a:bgClr>
                  <a:schemeClr val="accent3">
                    <a:lumMod val="85000"/>
                  </a:schemeClr>
                </a:bgClr>
              </a:pattFill>
              <a:ln w="3175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solidFill>
                    <a:schemeClr val="bg1"/>
                  </a:solidFill>
                  <a:latin typeface="Lato Regular"/>
                  <a:cs typeface="Lato Regular"/>
                </a:endParaRPr>
              </a:p>
            </p:txBody>
          </p:sp>
          <p:sp>
            <p:nvSpPr>
              <p:cNvPr id="50" name="Freeform 18"/>
              <p:cNvSpPr>
                <a:spLocks/>
              </p:cNvSpPr>
              <p:nvPr/>
            </p:nvSpPr>
            <p:spPr bwMode="auto">
              <a:xfrm>
                <a:off x="4969034" y="2749250"/>
                <a:ext cx="585840" cy="898039"/>
              </a:xfrm>
              <a:custGeom>
                <a:avLst/>
                <a:gdLst>
                  <a:gd name="T0" fmla="*/ 471 w 471"/>
                  <a:gd name="T1" fmla="*/ 0 h 722"/>
                  <a:gd name="T2" fmla="*/ 471 w 471"/>
                  <a:gd name="T3" fmla="*/ 97 h 722"/>
                  <a:gd name="T4" fmla="*/ 0 w 471"/>
                  <a:gd name="T5" fmla="*/ 722 h 722"/>
                  <a:gd name="T6" fmla="*/ 0 w 471"/>
                  <a:gd name="T7" fmla="*/ 625 h 722"/>
                  <a:gd name="T8" fmla="*/ 471 w 471"/>
                  <a:gd name="T9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1" h="722">
                    <a:moveTo>
                      <a:pt x="471" y="0"/>
                    </a:moveTo>
                    <a:lnTo>
                      <a:pt x="471" y="97"/>
                    </a:lnTo>
                    <a:lnTo>
                      <a:pt x="0" y="722"/>
                    </a:lnTo>
                    <a:lnTo>
                      <a:pt x="0" y="625"/>
                    </a:lnTo>
                    <a:lnTo>
                      <a:pt x="471" y="0"/>
                    </a:lnTo>
                    <a:close/>
                  </a:path>
                </a:pathLst>
              </a:custGeom>
              <a:pattFill prst="dkDnDiag">
                <a:fgClr>
                  <a:schemeClr val="accent3">
                    <a:lumMod val="65000"/>
                  </a:schemeClr>
                </a:fgClr>
                <a:bgClr>
                  <a:schemeClr val="accent3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solidFill>
                    <a:schemeClr val="bg1"/>
                  </a:solidFill>
                  <a:latin typeface="Lato Regular"/>
                  <a:cs typeface="Lato Regular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010183" y="2959884"/>
              <a:ext cx="952765" cy="1939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0" tIns="0" rIns="72000" bIns="0" rtlCol="0">
              <a:noAutofit/>
            </a:bodyPr>
            <a:lstStyle/>
            <a:p>
              <a:pPr lvl="0" algn="ctr"/>
              <a:r>
                <a:rPr lang="en-US" altLang="ko-KR" sz="12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Your title here</a:t>
              </a:r>
              <a:endParaRPr lang="ko-KR" altLang="en-US" sz="12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52" name="그룹 52"/>
          <p:cNvGrpSpPr/>
          <p:nvPr/>
        </p:nvGrpSpPr>
        <p:grpSpPr>
          <a:xfrm>
            <a:off x="3549983" y="2196881"/>
            <a:ext cx="1875548" cy="1328611"/>
            <a:chOff x="3549983" y="1490001"/>
            <a:chExt cx="1875548" cy="1328611"/>
          </a:xfrm>
        </p:grpSpPr>
        <p:grpSp>
          <p:nvGrpSpPr>
            <p:cNvPr id="53" name="그룹 8"/>
            <p:cNvGrpSpPr/>
            <p:nvPr/>
          </p:nvGrpSpPr>
          <p:grpSpPr>
            <a:xfrm>
              <a:off x="3549983" y="1490001"/>
              <a:ext cx="1875548" cy="1328611"/>
              <a:chOff x="3403063" y="1470602"/>
              <a:chExt cx="1957775" cy="1386860"/>
            </a:xfrm>
          </p:grpSpPr>
          <p:sp>
            <p:nvSpPr>
              <p:cNvPr id="55" name="Freeform 7"/>
              <p:cNvSpPr>
                <a:spLocks/>
              </p:cNvSpPr>
              <p:nvPr/>
            </p:nvSpPr>
            <p:spPr bwMode="auto">
              <a:xfrm>
                <a:off x="3403063" y="1470602"/>
                <a:ext cx="1957775" cy="1269941"/>
              </a:xfrm>
              <a:custGeom>
                <a:avLst/>
                <a:gdLst>
                  <a:gd name="T0" fmla="*/ 394 w 1574"/>
                  <a:gd name="T1" fmla="*/ 1021 h 1021"/>
                  <a:gd name="T2" fmla="*/ 0 w 1574"/>
                  <a:gd name="T3" fmla="*/ 500 h 1021"/>
                  <a:gd name="T4" fmla="*/ 415 w 1574"/>
                  <a:gd name="T5" fmla="*/ 0 h 1021"/>
                  <a:gd name="T6" fmla="*/ 1159 w 1574"/>
                  <a:gd name="T7" fmla="*/ 0 h 1021"/>
                  <a:gd name="T8" fmla="*/ 1574 w 1574"/>
                  <a:gd name="T9" fmla="*/ 500 h 1021"/>
                  <a:gd name="T10" fmla="*/ 1181 w 1574"/>
                  <a:gd name="T11" fmla="*/ 1021 h 1021"/>
                  <a:gd name="T12" fmla="*/ 394 w 1574"/>
                  <a:gd name="T13" fmla="*/ 1021 h 10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4" h="1021">
                    <a:moveTo>
                      <a:pt x="394" y="1021"/>
                    </a:moveTo>
                    <a:lnTo>
                      <a:pt x="0" y="500"/>
                    </a:lnTo>
                    <a:lnTo>
                      <a:pt x="415" y="0"/>
                    </a:lnTo>
                    <a:lnTo>
                      <a:pt x="1159" y="0"/>
                    </a:lnTo>
                    <a:lnTo>
                      <a:pt x="1574" y="500"/>
                    </a:lnTo>
                    <a:lnTo>
                      <a:pt x="1181" y="1021"/>
                    </a:lnTo>
                    <a:lnTo>
                      <a:pt x="394" y="1021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noFill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altLang="ko-KR" sz="1200" b="1" dirty="0">
                    <a:solidFill>
                      <a:schemeClr val="bg1"/>
                    </a:solidFill>
                    <a:latin typeface="Lato Regular"/>
                    <a:ea typeface="Roboto Condensed Regular"/>
                    <a:cs typeface="Lato Regular"/>
                  </a:rPr>
                  <a:t> </a:t>
                </a:r>
                <a:endParaRPr lang="ko-KR" altLang="en-US" sz="1200" b="1" dirty="0">
                  <a:solidFill>
                    <a:schemeClr val="bg1"/>
                  </a:solidFill>
                  <a:latin typeface="Lato Regular"/>
                  <a:ea typeface="Roboto Condensed Regular"/>
                  <a:cs typeface="Lato Regular"/>
                </a:endParaRPr>
              </a:p>
            </p:txBody>
          </p:sp>
          <p:sp>
            <p:nvSpPr>
              <p:cNvPr id="56" name="Freeform 10"/>
              <p:cNvSpPr>
                <a:spLocks/>
              </p:cNvSpPr>
              <p:nvPr/>
            </p:nvSpPr>
            <p:spPr bwMode="auto">
              <a:xfrm>
                <a:off x="3403063" y="2092512"/>
                <a:ext cx="490066" cy="764950"/>
              </a:xfrm>
              <a:custGeom>
                <a:avLst/>
                <a:gdLst>
                  <a:gd name="T0" fmla="*/ 0 w 394"/>
                  <a:gd name="T1" fmla="*/ 0 h 615"/>
                  <a:gd name="T2" fmla="*/ 0 w 394"/>
                  <a:gd name="T3" fmla="*/ 97 h 615"/>
                  <a:gd name="T4" fmla="*/ 394 w 394"/>
                  <a:gd name="T5" fmla="*/ 615 h 615"/>
                  <a:gd name="T6" fmla="*/ 394 w 394"/>
                  <a:gd name="T7" fmla="*/ 521 h 615"/>
                  <a:gd name="T8" fmla="*/ 0 w 394"/>
                  <a:gd name="T9" fmla="*/ 0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4" h="615">
                    <a:moveTo>
                      <a:pt x="0" y="0"/>
                    </a:moveTo>
                    <a:lnTo>
                      <a:pt x="0" y="97"/>
                    </a:lnTo>
                    <a:lnTo>
                      <a:pt x="394" y="615"/>
                    </a:lnTo>
                    <a:lnTo>
                      <a:pt x="394" y="5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3175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solidFill>
                    <a:schemeClr val="bg1"/>
                  </a:solidFill>
                  <a:latin typeface="Lato Regular"/>
                  <a:cs typeface="Lato Regular"/>
                </a:endParaRPr>
              </a:p>
            </p:txBody>
          </p:sp>
          <p:sp>
            <p:nvSpPr>
              <p:cNvPr id="57" name="Rectangle 14"/>
              <p:cNvSpPr>
                <a:spLocks noChangeArrowheads="1"/>
              </p:cNvSpPr>
              <p:nvPr/>
            </p:nvSpPr>
            <p:spPr bwMode="auto">
              <a:xfrm>
                <a:off x="3893129" y="2740543"/>
                <a:ext cx="978888" cy="116919"/>
              </a:xfrm>
              <a:prstGeom prst="rect">
                <a:avLst/>
              </a:prstGeom>
              <a:solidFill>
                <a:schemeClr val="accent2"/>
              </a:solidFill>
              <a:ln w="3175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solidFill>
                    <a:schemeClr val="bg1"/>
                  </a:solidFill>
                  <a:latin typeface="Lato Regular"/>
                  <a:cs typeface="Lato Regular"/>
                </a:endParaRPr>
              </a:p>
            </p:txBody>
          </p:sp>
          <p:sp>
            <p:nvSpPr>
              <p:cNvPr id="58" name="Freeform 17"/>
              <p:cNvSpPr>
                <a:spLocks/>
              </p:cNvSpPr>
              <p:nvPr/>
            </p:nvSpPr>
            <p:spPr bwMode="auto">
              <a:xfrm>
                <a:off x="4872016" y="2092512"/>
                <a:ext cx="488822" cy="764950"/>
              </a:xfrm>
              <a:custGeom>
                <a:avLst/>
                <a:gdLst>
                  <a:gd name="T0" fmla="*/ 393 w 393"/>
                  <a:gd name="T1" fmla="*/ 0 h 615"/>
                  <a:gd name="T2" fmla="*/ 393 w 393"/>
                  <a:gd name="T3" fmla="*/ 97 h 615"/>
                  <a:gd name="T4" fmla="*/ 0 w 393"/>
                  <a:gd name="T5" fmla="*/ 615 h 615"/>
                  <a:gd name="T6" fmla="*/ 0 w 393"/>
                  <a:gd name="T7" fmla="*/ 521 h 615"/>
                  <a:gd name="T8" fmla="*/ 393 w 393"/>
                  <a:gd name="T9" fmla="*/ 0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3" h="615">
                    <a:moveTo>
                      <a:pt x="393" y="0"/>
                    </a:moveTo>
                    <a:lnTo>
                      <a:pt x="393" y="97"/>
                    </a:lnTo>
                    <a:lnTo>
                      <a:pt x="0" y="615"/>
                    </a:lnTo>
                    <a:lnTo>
                      <a:pt x="0" y="521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3175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solidFill>
                    <a:schemeClr val="bg1"/>
                  </a:solidFill>
                  <a:latin typeface="Lato Regular"/>
                  <a:cs typeface="Lato Regular"/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4010183" y="2299484"/>
              <a:ext cx="952765" cy="1939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0" tIns="0" rIns="72000" bIns="0" rtlCol="0">
              <a:noAutofit/>
            </a:bodyPr>
            <a:lstStyle/>
            <a:p>
              <a:pPr lvl="0" algn="ctr"/>
              <a:r>
                <a:rPr lang="en-US" altLang="ko-KR" sz="12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Your title here</a:t>
              </a:r>
              <a:endParaRPr lang="ko-KR" altLang="en-US" sz="12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60" name="그룹 53"/>
          <p:cNvGrpSpPr/>
          <p:nvPr/>
        </p:nvGrpSpPr>
        <p:grpSpPr>
          <a:xfrm>
            <a:off x="3706081" y="1770295"/>
            <a:ext cx="1564546" cy="1126043"/>
            <a:chOff x="3706081" y="1063415"/>
            <a:chExt cx="1564546" cy="1126043"/>
          </a:xfrm>
        </p:grpSpPr>
        <p:grpSp>
          <p:nvGrpSpPr>
            <p:cNvPr id="63" name="그룹 6"/>
            <p:cNvGrpSpPr/>
            <p:nvPr/>
          </p:nvGrpSpPr>
          <p:grpSpPr>
            <a:xfrm>
              <a:off x="3706081" y="1063415"/>
              <a:ext cx="1564546" cy="1126043"/>
              <a:chOff x="3566004" y="1025314"/>
              <a:chExt cx="1633138" cy="1175411"/>
            </a:xfrm>
          </p:grpSpPr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3566004" y="1025314"/>
                <a:ext cx="1633138" cy="1054760"/>
              </a:xfrm>
              <a:custGeom>
                <a:avLst/>
                <a:gdLst>
                  <a:gd name="T0" fmla="*/ 327 w 1313"/>
                  <a:gd name="T1" fmla="*/ 848 h 848"/>
                  <a:gd name="T2" fmla="*/ 0 w 1313"/>
                  <a:gd name="T3" fmla="*/ 415 h 848"/>
                  <a:gd name="T4" fmla="*/ 346 w 1313"/>
                  <a:gd name="T5" fmla="*/ 0 h 848"/>
                  <a:gd name="T6" fmla="*/ 964 w 1313"/>
                  <a:gd name="T7" fmla="*/ 0 h 848"/>
                  <a:gd name="T8" fmla="*/ 1313 w 1313"/>
                  <a:gd name="T9" fmla="*/ 415 h 848"/>
                  <a:gd name="T10" fmla="*/ 983 w 1313"/>
                  <a:gd name="T11" fmla="*/ 848 h 848"/>
                  <a:gd name="T12" fmla="*/ 327 w 1313"/>
                  <a:gd name="T13" fmla="*/ 848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3" h="848">
                    <a:moveTo>
                      <a:pt x="327" y="848"/>
                    </a:moveTo>
                    <a:lnTo>
                      <a:pt x="0" y="415"/>
                    </a:lnTo>
                    <a:lnTo>
                      <a:pt x="346" y="0"/>
                    </a:lnTo>
                    <a:lnTo>
                      <a:pt x="964" y="0"/>
                    </a:lnTo>
                    <a:lnTo>
                      <a:pt x="1313" y="415"/>
                    </a:lnTo>
                    <a:lnTo>
                      <a:pt x="983" y="848"/>
                    </a:lnTo>
                    <a:lnTo>
                      <a:pt x="327" y="84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80000"/>
                      <a:lumOff val="20000"/>
                    </a:schemeClr>
                  </a:gs>
                  <a:gs pos="50000">
                    <a:schemeClr val="accent1"/>
                  </a:gs>
                  <a:gs pos="100000">
                    <a:schemeClr val="accent1"/>
                  </a:gs>
                </a:gsLst>
                <a:lin ang="2700000" scaled="0"/>
              </a:gradFill>
              <a:ln w="6350" cap="rnd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endParaRPr lang="ko-KR" altLang="en-US" sz="1200" b="1" dirty="0">
                  <a:solidFill>
                    <a:schemeClr val="bg1"/>
                  </a:solidFill>
                  <a:latin typeface="Lato Regular"/>
                  <a:ea typeface="+mj-ea"/>
                  <a:cs typeface="Lato Regular"/>
                </a:endParaRPr>
              </a:p>
            </p:txBody>
          </p:sp>
          <p:sp>
            <p:nvSpPr>
              <p:cNvPr id="66" name="Freeform 9"/>
              <p:cNvSpPr>
                <a:spLocks/>
              </p:cNvSpPr>
              <p:nvPr/>
            </p:nvSpPr>
            <p:spPr bwMode="auto">
              <a:xfrm>
                <a:off x="3566004" y="1541500"/>
                <a:ext cx="406730" cy="659225"/>
              </a:xfrm>
              <a:custGeom>
                <a:avLst/>
                <a:gdLst>
                  <a:gd name="T0" fmla="*/ 327 w 327"/>
                  <a:gd name="T1" fmla="*/ 530 h 530"/>
                  <a:gd name="T2" fmla="*/ 327 w 327"/>
                  <a:gd name="T3" fmla="*/ 433 h 530"/>
                  <a:gd name="T4" fmla="*/ 0 w 327"/>
                  <a:gd name="T5" fmla="*/ 0 h 530"/>
                  <a:gd name="T6" fmla="*/ 0 w 327"/>
                  <a:gd name="T7" fmla="*/ 97 h 530"/>
                  <a:gd name="T8" fmla="*/ 327 w 327"/>
                  <a:gd name="T9" fmla="*/ 53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7" h="530">
                    <a:moveTo>
                      <a:pt x="327" y="530"/>
                    </a:moveTo>
                    <a:lnTo>
                      <a:pt x="327" y="433"/>
                    </a:lnTo>
                    <a:lnTo>
                      <a:pt x="0" y="0"/>
                    </a:lnTo>
                    <a:lnTo>
                      <a:pt x="0" y="97"/>
                    </a:lnTo>
                    <a:lnTo>
                      <a:pt x="327" y="530"/>
                    </a:lnTo>
                    <a:close/>
                  </a:path>
                </a:pathLst>
              </a:custGeom>
              <a:pattFill prst="dkUpDiag">
                <a:fgClr>
                  <a:schemeClr val="accent1">
                    <a:lumMod val="75000"/>
                  </a:schemeClr>
                </a:fgClr>
                <a:bgClr>
                  <a:schemeClr val="accent1">
                    <a:lumMod val="50000"/>
                  </a:schemeClr>
                </a:bgClr>
              </a:pattFill>
              <a:ln w="6350" cap="rnd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endParaRPr lang="ko-KR" altLang="en-US" sz="1200" b="1" dirty="0">
                  <a:solidFill>
                    <a:schemeClr val="bg1"/>
                  </a:solidFill>
                  <a:latin typeface="Lato Regular"/>
                  <a:ea typeface="+mj-ea"/>
                  <a:cs typeface="Lato Regular"/>
                </a:endParaRPr>
              </a:p>
            </p:txBody>
          </p:sp>
          <p:sp>
            <p:nvSpPr>
              <p:cNvPr id="67" name="Rectangle 13"/>
              <p:cNvSpPr>
                <a:spLocks noChangeArrowheads="1"/>
              </p:cNvSpPr>
              <p:nvPr/>
            </p:nvSpPr>
            <p:spPr bwMode="auto">
              <a:xfrm>
                <a:off x="3972733" y="2080074"/>
                <a:ext cx="815947" cy="120651"/>
              </a:xfrm>
              <a:prstGeom prst="rect">
                <a:avLst/>
              </a:prstGeom>
              <a:pattFill prst="dkDnDiag">
                <a:fgClr>
                  <a:schemeClr val="accent1"/>
                </a:fgClr>
                <a:bgClr>
                  <a:schemeClr val="accent1">
                    <a:lumMod val="75000"/>
                  </a:schemeClr>
                </a:bgClr>
              </a:pattFill>
              <a:ln w="6350" cap="rnd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endParaRPr lang="ko-KR" altLang="en-US" sz="1200" b="1" dirty="0">
                  <a:solidFill>
                    <a:schemeClr val="bg1"/>
                  </a:solidFill>
                  <a:latin typeface="Lato Regular"/>
                  <a:ea typeface="+mj-ea"/>
                  <a:cs typeface="Lato Regular"/>
                </a:endParaRPr>
              </a:p>
            </p:txBody>
          </p:sp>
          <p:sp>
            <p:nvSpPr>
              <p:cNvPr id="68" name="Freeform 16"/>
              <p:cNvSpPr>
                <a:spLocks/>
              </p:cNvSpPr>
              <p:nvPr/>
            </p:nvSpPr>
            <p:spPr bwMode="auto">
              <a:xfrm>
                <a:off x="4788680" y="1541500"/>
                <a:ext cx="410461" cy="659225"/>
              </a:xfrm>
              <a:custGeom>
                <a:avLst/>
                <a:gdLst>
                  <a:gd name="T0" fmla="*/ 0 w 330"/>
                  <a:gd name="T1" fmla="*/ 530 h 530"/>
                  <a:gd name="T2" fmla="*/ 0 w 330"/>
                  <a:gd name="T3" fmla="*/ 433 h 530"/>
                  <a:gd name="T4" fmla="*/ 330 w 330"/>
                  <a:gd name="T5" fmla="*/ 0 h 530"/>
                  <a:gd name="T6" fmla="*/ 330 w 330"/>
                  <a:gd name="T7" fmla="*/ 97 h 530"/>
                  <a:gd name="T8" fmla="*/ 0 w 330"/>
                  <a:gd name="T9" fmla="*/ 53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0" h="530">
                    <a:moveTo>
                      <a:pt x="0" y="530"/>
                    </a:moveTo>
                    <a:lnTo>
                      <a:pt x="0" y="433"/>
                    </a:lnTo>
                    <a:lnTo>
                      <a:pt x="330" y="0"/>
                    </a:lnTo>
                    <a:lnTo>
                      <a:pt x="330" y="97"/>
                    </a:lnTo>
                    <a:lnTo>
                      <a:pt x="0" y="530"/>
                    </a:lnTo>
                    <a:close/>
                  </a:path>
                </a:pathLst>
              </a:custGeom>
              <a:pattFill prst="dkDnDiag">
                <a:fgClr>
                  <a:schemeClr val="accent1">
                    <a:lumMod val="75000"/>
                  </a:schemeClr>
                </a:fgClr>
                <a:bgClr>
                  <a:schemeClr val="accent1">
                    <a:lumMod val="50000"/>
                  </a:schemeClr>
                </a:bgClr>
              </a:pattFill>
              <a:ln w="6350" cap="rnd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endParaRPr lang="ko-KR" altLang="en-US" sz="1200" b="1" dirty="0">
                  <a:solidFill>
                    <a:schemeClr val="bg1"/>
                  </a:solidFill>
                  <a:latin typeface="Lato Regular"/>
                  <a:ea typeface="+mj-ea"/>
                  <a:cs typeface="Lato Regular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4010183" y="1467634"/>
              <a:ext cx="952765" cy="1939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0" tIns="0" rIns="72000" bIns="0" rtlCol="0">
              <a:noAutofit/>
            </a:bodyPr>
            <a:lstStyle/>
            <a:p>
              <a:pPr lvl="0" algn="ctr"/>
              <a:r>
                <a:rPr lang="en-US" altLang="ko-KR" sz="12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Your title here</a:t>
              </a:r>
              <a:endParaRPr lang="ko-KR" altLang="en-US" sz="12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96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3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Triple social tips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787570" y="2748297"/>
            <a:ext cx="1107234" cy="9463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9599" y="21600"/>
                </a:moveTo>
                <a:cubicBezTo>
                  <a:pt x="0" y="14674"/>
                  <a:pt x="0" y="14674"/>
                  <a:pt x="0" y="14674"/>
                </a:cubicBezTo>
                <a:cubicBezTo>
                  <a:pt x="4517" y="6100"/>
                  <a:pt x="12282" y="577"/>
                  <a:pt x="20894" y="0"/>
                </a:cubicBezTo>
                <a:cubicBezTo>
                  <a:pt x="21600" y="13190"/>
                  <a:pt x="21600" y="13190"/>
                  <a:pt x="21600" y="13190"/>
                </a:cubicBezTo>
                <a:cubicBezTo>
                  <a:pt x="16517" y="13520"/>
                  <a:pt x="12141" y="16818"/>
                  <a:pt x="959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19" tIns="45719" rIns="45719" bIns="45719"/>
          <a:lstStyle/>
          <a:p>
            <a:endParaRPr lang="en-US"/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2417392" y="3382752"/>
            <a:ext cx="667933" cy="1250128"/>
          </a:xfrm>
          <a:custGeom>
            <a:avLst/>
            <a:gdLst>
              <a:gd name="T0" fmla="*/ 10026 w 20053"/>
              <a:gd name="T1" fmla="*/ 10800 h 21600"/>
              <a:gd name="T2" fmla="*/ 10026 w 20053"/>
              <a:gd name="T3" fmla="*/ 10800 h 21600"/>
              <a:gd name="T4" fmla="*/ 10026 w 20053"/>
              <a:gd name="T5" fmla="*/ 10800 h 21600"/>
              <a:gd name="T6" fmla="*/ 10026 w 20053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053" h="21600">
                <a:moveTo>
                  <a:pt x="0" y="4619"/>
                </a:moveTo>
                <a:cubicBezTo>
                  <a:pt x="15413" y="0"/>
                  <a:pt x="15413" y="0"/>
                  <a:pt x="15413" y="0"/>
                </a:cubicBezTo>
                <a:cubicBezTo>
                  <a:pt x="21599" y="6742"/>
                  <a:pt x="21599" y="14857"/>
                  <a:pt x="15413" y="21599"/>
                </a:cubicBezTo>
                <a:cubicBezTo>
                  <a:pt x="0" y="16980"/>
                  <a:pt x="0" y="16980"/>
                  <a:pt x="0" y="16980"/>
                </a:cubicBezTo>
                <a:cubicBezTo>
                  <a:pt x="1736" y="15169"/>
                  <a:pt x="2605" y="13047"/>
                  <a:pt x="2605" y="10800"/>
                </a:cubicBezTo>
                <a:cubicBezTo>
                  <a:pt x="2605" y="8552"/>
                  <a:pt x="1736" y="6492"/>
                  <a:pt x="0" y="46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45719" tIns="45719" rIns="45719" bIns="45719"/>
          <a:lstStyle/>
          <a:p>
            <a:pPr algn="l" defTabSz="914400">
              <a:lnSpc>
                <a:spcPct val="100000"/>
              </a:lnSpc>
              <a:defRPr/>
            </a:pPr>
            <a:endParaRPr lang="es-ES" sz="1800" b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1838462" y="4297281"/>
            <a:ext cx="1109683" cy="94719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1960" y="0"/>
                </a:moveTo>
                <a:cubicBezTo>
                  <a:pt x="21599" y="6925"/>
                  <a:pt x="21599" y="6925"/>
                  <a:pt x="21599" y="6925"/>
                </a:cubicBezTo>
                <a:cubicBezTo>
                  <a:pt x="17097" y="15499"/>
                  <a:pt x="9287" y="21022"/>
                  <a:pt x="703" y="21599"/>
                </a:cubicBezTo>
                <a:cubicBezTo>
                  <a:pt x="0" y="8491"/>
                  <a:pt x="0" y="8491"/>
                  <a:pt x="0" y="8491"/>
                </a:cubicBezTo>
                <a:cubicBezTo>
                  <a:pt x="5065" y="8079"/>
                  <a:pt x="9498" y="4781"/>
                  <a:pt x="1196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45719" tIns="45719" rIns="45719" bIns="45719"/>
          <a:lstStyle/>
          <a:p>
            <a:pPr algn="l" defTabSz="914400">
              <a:lnSpc>
                <a:spcPct val="100000"/>
              </a:lnSpc>
              <a:defRPr/>
            </a:pPr>
            <a:endParaRPr lang="es-ES" sz="1800" b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>
            <a:off x="1830297" y="2755646"/>
            <a:ext cx="1109683" cy="93902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13292"/>
                </a:moveTo>
                <a:cubicBezTo>
                  <a:pt x="562" y="0"/>
                  <a:pt x="562" y="0"/>
                  <a:pt x="562" y="0"/>
                </a:cubicBezTo>
                <a:cubicBezTo>
                  <a:pt x="9216" y="498"/>
                  <a:pt x="17026" y="5981"/>
                  <a:pt x="21599" y="14538"/>
                </a:cubicBezTo>
                <a:cubicBezTo>
                  <a:pt x="12031" y="21600"/>
                  <a:pt x="12031" y="21600"/>
                  <a:pt x="12031" y="21600"/>
                </a:cubicBezTo>
                <a:cubicBezTo>
                  <a:pt x="9498" y="16864"/>
                  <a:pt x="5065" y="13624"/>
                  <a:pt x="0" y="132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19" tIns="45719" rIns="45719" bIns="45719"/>
          <a:lstStyle/>
          <a:p>
            <a:endParaRPr lang="en-US"/>
          </a:p>
        </p:txBody>
      </p:sp>
      <p:sp>
        <p:nvSpPr>
          <p:cNvPr id="11" name="AutoShape 9"/>
          <p:cNvSpPr>
            <a:spLocks/>
          </p:cNvSpPr>
          <p:nvPr/>
        </p:nvSpPr>
        <p:spPr bwMode="auto">
          <a:xfrm>
            <a:off x="794919" y="4313612"/>
            <a:ext cx="1109683" cy="92922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8152"/>
                </a:moveTo>
                <a:cubicBezTo>
                  <a:pt x="21248" y="21600"/>
                  <a:pt x="21248" y="21600"/>
                  <a:pt x="21248" y="21600"/>
                </a:cubicBezTo>
                <a:cubicBezTo>
                  <a:pt x="12664" y="21347"/>
                  <a:pt x="4714" y="16052"/>
                  <a:pt x="0" y="7480"/>
                </a:cubicBezTo>
                <a:cubicBezTo>
                  <a:pt x="9357" y="0"/>
                  <a:pt x="9357" y="0"/>
                  <a:pt x="9357" y="0"/>
                </a:cubicBezTo>
                <a:cubicBezTo>
                  <a:pt x="12031" y="4790"/>
                  <a:pt x="16463" y="7984"/>
                  <a:pt x="21599" y="815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lIns="45719" tIns="45719" rIns="45719" bIns="45719"/>
          <a:lstStyle/>
          <a:p>
            <a:pPr algn="l" defTabSz="914400">
              <a:lnSpc>
                <a:spcPct val="100000"/>
              </a:lnSpc>
              <a:defRPr/>
            </a:pPr>
            <a:endParaRPr lang="es-ES" sz="1800" b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12" name="AutoShape 10"/>
          <p:cNvSpPr>
            <a:spLocks/>
          </p:cNvSpPr>
          <p:nvPr/>
        </p:nvSpPr>
        <p:spPr bwMode="auto">
          <a:xfrm>
            <a:off x="641409" y="3382752"/>
            <a:ext cx="670382" cy="1249312"/>
          </a:xfrm>
          <a:custGeom>
            <a:avLst/>
            <a:gdLst>
              <a:gd name="T0" fmla="+- 0 11588 1577"/>
              <a:gd name="T1" fmla="*/ T0 w 20023"/>
              <a:gd name="T2" fmla="*/ 10800 h 21600"/>
              <a:gd name="T3" fmla="+- 0 11588 1577"/>
              <a:gd name="T4" fmla="*/ T3 w 20023"/>
              <a:gd name="T5" fmla="*/ 10800 h 21600"/>
              <a:gd name="T6" fmla="+- 0 11588 1577"/>
              <a:gd name="T7" fmla="*/ T6 w 20023"/>
              <a:gd name="T8" fmla="*/ 10800 h 21600"/>
              <a:gd name="T9" fmla="+- 0 11588 1577"/>
              <a:gd name="T10" fmla="*/ T9 w 2002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023" h="21600">
                <a:moveTo>
                  <a:pt x="20022" y="16855"/>
                </a:moveTo>
                <a:cubicBezTo>
                  <a:pt x="4795" y="21599"/>
                  <a:pt x="4795" y="21599"/>
                  <a:pt x="4795" y="21599"/>
                </a:cubicBezTo>
                <a:cubicBezTo>
                  <a:pt x="-1469" y="14857"/>
                  <a:pt x="-1577" y="6804"/>
                  <a:pt x="4363" y="0"/>
                </a:cubicBezTo>
                <a:cubicBezTo>
                  <a:pt x="19807" y="4494"/>
                  <a:pt x="19807" y="4494"/>
                  <a:pt x="19807" y="4494"/>
                </a:cubicBezTo>
                <a:cubicBezTo>
                  <a:pt x="18187" y="6305"/>
                  <a:pt x="17323" y="8365"/>
                  <a:pt x="17323" y="10550"/>
                </a:cubicBezTo>
                <a:cubicBezTo>
                  <a:pt x="17323" y="12860"/>
                  <a:pt x="18295" y="14982"/>
                  <a:pt x="20022" y="1685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lIns="45719" tIns="45719" rIns="45719" bIns="45719"/>
          <a:lstStyle/>
          <a:p>
            <a:pPr algn="l" defTabSz="914400">
              <a:lnSpc>
                <a:spcPct val="100000"/>
              </a:lnSpc>
              <a:defRPr/>
            </a:pPr>
            <a:endParaRPr lang="es-ES" sz="1800" b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13" name="AutoShape 11"/>
          <p:cNvSpPr>
            <a:spLocks/>
          </p:cNvSpPr>
          <p:nvPr/>
        </p:nvSpPr>
        <p:spPr bwMode="auto">
          <a:xfrm rot="21540000">
            <a:off x="1050497" y="3057767"/>
            <a:ext cx="1628189" cy="187968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rgbClr val="F0F1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3200" b="0">
              <a:solidFill>
                <a:srgbClr val="F0F1F0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4" name="AutoShape 12"/>
          <p:cNvSpPr>
            <a:spLocks/>
          </p:cNvSpPr>
          <p:nvPr/>
        </p:nvSpPr>
        <p:spPr bwMode="auto">
          <a:xfrm>
            <a:off x="1629427" y="3281413"/>
            <a:ext cx="471962" cy="5372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b"/>
          <a:lstStyle/>
          <a:p>
            <a:pPr algn="ctr" defTabSz="584200">
              <a:lnSpc>
                <a:spcPct val="150000"/>
              </a:lnSpc>
              <a:defRPr/>
            </a:pPr>
            <a:r>
              <a:rPr lang="es-ES" sz="3000" b="0" dirty="0">
                <a:solidFill>
                  <a:schemeClr val="accent1"/>
                </a:solidFill>
                <a:latin typeface="FontAwesome" charset="0"/>
                <a:cs typeface="FontAwesome" charset="0"/>
                <a:sym typeface="FontAwesome" charset="0"/>
              </a:rPr>
              <a:t></a:t>
            </a:r>
            <a:endParaRPr lang="es-ES" sz="3000" dirty="0">
              <a:solidFill>
                <a:schemeClr val="accent1"/>
              </a:solidFill>
              <a:cs typeface="Lato" charset="0"/>
            </a:endParaRPr>
          </a:p>
        </p:txBody>
      </p:sp>
      <p:sp>
        <p:nvSpPr>
          <p:cNvPr id="15" name="AutoShape 13"/>
          <p:cNvSpPr>
            <a:spLocks/>
          </p:cNvSpPr>
          <p:nvPr/>
        </p:nvSpPr>
        <p:spPr bwMode="auto">
          <a:xfrm>
            <a:off x="1185227" y="3828411"/>
            <a:ext cx="1370161" cy="19597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647700">
              <a:lnSpc>
                <a:spcPct val="120000"/>
              </a:lnSpc>
              <a:spcBef>
                <a:spcPts val="1700"/>
              </a:spcBef>
              <a:defRPr/>
            </a:pPr>
            <a:r>
              <a:rPr lang="es-ES" sz="1300" dirty="0">
                <a:solidFill>
                  <a:srgbClr val="555555"/>
                </a:solidFill>
                <a:latin typeface="Lato Bold"/>
                <a:cs typeface="Lato Bold"/>
              </a:rPr>
              <a:t>Social Marketing</a:t>
            </a:r>
            <a:endParaRPr lang="es-ES" sz="1300" dirty="0">
              <a:latin typeface="Lato Bold"/>
              <a:cs typeface="Lato Bold"/>
            </a:endParaRPr>
          </a:p>
        </p:txBody>
      </p:sp>
      <p:sp>
        <p:nvSpPr>
          <p:cNvPr id="16" name="AutoShape 14"/>
          <p:cNvSpPr>
            <a:spLocks/>
          </p:cNvSpPr>
          <p:nvPr/>
        </p:nvSpPr>
        <p:spPr bwMode="auto">
          <a:xfrm>
            <a:off x="1129702" y="4101311"/>
            <a:ext cx="1491826" cy="3160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defTabSz="647700">
              <a:lnSpc>
                <a:spcPct val="120000"/>
              </a:lnSpc>
              <a:spcBef>
                <a:spcPts val="1700"/>
              </a:spcBef>
              <a:defRPr/>
            </a:pPr>
            <a:r>
              <a:rPr lang="es-ES" sz="1000" dirty="0" err="1">
                <a:solidFill>
                  <a:srgbClr val="3E4147"/>
                </a:solidFill>
                <a:latin typeface="Lato Regular"/>
                <a:cs typeface="Lato Regular"/>
              </a:rPr>
              <a:t>Lorem</a:t>
            </a:r>
            <a:r>
              <a:rPr lang="es-ES" sz="1000" dirty="0">
                <a:solidFill>
                  <a:srgbClr val="3E4147"/>
                </a:solidFill>
                <a:latin typeface="Lato Regular"/>
                <a:cs typeface="Lato Regular"/>
              </a:rPr>
              <a:t> </a:t>
            </a:r>
            <a:r>
              <a:rPr lang="es-ES" sz="1000" dirty="0" err="1">
                <a:solidFill>
                  <a:srgbClr val="3E4147"/>
                </a:solidFill>
                <a:latin typeface="Lato Regular"/>
                <a:cs typeface="Lato Regular"/>
              </a:rPr>
              <a:t>ipsum</a:t>
            </a:r>
            <a:r>
              <a:rPr lang="es-ES" sz="1000" dirty="0">
                <a:solidFill>
                  <a:srgbClr val="3E4147"/>
                </a:solidFill>
                <a:latin typeface="Lato Regular"/>
                <a:cs typeface="Lato Regular"/>
              </a:rPr>
              <a:t> dolor </a:t>
            </a:r>
            <a:r>
              <a:rPr lang="es-ES" sz="1000" b="0" dirty="0" err="1">
                <a:solidFill>
                  <a:srgbClr val="838383"/>
                </a:solidFill>
                <a:latin typeface="Lato Regular"/>
                <a:cs typeface="Lato Regular"/>
              </a:rPr>
              <a:t>sit</a:t>
            </a:r>
            <a:r>
              <a:rPr lang="es-ES" sz="1000" b="0" dirty="0">
                <a:solidFill>
                  <a:srgbClr val="838383"/>
                </a:solidFill>
                <a:latin typeface="Lato Regular"/>
                <a:cs typeface="Lato Regular"/>
              </a:rPr>
              <a:t> </a:t>
            </a:r>
            <a:r>
              <a:rPr lang="es-ES" sz="1000" b="0" dirty="0" err="1">
                <a:solidFill>
                  <a:srgbClr val="838383"/>
                </a:solidFill>
                <a:latin typeface="Lato Regular"/>
                <a:cs typeface="Lato Regular"/>
              </a:rPr>
              <a:t>amet</a:t>
            </a:r>
            <a:r>
              <a:rPr lang="es-ES" sz="1000" b="0" dirty="0">
                <a:solidFill>
                  <a:srgbClr val="838383"/>
                </a:solidFill>
                <a:latin typeface="Lato Regular"/>
                <a:cs typeface="Lato Regular"/>
              </a:rPr>
              <a:t>, </a:t>
            </a:r>
            <a:r>
              <a:rPr lang="es-ES" sz="1000" b="0" dirty="0" err="1">
                <a:solidFill>
                  <a:srgbClr val="838383"/>
                </a:solidFill>
                <a:latin typeface="Lato Regular"/>
                <a:cs typeface="Lato Regular"/>
              </a:rPr>
              <a:t>consectetur</a:t>
            </a:r>
            <a:r>
              <a:rPr lang="es-ES" sz="1000" b="0" dirty="0">
                <a:solidFill>
                  <a:srgbClr val="838383"/>
                </a:solidFill>
                <a:latin typeface="Lato Regular"/>
                <a:cs typeface="Lato Regular"/>
              </a:rPr>
              <a:t> </a:t>
            </a:r>
            <a:r>
              <a:rPr lang="es-ES" sz="1000" b="0" dirty="0" err="1">
                <a:solidFill>
                  <a:srgbClr val="838383"/>
                </a:solidFill>
                <a:latin typeface="Lato Regular"/>
                <a:cs typeface="Lato Regular"/>
              </a:rPr>
              <a:t>adipiscing</a:t>
            </a:r>
            <a:r>
              <a:rPr lang="es-ES" sz="1000" b="0" dirty="0">
                <a:solidFill>
                  <a:srgbClr val="838383"/>
                </a:solidFill>
                <a:latin typeface="Lato Regular"/>
                <a:cs typeface="Lato Regular"/>
              </a:rPr>
              <a:t> </a:t>
            </a:r>
            <a:r>
              <a:rPr lang="es-ES" sz="1000" b="0" dirty="0" err="1">
                <a:solidFill>
                  <a:srgbClr val="838383"/>
                </a:solidFill>
                <a:latin typeface="Lato Regular"/>
                <a:cs typeface="Lato Regular"/>
              </a:rPr>
              <a:t>elit</a:t>
            </a:r>
            <a:r>
              <a:rPr lang="es-ES" sz="1000" b="0" dirty="0">
                <a:solidFill>
                  <a:srgbClr val="838383"/>
                </a:solidFill>
                <a:latin typeface="Lato Regular"/>
                <a:cs typeface="Lato Regular"/>
              </a:rPr>
              <a:t>.</a:t>
            </a:r>
            <a:endParaRPr lang="es-ES" sz="1000" dirty="0">
              <a:latin typeface="Lato Regular"/>
              <a:cs typeface="Lato Regular"/>
            </a:endParaRPr>
          </a:p>
        </p:txBody>
      </p:sp>
      <p:sp>
        <p:nvSpPr>
          <p:cNvPr id="17" name="AutoShape 15"/>
          <p:cNvSpPr>
            <a:spLocks/>
          </p:cNvSpPr>
          <p:nvPr/>
        </p:nvSpPr>
        <p:spPr bwMode="auto">
          <a:xfrm>
            <a:off x="3460935" y="2748297"/>
            <a:ext cx="1107234" cy="9463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9599" y="21600"/>
                </a:moveTo>
                <a:cubicBezTo>
                  <a:pt x="0" y="14674"/>
                  <a:pt x="0" y="14674"/>
                  <a:pt x="0" y="14674"/>
                </a:cubicBezTo>
                <a:cubicBezTo>
                  <a:pt x="4517" y="6100"/>
                  <a:pt x="12282" y="577"/>
                  <a:pt x="20894" y="0"/>
                </a:cubicBezTo>
                <a:cubicBezTo>
                  <a:pt x="21600" y="13190"/>
                  <a:pt x="21600" y="13190"/>
                  <a:pt x="21600" y="13190"/>
                </a:cubicBezTo>
                <a:cubicBezTo>
                  <a:pt x="16517" y="13520"/>
                  <a:pt x="12141" y="16818"/>
                  <a:pt x="959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19" tIns="45719" rIns="45719" bIns="45719"/>
          <a:lstStyle/>
          <a:p>
            <a:endParaRPr lang="en-US"/>
          </a:p>
        </p:txBody>
      </p:sp>
      <p:sp>
        <p:nvSpPr>
          <p:cNvPr id="18" name="AutoShape 16"/>
          <p:cNvSpPr>
            <a:spLocks/>
          </p:cNvSpPr>
          <p:nvPr/>
        </p:nvSpPr>
        <p:spPr bwMode="auto">
          <a:xfrm>
            <a:off x="5091573" y="3382752"/>
            <a:ext cx="667933" cy="1250128"/>
          </a:xfrm>
          <a:custGeom>
            <a:avLst/>
            <a:gdLst>
              <a:gd name="T0" fmla="*/ 10026 w 20053"/>
              <a:gd name="T1" fmla="*/ 10800 h 21600"/>
              <a:gd name="T2" fmla="*/ 10026 w 20053"/>
              <a:gd name="T3" fmla="*/ 10800 h 21600"/>
              <a:gd name="T4" fmla="*/ 10026 w 20053"/>
              <a:gd name="T5" fmla="*/ 10800 h 21600"/>
              <a:gd name="T6" fmla="*/ 10026 w 20053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053" h="21600">
                <a:moveTo>
                  <a:pt x="0" y="4619"/>
                </a:moveTo>
                <a:cubicBezTo>
                  <a:pt x="15413" y="0"/>
                  <a:pt x="15413" y="0"/>
                  <a:pt x="15413" y="0"/>
                </a:cubicBezTo>
                <a:cubicBezTo>
                  <a:pt x="21599" y="6742"/>
                  <a:pt x="21599" y="14857"/>
                  <a:pt x="15413" y="21599"/>
                </a:cubicBezTo>
                <a:cubicBezTo>
                  <a:pt x="0" y="16980"/>
                  <a:pt x="0" y="16980"/>
                  <a:pt x="0" y="16980"/>
                </a:cubicBezTo>
                <a:cubicBezTo>
                  <a:pt x="1736" y="15169"/>
                  <a:pt x="2605" y="13047"/>
                  <a:pt x="2605" y="10800"/>
                </a:cubicBezTo>
                <a:cubicBezTo>
                  <a:pt x="2605" y="8552"/>
                  <a:pt x="1736" y="6492"/>
                  <a:pt x="0" y="46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45719" tIns="45719" rIns="45719" bIns="45719"/>
          <a:lstStyle/>
          <a:p>
            <a:pPr algn="l" defTabSz="914400">
              <a:lnSpc>
                <a:spcPct val="100000"/>
              </a:lnSpc>
              <a:defRPr/>
            </a:pPr>
            <a:endParaRPr lang="es-ES" sz="1800" b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19" name="AutoShape 17"/>
          <p:cNvSpPr>
            <a:spLocks/>
          </p:cNvSpPr>
          <p:nvPr/>
        </p:nvSpPr>
        <p:spPr bwMode="auto">
          <a:xfrm>
            <a:off x="4512644" y="4297281"/>
            <a:ext cx="1109683" cy="94719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1960" y="0"/>
                </a:moveTo>
                <a:cubicBezTo>
                  <a:pt x="21599" y="6925"/>
                  <a:pt x="21599" y="6925"/>
                  <a:pt x="21599" y="6925"/>
                </a:cubicBezTo>
                <a:cubicBezTo>
                  <a:pt x="17097" y="15499"/>
                  <a:pt x="9287" y="21022"/>
                  <a:pt x="703" y="21599"/>
                </a:cubicBezTo>
                <a:cubicBezTo>
                  <a:pt x="0" y="8491"/>
                  <a:pt x="0" y="8491"/>
                  <a:pt x="0" y="8491"/>
                </a:cubicBezTo>
                <a:cubicBezTo>
                  <a:pt x="5065" y="8079"/>
                  <a:pt x="9498" y="4781"/>
                  <a:pt x="1196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45719" tIns="45719" rIns="45719" bIns="45719"/>
          <a:lstStyle/>
          <a:p>
            <a:pPr algn="l" defTabSz="914400">
              <a:lnSpc>
                <a:spcPct val="100000"/>
              </a:lnSpc>
              <a:defRPr/>
            </a:pPr>
            <a:endParaRPr lang="es-ES" sz="1800" b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0" name="AutoShape 18"/>
          <p:cNvSpPr>
            <a:spLocks/>
          </p:cNvSpPr>
          <p:nvPr/>
        </p:nvSpPr>
        <p:spPr bwMode="auto">
          <a:xfrm>
            <a:off x="4503662" y="2755646"/>
            <a:ext cx="1109683" cy="93902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13292"/>
                </a:moveTo>
                <a:cubicBezTo>
                  <a:pt x="562" y="0"/>
                  <a:pt x="562" y="0"/>
                  <a:pt x="562" y="0"/>
                </a:cubicBezTo>
                <a:cubicBezTo>
                  <a:pt x="9216" y="498"/>
                  <a:pt x="17026" y="5981"/>
                  <a:pt x="21599" y="14538"/>
                </a:cubicBezTo>
                <a:cubicBezTo>
                  <a:pt x="12031" y="21600"/>
                  <a:pt x="12031" y="21600"/>
                  <a:pt x="12031" y="21600"/>
                </a:cubicBezTo>
                <a:cubicBezTo>
                  <a:pt x="9498" y="16864"/>
                  <a:pt x="5065" y="13624"/>
                  <a:pt x="0" y="132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19" tIns="45719" rIns="45719" bIns="45719"/>
          <a:lstStyle/>
          <a:p>
            <a:endParaRPr lang="en-US"/>
          </a:p>
        </p:txBody>
      </p:sp>
      <p:sp>
        <p:nvSpPr>
          <p:cNvPr id="21" name="AutoShape 19"/>
          <p:cNvSpPr>
            <a:spLocks/>
          </p:cNvSpPr>
          <p:nvPr/>
        </p:nvSpPr>
        <p:spPr bwMode="auto">
          <a:xfrm>
            <a:off x="3469100" y="4313612"/>
            <a:ext cx="1109683" cy="92922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8152"/>
                </a:moveTo>
                <a:cubicBezTo>
                  <a:pt x="21248" y="21600"/>
                  <a:pt x="21248" y="21600"/>
                  <a:pt x="21248" y="21600"/>
                </a:cubicBezTo>
                <a:cubicBezTo>
                  <a:pt x="12664" y="21347"/>
                  <a:pt x="4714" y="16052"/>
                  <a:pt x="0" y="7480"/>
                </a:cubicBezTo>
                <a:cubicBezTo>
                  <a:pt x="9357" y="0"/>
                  <a:pt x="9357" y="0"/>
                  <a:pt x="9357" y="0"/>
                </a:cubicBezTo>
                <a:cubicBezTo>
                  <a:pt x="12031" y="4790"/>
                  <a:pt x="16463" y="7984"/>
                  <a:pt x="21599" y="815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lIns="45719" tIns="45719" rIns="45719" bIns="45719"/>
          <a:lstStyle/>
          <a:p>
            <a:pPr algn="l" defTabSz="914400">
              <a:lnSpc>
                <a:spcPct val="100000"/>
              </a:lnSpc>
              <a:defRPr/>
            </a:pPr>
            <a:endParaRPr lang="es-ES" sz="1800" b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2" name="AutoShape 20"/>
          <p:cNvSpPr>
            <a:spLocks/>
          </p:cNvSpPr>
          <p:nvPr/>
        </p:nvSpPr>
        <p:spPr bwMode="auto">
          <a:xfrm>
            <a:off x="3315590" y="3382752"/>
            <a:ext cx="670383" cy="1249312"/>
          </a:xfrm>
          <a:custGeom>
            <a:avLst/>
            <a:gdLst>
              <a:gd name="T0" fmla="+- 0 11588 1577"/>
              <a:gd name="T1" fmla="*/ T0 w 20023"/>
              <a:gd name="T2" fmla="*/ 10800 h 21600"/>
              <a:gd name="T3" fmla="+- 0 11588 1577"/>
              <a:gd name="T4" fmla="*/ T3 w 20023"/>
              <a:gd name="T5" fmla="*/ 10800 h 21600"/>
              <a:gd name="T6" fmla="+- 0 11588 1577"/>
              <a:gd name="T7" fmla="*/ T6 w 20023"/>
              <a:gd name="T8" fmla="*/ 10800 h 21600"/>
              <a:gd name="T9" fmla="+- 0 11588 1577"/>
              <a:gd name="T10" fmla="*/ T9 w 2002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023" h="21600">
                <a:moveTo>
                  <a:pt x="20022" y="16855"/>
                </a:moveTo>
                <a:cubicBezTo>
                  <a:pt x="4795" y="21599"/>
                  <a:pt x="4795" y="21599"/>
                  <a:pt x="4795" y="21599"/>
                </a:cubicBezTo>
                <a:cubicBezTo>
                  <a:pt x="-1469" y="14857"/>
                  <a:pt x="-1577" y="6804"/>
                  <a:pt x="4363" y="0"/>
                </a:cubicBezTo>
                <a:cubicBezTo>
                  <a:pt x="19807" y="4494"/>
                  <a:pt x="19807" y="4494"/>
                  <a:pt x="19807" y="4494"/>
                </a:cubicBezTo>
                <a:cubicBezTo>
                  <a:pt x="18187" y="6305"/>
                  <a:pt x="17323" y="8365"/>
                  <a:pt x="17323" y="10550"/>
                </a:cubicBezTo>
                <a:cubicBezTo>
                  <a:pt x="17323" y="12860"/>
                  <a:pt x="18295" y="14982"/>
                  <a:pt x="20022" y="1685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lIns="45719" tIns="45719" rIns="45719" bIns="45719"/>
          <a:lstStyle/>
          <a:p>
            <a:pPr algn="l" defTabSz="914400">
              <a:lnSpc>
                <a:spcPct val="100000"/>
              </a:lnSpc>
              <a:defRPr/>
            </a:pPr>
            <a:endParaRPr lang="es-ES" sz="1800" b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3" name="AutoShape 21"/>
          <p:cNvSpPr>
            <a:spLocks/>
          </p:cNvSpPr>
          <p:nvPr/>
        </p:nvSpPr>
        <p:spPr bwMode="auto">
          <a:xfrm rot="21540000">
            <a:off x="3724679" y="3056951"/>
            <a:ext cx="1628189" cy="188050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rgbClr val="F0F1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3200" b="0">
              <a:solidFill>
                <a:srgbClr val="F0F1F0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4" name="AutoShape 22"/>
          <p:cNvSpPr>
            <a:spLocks/>
          </p:cNvSpPr>
          <p:nvPr/>
        </p:nvSpPr>
        <p:spPr bwMode="auto">
          <a:xfrm>
            <a:off x="4310141" y="3269165"/>
            <a:ext cx="464614" cy="5372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b"/>
          <a:lstStyle/>
          <a:p>
            <a:pPr algn="ctr" defTabSz="584200">
              <a:lnSpc>
                <a:spcPct val="150000"/>
              </a:lnSpc>
              <a:defRPr/>
            </a:pPr>
            <a:r>
              <a:rPr lang="es-ES" sz="3000" b="0" dirty="0">
                <a:solidFill>
                  <a:schemeClr val="accent2"/>
                </a:solidFill>
                <a:latin typeface="FontAwesome" charset="0"/>
                <a:cs typeface="FontAwesome" charset="0"/>
                <a:sym typeface="FontAwesome" charset="0"/>
              </a:rPr>
              <a:t></a:t>
            </a:r>
            <a:endParaRPr lang="es-ES" sz="3000" dirty="0">
              <a:solidFill>
                <a:schemeClr val="accent2"/>
              </a:solidFill>
              <a:cs typeface="Lato" charset="0"/>
            </a:endParaRPr>
          </a:p>
        </p:txBody>
      </p:sp>
      <p:sp>
        <p:nvSpPr>
          <p:cNvPr id="25" name="AutoShape 23"/>
          <p:cNvSpPr>
            <a:spLocks/>
          </p:cNvSpPr>
          <p:nvPr/>
        </p:nvSpPr>
        <p:spPr bwMode="auto">
          <a:xfrm>
            <a:off x="3852060" y="3828411"/>
            <a:ext cx="1370161" cy="19597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647700">
              <a:lnSpc>
                <a:spcPct val="120000"/>
              </a:lnSpc>
              <a:spcBef>
                <a:spcPts val="1700"/>
              </a:spcBef>
              <a:defRPr/>
            </a:pPr>
            <a:r>
              <a:rPr lang="es-ES" sz="1300">
                <a:solidFill>
                  <a:srgbClr val="555555"/>
                </a:solidFill>
                <a:latin typeface="Lato Bold"/>
                <a:cs typeface="Lato Bold"/>
              </a:rPr>
              <a:t>Creativity</a:t>
            </a:r>
            <a:endParaRPr lang="es-ES" sz="1300">
              <a:latin typeface="Lato Bold"/>
              <a:cs typeface="Lato Bold"/>
            </a:endParaRPr>
          </a:p>
        </p:txBody>
      </p:sp>
      <p:sp>
        <p:nvSpPr>
          <p:cNvPr id="26" name="AutoShape 24"/>
          <p:cNvSpPr>
            <a:spLocks/>
          </p:cNvSpPr>
          <p:nvPr/>
        </p:nvSpPr>
        <p:spPr bwMode="auto">
          <a:xfrm>
            <a:off x="3796535" y="4101311"/>
            <a:ext cx="1491826" cy="3160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defTabSz="647700">
              <a:lnSpc>
                <a:spcPct val="120000"/>
              </a:lnSpc>
              <a:spcBef>
                <a:spcPts val="1700"/>
              </a:spcBef>
              <a:defRPr/>
            </a:pPr>
            <a:r>
              <a:rPr lang="es-ES" sz="1000">
                <a:solidFill>
                  <a:srgbClr val="3E4147"/>
                </a:solidFill>
                <a:latin typeface="Lato Regular"/>
                <a:cs typeface="Lato Regular"/>
              </a:rPr>
              <a:t>Lorem ipsum dolor </a:t>
            </a:r>
            <a:r>
              <a:rPr lang="es-ES" sz="1000" b="0">
                <a:solidFill>
                  <a:srgbClr val="838383"/>
                </a:solidFill>
                <a:latin typeface="Lato Regular"/>
                <a:cs typeface="Lato Regular"/>
              </a:rPr>
              <a:t>sit amet, consectetur adipiscing elit.</a:t>
            </a:r>
            <a:endParaRPr lang="es-ES" sz="1000">
              <a:latin typeface="Lato Regular"/>
              <a:cs typeface="Lato Regular"/>
            </a:endParaRPr>
          </a:p>
        </p:txBody>
      </p:sp>
      <p:sp>
        <p:nvSpPr>
          <p:cNvPr id="27" name="AutoShape 25"/>
          <p:cNvSpPr>
            <a:spLocks/>
          </p:cNvSpPr>
          <p:nvPr/>
        </p:nvSpPr>
        <p:spPr bwMode="auto">
          <a:xfrm>
            <a:off x="6274745" y="2748297"/>
            <a:ext cx="1107234" cy="9463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9599" y="21600"/>
                </a:moveTo>
                <a:cubicBezTo>
                  <a:pt x="0" y="14674"/>
                  <a:pt x="0" y="14674"/>
                  <a:pt x="0" y="14674"/>
                </a:cubicBezTo>
                <a:cubicBezTo>
                  <a:pt x="4517" y="6100"/>
                  <a:pt x="12282" y="577"/>
                  <a:pt x="20894" y="0"/>
                </a:cubicBezTo>
                <a:cubicBezTo>
                  <a:pt x="21600" y="13190"/>
                  <a:pt x="21600" y="13190"/>
                  <a:pt x="21600" y="13190"/>
                </a:cubicBezTo>
                <a:cubicBezTo>
                  <a:pt x="16517" y="13520"/>
                  <a:pt x="12141" y="16818"/>
                  <a:pt x="959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19" tIns="45719" rIns="45719" bIns="45719"/>
          <a:lstStyle/>
          <a:p>
            <a:endParaRPr lang="en-US"/>
          </a:p>
        </p:txBody>
      </p:sp>
      <p:sp>
        <p:nvSpPr>
          <p:cNvPr id="28" name="AutoShape 26"/>
          <p:cNvSpPr>
            <a:spLocks/>
          </p:cNvSpPr>
          <p:nvPr/>
        </p:nvSpPr>
        <p:spPr bwMode="auto">
          <a:xfrm>
            <a:off x="7905384" y="3382752"/>
            <a:ext cx="667116" cy="1250128"/>
          </a:xfrm>
          <a:custGeom>
            <a:avLst/>
            <a:gdLst>
              <a:gd name="T0" fmla="*/ 10026 w 20053"/>
              <a:gd name="T1" fmla="*/ 10800 h 21600"/>
              <a:gd name="T2" fmla="*/ 10026 w 20053"/>
              <a:gd name="T3" fmla="*/ 10800 h 21600"/>
              <a:gd name="T4" fmla="*/ 10026 w 20053"/>
              <a:gd name="T5" fmla="*/ 10800 h 21600"/>
              <a:gd name="T6" fmla="*/ 10026 w 20053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053" h="21600">
                <a:moveTo>
                  <a:pt x="0" y="4619"/>
                </a:moveTo>
                <a:cubicBezTo>
                  <a:pt x="15413" y="0"/>
                  <a:pt x="15413" y="0"/>
                  <a:pt x="15413" y="0"/>
                </a:cubicBezTo>
                <a:cubicBezTo>
                  <a:pt x="21599" y="6742"/>
                  <a:pt x="21599" y="14857"/>
                  <a:pt x="15413" y="21599"/>
                </a:cubicBezTo>
                <a:cubicBezTo>
                  <a:pt x="0" y="16980"/>
                  <a:pt x="0" y="16980"/>
                  <a:pt x="0" y="16980"/>
                </a:cubicBezTo>
                <a:cubicBezTo>
                  <a:pt x="1736" y="15169"/>
                  <a:pt x="2605" y="13047"/>
                  <a:pt x="2605" y="10800"/>
                </a:cubicBezTo>
                <a:cubicBezTo>
                  <a:pt x="2605" y="8552"/>
                  <a:pt x="1736" y="6492"/>
                  <a:pt x="0" y="46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45719" tIns="45719" rIns="45719" bIns="45719"/>
          <a:lstStyle/>
          <a:p>
            <a:pPr algn="l" defTabSz="914400">
              <a:lnSpc>
                <a:spcPct val="100000"/>
              </a:lnSpc>
              <a:defRPr/>
            </a:pPr>
            <a:endParaRPr lang="es-ES" sz="1800" b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9" name="AutoShape 27"/>
          <p:cNvSpPr>
            <a:spLocks/>
          </p:cNvSpPr>
          <p:nvPr/>
        </p:nvSpPr>
        <p:spPr bwMode="auto">
          <a:xfrm>
            <a:off x="7325638" y="4297281"/>
            <a:ext cx="1109683" cy="94719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1960" y="0"/>
                </a:moveTo>
                <a:cubicBezTo>
                  <a:pt x="21599" y="6925"/>
                  <a:pt x="21599" y="6925"/>
                  <a:pt x="21599" y="6925"/>
                </a:cubicBezTo>
                <a:cubicBezTo>
                  <a:pt x="17097" y="15499"/>
                  <a:pt x="9287" y="21022"/>
                  <a:pt x="703" y="21599"/>
                </a:cubicBezTo>
                <a:cubicBezTo>
                  <a:pt x="0" y="8491"/>
                  <a:pt x="0" y="8491"/>
                  <a:pt x="0" y="8491"/>
                </a:cubicBezTo>
                <a:cubicBezTo>
                  <a:pt x="5065" y="8079"/>
                  <a:pt x="9498" y="4781"/>
                  <a:pt x="1196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45719" tIns="45719" rIns="45719" bIns="45719"/>
          <a:lstStyle/>
          <a:p>
            <a:pPr algn="l" defTabSz="914400">
              <a:lnSpc>
                <a:spcPct val="100000"/>
              </a:lnSpc>
              <a:defRPr/>
            </a:pPr>
            <a:endParaRPr lang="es-ES" sz="1800" b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30" name="AutoShape 28"/>
          <p:cNvSpPr>
            <a:spLocks/>
          </p:cNvSpPr>
          <p:nvPr/>
        </p:nvSpPr>
        <p:spPr bwMode="auto">
          <a:xfrm>
            <a:off x="7317472" y="2755646"/>
            <a:ext cx="1109683" cy="93902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13292"/>
                </a:moveTo>
                <a:cubicBezTo>
                  <a:pt x="562" y="0"/>
                  <a:pt x="562" y="0"/>
                  <a:pt x="562" y="0"/>
                </a:cubicBezTo>
                <a:cubicBezTo>
                  <a:pt x="9216" y="498"/>
                  <a:pt x="17026" y="5981"/>
                  <a:pt x="21599" y="14538"/>
                </a:cubicBezTo>
                <a:cubicBezTo>
                  <a:pt x="12031" y="21600"/>
                  <a:pt x="12031" y="21600"/>
                  <a:pt x="12031" y="21600"/>
                </a:cubicBezTo>
                <a:cubicBezTo>
                  <a:pt x="9498" y="16864"/>
                  <a:pt x="5065" y="13624"/>
                  <a:pt x="0" y="132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19" tIns="45719" rIns="45719" bIns="45719"/>
          <a:lstStyle/>
          <a:p>
            <a:endParaRPr lang="en-US"/>
          </a:p>
        </p:txBody>
      </p:sp>
      <p:sp>
        <p:nvSpPr>
          <p:cNvPr id="31" name="AutoShape 29"/>
          <p:cNvSpPr>
            <a:spLocks/>
          </p:cNvSpPr>
          <p:nvPr/>
        </p:nvSpPr>
        <p:spPr bwMode="auto">
          <a:xfrm>
            <a:off x="6282911" y="4313612"/>
            <a:ext cx="1109683" cy="92922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8152"/>
                </a:moveTo>
                <a:cubicBezTo>
                  <a:pt x="21248" y="21600"/>
                  <a:pt x="21248" y="21600"/>
                  <a:pt x="21248" y="21600"/>
                </a:cubicBezTo>
                <a:cubicBezTo>
                  <a:pt x="12664" y="21347"/>
                  <a:pt x="4714" y="16052"/>
                  <a:pt x="0" y="7480"/>
                </a:cubicBezTo>
                <a:cubicBezTo>
                  <a:pt x="9357" y="0"/>
                  <a:pt x="9357" y="0"/>
                  <a:pt x="9357" y="0"/>
                </a:cubicBezTo>
                <a:cubicBezTo>
                  <a:pt x="12031" y="4790"/>
                  <a:pt x="16463" y="7984"/>
                  <a:pt x="21599" y="815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lIns="45719" tIns="45719" rIns="45719" bIns="45719"/>
          <a:lstStyle/>
          <a:p>
            <a:pPr algn="l" defTabSz="914400">
              <a:lnSpc>
                <a:spcPct val="100000"/>
              </a:lnSpc>
              <a:defRPr/>
            </a:pPr>
            <a:endParaRPr lang="es-ES" sz="1800" b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32" name="AutoShape 30"/>
          <p:cNvSpPr>
            <a:spLocks/>
          </p:cNvSpPr>
          <p:nvPr/>
        </p:nvSpPr>
        <p:spPr bwMode="auto">
          <a:xfrm>
            <a:off x="6129401" y="3382752"/>
            <a:ext cx="669566" cy="1249312"/>
          </a:xfrm>
          <a:custGeom>
            <a:avLst/>
            <a:gdLst>
              <a:gd name="T0" fmla="+- 0 11588 1577"/>
              <a:gd name="T1" fmla="*/ T0 w 20023"/>
              <a:gd name="T2" fmla="*/ 10800 h 21600"/>
              <a:gd name="T3" fmla="+- 0 11588 1577"/>
              <a:gd name="T4" fmla="*/ T3 w 20023"/>
              <a:gd name="T5" fmla="*/ 10800 h 21600"/>
              <a:gd name="T6" fmla="+- 0 11588 1577"/>
              <a:gd name="T7" fmla="*/ T6 w 20023"/>
              <a:gd name="T8" fmla="*/ 10800 h 21600"/>
              <a:gd name="T9" fmla="+- 0 11588 1577"/>
              <a:gd name="T10" fmla="*/ T9 w 2002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023" h="21600">
                <a:moveTo>
                  <a:pt x="20022" y="16855"/>
                </a:moveTo>
                <a:cubicBezTo>
                  <a:pt x="4795" y="21599"/>
                  <a:pt x="4795" y="21599"/>
                  <a:pt x="4795" y="21599"/>
                </a:cubicBezTo>
                <a:cubicBezTo>
                  <a:pt x="-1469" y="14857"/>
                  <a:pt x="-1577" y="6804"/>
                  <a:pt x="4363" y="0"/>
                </a:cubicBezTo>
                <a:cubicBezTo>
                  <a:pt x="19807" y="4494"/>
                  <a:pt x="19807" y="4494"/>
                  <a:pt x="19807" y="4494"/>
                </a:cubicBezTo>
                <a:cubicBezTo>
                  <a:pt x="18187" y="6305"/>
                  <a:pt x="17323" y="8365"/>
                  <a:pt x="17323" y="10550"/>
                </a:cubicBezTo>
                <a:cubicBezTo>
                  <a:pt x="17323" y="12860"/>
                  <a:pt x="18295" y="14982"/>
                  <a:pt x="20022" y="1685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lIns="45719" tIns="45719" rIns="45719" bIns="45719"/>
          <a:lstStyle/>
          <a:p>
            <a:pPr algn="l" defTabSz="914400">
              <a:lnSpc>
                <a:spcPct val="100000"/>
              </a:lnSpc>
              <a:defRPr/>
            </a:pPr>
            <a:endParaRPr lang="es-ES" sz="1800" b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33" name="AutoShape 31"/>
          <p:cNvSpPr>
            <a:spLocks/>
          </p:cNvSpPr>
          <p:nvPr/>
        </p:nvSpPr>
        <p:spPr bwMode="auto">
          <a:xfrm rot="21540000">
            <a:off x="6538489" y="3056951"/>
            <a:ext cx="1628189" cy="188050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rgbClr val="F0F1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3200" b="0">
              <a:solidFill>
                <a:srgbClr val="F0F1F0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4" name="AutoShape 32"/>
          <p:cNvSpPr>
            <a:spLocks/>
          </p:cNvSpPr>
          <p:nvPr/>
        </p:nvSpPr>
        <p:spPr bwMode="auto">
          <a:xfrm>
            <a:off x="6976157" y="3271615"/>
            <a:ext cx="742238" cy="5372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b"/>
          <a:lstStyle/>
          <a:p>
            <a:pPr algn="ctr" defTabSz="584200">
              <a:lnSpc>
                <a:spcPct val="150000"/>
              </a:lnSpc>
              <a:defRPr/>
            </a:pPr>
            <a:r>
              <a:rPr lang="es-ES" sz="3000" b="0" dirty="0">
                <a:solidFill>
                  <a:schemeClr val="accent3"/>
                </a:solidFill>
                <a:latin typeface="FontAwesome" charset="0"/>
                <a:cs typeface="FontAwesome" charset="0"/>
                <a:sym typeface="FontAwesome" charset="0"/>
              </a:rPr>
              <a:t></a:t>
            </a:r>
            <a:endParaRPr lang="es-ES" sz="3000" dirty="0">
              <a:solidFill>
                <a:schemeClr val="accent3"/>
              </a:solidFill>
              <a:cs typeface="Lato" charset="0"/>
            </a:endParaRPr>
          </a:p>
        </p:txBody>
      </p:sp>
      <p:sp>
        <p:nvSpPr>
          <p:cNvPr id="35" name="AutoShape 33"/>
          <p:cNvSpPr>
            <a:spLocks/>
          </p:cNvSpPr>
          <p:nvPr/>
        </p:nvSpPr>
        <p:spPr bwMode="auto">
          <a:xfrm>
            <a:off x="6656888" y="3828411"/>
            <a:ext cx="1369344" cy="19597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647700">
              <a:lnSpc>
                <a:spcPct val="120000"/>
              </a:lnSpc>
              <a:spcBef>
                <a:spcPts val="1700"/>
              </a:spcBef>
              <a:defRPr/>
            </a:pPr>
            <a:r>
              <a:rPr lang="es-ES" sz="1300">
                <a:solidFill>
                  <a:srgbClr val="555555"/>
                </a:solidFill>
                <a:latin typeface="Lato Bold"/>
                <a:cs typeface="Lato Bold"/>
              </a:rPr>
              <a:t>Launch Project</a:t>
            </a:r>
            <a:endParaRPr lang="es-ES" sz="1300">
              <a:latin typeface="Lato Bold"/>
              <a:cs typeface="Lato Bold"/>
            </a:endParaRPr>
          </a:p>
        </p:txBody>
      </p:sp>
      <p:sp>
        <p:nvSpPr>
          <p:cNvPr id="36" name="AutoShape 34"/>
          <p:cNvSpPr>
            <a:spLocks/>
          </p:cNvSpPr>
          <p:nvPr/>
        </p:nvSpPr>
        <p:spPr bwMode="auto">
          <a:xfrm>
            <a:off x="6601363" y="4101311"/>
            <a:ext cx="1491009" cy="3160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defTabSz="647700">
              <a:lnSpc>
                <a:spcPct val="120000"/>
              </a:lnSpc>
              <a:spcBef>
                <a:spcPts val="1700"/>
              </a:spcBef>
              <a:defRPr/>
            </a:pPr>
            <a:r>
              <a:rPr lang="es-ES" sz="1000">
                <a:solidFill>
                  <a:srgbClr val="3E4147"/>
                </a:solidFill>
                <a:latin typeface="Lato Regular"/>
                <a:cs typeface="Lato Regular"/>
              </a:rPr>
              <a:t>Lorem ipsum dolor </a:t>
            </a:r>
            <a:r>
              <a:rPr lang="es-ES" sz="1000" b="0">
                <a:solidFill>
                  <a:srgbClr val="838383"/>
                </a:solidFill>
                <a:latin typeface="Lato Regular"/>
                <a:cs typeface="Lato Regular"/>
              </a:rPr>
              <a:t>sit amet, consectetur adipiscing elit.</a:t>
            </a:r>
            <a:endParaRPr lang="es-ES" sz="100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4895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Finger One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Finger Three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/>
              <a:t>Finger Two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Finger Four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Five points in your hands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n-US" dirty="0"/>
              <a:t>Finger Five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dirty="0"/>
              <a:t>Base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266593" y="1594371"/>
            <a:ext cx="2677574" cy="3667217"/>
            <a:chOff x="3135313" y="-1376362"/>
            <a:chExt cx="6142038" cy="8412162"/>
          </a:xfrm>
        </p:grpSpPr>
        <p:sp>
          <p:nvSpPr>
            <p:cNvPr id="23" name="AutoShape 1"/>
            <p:cNvSpPr>
              <a:spLocks/>
            </p:cNvSpPr>
            <p:nvPr/>
          </p:nvSpPr>
          <p:spPr bwMode="auto">
            <a:xfrm>
              <a:off x="3143251" y="3609975"/>
              <a:ext cx="6134100" cy="3425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" y="0"/>
                  </a:moveTo>
                  <a:cubicBezTo>
                    <a:pt x="1" y="44"/>
                    <a:pt x="0" y="88"/>
                    <a:pt x="0" y="132"/>
                  </a:cubicBezTo>
                  <a:lnTo>
                    <a:pt x="0" y="2252"/>
                  </a:lnTo>
                  <a:cubicBezTo>
                    <a:pt x="0" y="12937"/>
                    <a:pt x="4834" y="21599"/>
                    <a:pt x="10799" y="21599"/>
                  </a:cubicBezTo>
                  <a:cubicBezTo>
                    <a:pt x="16763" y="21599"/>
                    <a:pt x="21599" y="12937"/>
                    <a:pt x="21599" y="2252"/>
                  </a:cubicBezTo>
                  <a:lnTo>
                    <a:pt x="21599" y="132"/>
                  </a:lnTo>
                  <a:cubicBezTo>
                    <a:pt x="21599" y="88"/>
                    <a:pt x="21598" y="44"/>
                    <a:pt x="21598" y="0"/>
                  </a:cubicBezTo>
                  <a:lnTo>
                    <a:pt x="18198" y="0"/>
                  </a:lnTo>
                  <a:lnTo>
                    <a:pt x="18198" y="2520"/>
                  </a:lnTo>
                  <a:cubicBezTo>
                    <a:pt x="18198" y="9811"/>
                    <a:pt x="14900" y="15722"/>
                    <a:pt x="10830" y="15722"/>
                  </a:cubicBezTo>
                  <a:cubicBezTo>
                    <a:pt x="6759" y="15722"/>
                    <a:pt x="3460" y="9811"/>
                    <a:pt x="3460" y="2520"/>
                  </a:cubicBezTo>
                  <a:lnTo>
                    <a:pt x="346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defRPr/>
              </a:pPr>
              <a:endParaRPr lang="es-ES"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5" name="AutoShape 17"/>
            <p:cNvSpPr>
              <a:spLocks/>
            </p:cNvSpPr>
            <p:nvPr/>
          </p:nvSpPr>
          <p:spPr bwMode="auto">
            <a:xfrm>
              <a:off x="6937376" y="-828675"/>
              <a:ext cx="993775" cy="5443538"/>
            </a:xfrm>
            <a:prstGeom prst="roundRect">
              <a:avLst>
                <a:gd name="adj" fmla="val 49824"/>
              </a:avLst>
            </a:pr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defRPr/>
              </a:pPr>
              <a:endParaRPr lang="es-ES"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6" name="AutoShape 18"/>
            <p:cNvSpPr>
              <a:spLocks/>
            </p:cNvSpPr>
            <p:nvPr/>
          </p:nvSpPr>
          <p:spPr bwMode="auto">
            <a:xfrm>
              <a:off x="6943726" y="1346200"/>
              <a:ext cx="969962" cy="968375"/>
            </a:xfrm>
            <a:prstGeom prst="roundRect">
              <a:avLst>
                <a:gd name="adj" fmla="val 4981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defRPr/>
              </a:pPr>
              <a:endParaRPr lang="es-ES"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7" name="AutoShape 19"/>
            <p:cNvSpPr>
              <a:spLocks/>
            </p:cNvSpPr>
            <p:nvPr/>
          </p:nvSpPr>
          <p:spPr bwMode="auto">
            <a:xfrm>
              <a:off x="7005638" y="1528763"/>
              <a:ext cx="874713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ctr">
                <a:lnSpc>
                  <a:spcPct val="160000"/>
                </a:lnSpc>
                <a:defRPr/>
              </a:pPr>
              <a:r>
                <a:rPr lang="es-ES" sz="2000" b="0" dirty="0">
                  <a:solidFill>
                    <a:schemeClr val="bg1"/>
                  </a:solidFill>
                  <a:cs typeface="Lato" charset="0"/>
                </a:rPr>
                <a:t>04</a:t>
              </a:r>
              <a:endParaRPr lang="es-ES" sz="2000" dirty="0">
                <a:solidFill>
                  <a:schemeClr val="bg1"/>
                </a:solidFill>
                <a:cs typeface="Lato" charset="0"/>
              </a:endParaRPr>
            </a:p>
          </p:txBody>
        </p:sp>
        <p:sp>
          <p:nvSpPr>
            <p:cNvPr id="38" name="AutoShape 20"/>
            <p:cNvSpPr>
              <a:spLocks/>
            </p:cNvSpPr>
            <p:nvPr/>
          </p:nvSpPr>
          <p:spPr bwMode="auto">
            <a:xfrm>
              <a:off x="4367213" y="-693737"/>
              <a:ext cx="993775" cy="5308600"/>
            </a:xfrm>
            <a:prstGeom prst="roundRect">
              <a:avLst>
                <a:gd name="adj" fmla="val 49824"/>
              </a:avLst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defRPr/>
              </a:pPr>
              <a:endParaRPr lang="es-ES"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9" name="AutoShape 21"/>
            <p:cNvSpPr>
              <a:spLocks/>
            </p:cNvSpPr>
            <p:nvPr/>
          </p:nvSpPr>
          <p:spPr bwMode="auto">
            <a:xfrm>
              <a:off x="4368801" y="1346200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defRPr/>
              </a:pPr>
              <a:endParaRPr lang="es-ES"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0" name="AutoShape 22"/>
            <p:cNvSpPr>
              <a:spLocks/>
            </p:cNvSpPr>
            <p:nvPr/>
          </p:nvSpPr>
          <p:spPr bwMode="auto">
            <a:xfrm>
              <a:off x="4432301" y="1520825"/>
              <a:ext cx="874712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ctr">
                <a:lnSpc>
                  <a:spcPct val="160000"/>
                </a:lnSpc>
                <a:defRPr/>
              </a:pPr>
              <a:r>
                <a:rPr lang="es-ES" sz="2000" b="0" dirty="0">
                  <a:solidFill>
                    <a:schemeClr val="bg1"/>
                  </a:solidFill>
                  <a:cs typeface="Lato" charset="0"/>
                </a:rPr>
                <a:t>02</a:t>
              </a:r>
              <a:endParaRPr lang="es-ES" sz="2000" dirty="0">
                <a:solidFill>
                  <a:schemeClr val="bg1"/>
                </a:solidFill>
                <a:cs typeface="Lato" charset="0"/>
              </a:endParaRPr>
            </a:p>
          </p:txBody>
        </p:sp>
        <p:sp>
          <p:nvSpPr>
            <p:cNvPr id="42" name="AutoShape 24"/>
            <p:cNvSpPr>
              <a:spLocks/>
            </p:cNvSpPr>
            <p:nvPr/>
          </p:nvSpPr>
          <p:spPr bwMode="auto">
            <a:xfrm>
              <a:off x="5599113" y="-1376362"/>
              <a:ext cx="993775" cy="6003925"/>
            </a:xfrm>
            <a:prstGeom prst="roundRect">
              <a:avLst>
                <a:gd name="adj" fmla="val 49824"/>
              </a:avLst>
            </a:pr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defRPr/>
              </a:pPr>
              <a:endParaRPr lang="es-ES"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3" name="AutoShape 25"/>
            <p:cNvSpPr>
              <a:spLocks/>
            </p:cNvSpPr>
            <p:nvPr/>
          </p:nvSpPr>
          <p:spPr bwMode="auto">
            <a:xfrm>
              <a:off x="5600701" y="330200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defRPr/>
              </a:pPr>
              <a:endParaRPr lang="es-ES"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4" name="AutoShape 26"/>
            <p:cNvSpPr>
              <a:spLocks/>
            </p:cNvSpPr>
            <p:nvPr/>
          </p:nvSpPr>
          <p:spPr bwMode="auto">
            <a:xfrm>
              <a:off x="5667376" y="492125"/>
              <a:ext cx="876300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ctr">
                <a:lnSpc>
                  <a:spcPct val="160000"/>
                </a:lnSpc>
                <a:defRPr/>
              </a:pPr>
              <a:r>
                <a:rPr lang="es-ES" sz="2000" b="0" dirty="0">
                  <a:solidFill>
                    <a:schemeClr val="bg1"/>
                  </a:solidFill>
                  <a:cs typeface="Lato" charset="0"/>
                </a:rPr>
                <a:t>03</a:t>
              </a:r>
              <a:endParaRPr lang="es-ES" sz="2000" dirty="0">
                <a:solidFill>
                  <a:schemeClr val="bg1"/>
                </a:solidFill>
                <a:cs typeface="Lato" charset="0"/>
              </a:endParaRPr>
            </a:p>
          </p:txBody>
        </p:sp>
        <p:sp>
          <p:nvSpPr>
            <p:cNvPr id="45" name="AutoShape 27"/>
            <p:cNvSpPr>
              <a:spLocks/>
            </p:cNvSpPr>
            <p:nvPr/>
          </p:nvSpPr>
          <p:spPr bwMode="auto">
            <a:xfrm>
              <a:off x="3135313" y="1990725"/>
              <a:ext cx="993775" cy="2624138"/>
            </a:xfrm>
            <a:prstGeom prst="roundRect">
              <a:avLst>
                <a:gd name="adj" fmla="val 49824"/>
              </a:avLst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defRPr/>
              </a:pPr>
              <a:endParaRPr lang="es-ES"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6" name="AutoShape 28"/>
            <p:cNvSpPr>
              <a:spLocks/>
            </p:cNvSpPr>
            <p:nvPr/>
          </p:nvSpPr>
          <p:spPr bwMode="auto">
            <a:xfrm>
              <a:off x="3149601" y="2362200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defRPr/>
              </a:pPr>
              <a:endParaRPr lang="es-ES"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7" name="AutoShape 29"/>
            <p:cNvSpPr>
              <a:spLocks/>
            </p:cNvSpPr>
            <p:nvPr/>
          </p:nvSpPr>
          <p:spPr bwMode="auto">
            <a:xfrm>
              <a:off x="3198813" y="2527300"/>
              <a:ext cx="874713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ctr">
                <a:lnSpc>
                  <a:spcPct val="160000"/>
                </a:lnSpc>
                <a:defRPr/>
              </a:pPr>
              <a:r>
                <a:rPr lang="es-ES" sz="2000" b="0" dirty="0">
                  <a:solidFill>
                    <a:schemeClr val="bg1"/>
                  </a:solidFill>
                  <a:cs typeface="Lato" charset="0"/>
                </a:rPr>
                <a:t>01</a:t>
              </a:r>
              <a:endParaRPr lang="es-ES" sz="2000" dirty="0">
                <a:solidFill>
                  <a:schemeClr val="bg1"/>
                </a:solidFill>
                <a:cs typeface="Lato" charset="0"/>
              </a:endParaRPr>
            </a:p>
          </p:txBody>
        </p:sp>
        <p:sp>
          <p:nvSpPr>
            <p:cNvPr id="48" name="AutoShape 30"/>
            <p:cNvSpPr>
              <a:spLocks/>
            </p:cNvSpPr>
            <p:nvPr/>
          </p:nvSpPr>
          <p:spPr bwMode="auto">
            <a:xfrm>
              <a:off x="8301038" y="522288"/>
              <a:ext cx="968375" cy="4060825"/>
            </a:xfrm>
            <a:prstGeom prst="roundRect">
              <a:avLst>
                <a:gd name="adj" fmla="val 48509"/>
              </a:avLst>
            </a:prstGeom>
            <a:solidFill>
              <a:schemeClr val="accent5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defRPr/>
              </a:pPr>
              <a:endParaRPr lang="es-ES"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9" name="AutoShape 31"/>
            <p:cNvSpPr>
              <a:spLocks/>
            </p:cNvSpPr>
            <p:nvPr/>
          </p:nvSpPr>
          <p:spPr bwMode="auto">
            <a:xfrm>
              <a:off x="8301038" y="2362200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defRPr/>
              </a:pPr>
              <a:endParaRPr lang="es-ES"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50" name="AutoShape 32"/>
            <p:cNvSpPr>
              <a:spLocks/>
            </p:cNvSpPr>
            <p:nvPr/>
          </p:nvSpPr>
          <p:spPr bwMode="auto">
            <a:xfrm>
              <a:off x="8350251" y="2532063"/>
              <a:ext cx="876300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ctr">
                <a:lnSpc>
                  <a:spcPct val="160000"/>
                </a:lnSpc>
                <a:defRPr/>
              </a:pPr>
              <a:r>
                <a:rPr lang="es-ES" sz="2000" b="0">
                  <a:solidFill>
                    <a:schemeClr val="bg1"/>
                  </a:solidFill>
                  <a:cs typeface="Lato" charset="0"/>
                </a:rPr>
                <a:t>05</a:t>
              </a:r>
              <a:endParaRPr lang="es-ES" sz="2000">
                <a:solidFill>
                  <a:schemeClr val="bg1"/>
                </a:solidFill>
                <a:cs typeface="La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153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1062037" y="1062176"/>
            <a:ext cx="48307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0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Get more global exposure 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1062037" y="1421993"/>
            <a:ext cx="48307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0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>
                <a:solidFill>
                  <a:schemeClr val="accent3"/>
                </a:solidFill>
              </a:rPr>
              <a:t>Self confidence is the first key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4208430" y="-1094858"/>
            <a:ext cx="5570570" cy="4277713"/>
            <a:chOff x="3573430" y="-316693"/>
            <a:chExt cx="5570570" cy="4277713"/>
          </a:xfrm>
        </p:grpSpPr>
        <p:sp>
          <p:nvSpPr>
            <p:cNvPr id="96" name="Isosceles Triangle 9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Isosceles Triangle 108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318551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Modern chart slide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</p:txBody>
      </p:sp>
      <p:graphicFrame>
        <p:nvGraphicFramePr>
          <p:cNvPr id="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784362"/>
              </p:ext>
            </p:extLst>
          </p:nvPr>
        </p:nvGraphicFramePr>
        <p:xfrm>
          <a:off x="1109413" y="2679617"/>
          <a:ext cx="6875098" cy="138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331990"/>
              </p:ext>
            </p:extLst>
          </p:nvPr>
        </p:nvGraphicFramePr>
        <p:xfrm>
          <a:off x="1110694" y="4120426"/>
          <a:ext cx="6875098" cy="1388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45273" y="4018550"/>
            <a:ext cx="6843931" cy="225507"/>
            <a:chOff x="0" y="0"/>
            <a:chExt cx="19507200" cy="558800"/>
          </a:xfrm>
        </p:grpSpPr>
        <p:sp>
          <p:nvSpPr>
            <p:cNvPr id="11" name="AutoShape 10"/>
            <p:cNvSpPr>
              <a:spLocks/>
            </p:cNvSpPr>
            <p:nvPr/>
          </p:nvSpPr>
          <p:spPr bwMode="auto">
            <a:xfrm>
              <a:off x="17526000" y="0"/>
              <a:ext cx="1981200" cy="558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rgbClr val="ACACAC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s-ES" sz="1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  <p:sp>
          <p:nvSpPr>
            <p:cNvPr id="12" name="AutoShape 11"/>
            <p:cNvSpPr>
              <a:spLocks/>
            </p:cNvSpPr>
            <p:nvPr/>
          </p:nvSpPr>
          <p:spPr bwMode="auto">
            <a:xfrm>
              <a:off x="18084800" y="88900"/>
              <a:ext cx="863600" cy="355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647700">
                <a:spcBef>
                  <a:spcPts val="1700"/>
                </a:spcBef>
                <a:defRPr/>
              </a:pPr>
              <a:r>
                <a:rPr lang="es-ES" sz="1000" b="1">
                  <a:solidFill>
                    <a:srgbClr val="595959"/>
                  </a:solidFill>
                  <a:latin typeface="Lato" charset="0"/>
                  <a:cs typeface="Lato" charset="0"/>
                  <a:sym typeface="Lato" charset="0"/>
                </a:rPr>
                <a:t>2014</a:t>
              </a:r>
              <a:endParaRPr lang="es-ES" sz="1000">
                <a:cs typeface="Gill Sans" charset="0"/>
              </a:endParaRPr>
            </a:p>
          </p:txBody>
        </p:sp>
        <p:sp>
          <p:nvSpPr>
            <p:cNvPr id="13" name="AutoShape 12"/>
            <p:cNvSpPr>
              <a:spLocks/>
            </p:cNvSpPr>
            <p:nvPr/>
          </p:nvSpPr>
          <p:spPr bwMode="auto">
            <a:xfrm>
              <a:off x="15595600" y="0"/>
              <a:ext cx="1981200" cy="558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rgbClr val="DEDEDE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s-ES" sz="1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  <p:sp>
          <p:nvSpPr>
            <p:cNvPr id="14" name="AutoShape 13"/>
            <p:cNvSpPr>
              <a:spLocks/>
            </p:cNvSpPr>
            <p:nvPr/>
          </p:nvSpPr>
          <p:spPr bwMode="auto">
            <a:xfrm>
              <a:off x="13627100" y="0"/>
              <a:ext cx="1981200" cy="558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rgbClr val="ACACAC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s-ES" sz="1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  <p:sp>
          <p:nvSpPr>
            <p:cNvPr id="15" name="AutoShape 14"/>
            <p:cNvSpPr>
              <a:spLocks/>
            </p:cNvSpPr>
            <p:nvPr/>
          </p:nvSpPr>
          <p:spPr bwMode="auto">
            <a:xfrm>
              <a:off x="11696700" y="0"/>
              <a:ext cx="1981200" cy="558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rgbClr val="DEDEDE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s-ES" sz="1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  <p:sp>
          <p:nvSpPr>
            <p:cNvPr id="16" name="AutoShape 15"/>
            <p:cNvSpPr>
              <a:spLocks/>
            </p:cNvSpPr>
            <p:nvPr/>
          </p:nvSpPr>
          <p:spPr bwMode="auto">
            <a:xfrm>
              <a:off x="9715500" y="0"/>
              <a:ext cx="1981200" cy="558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rgbClr val="ACACAC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s-ES" sz="1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  <p:sp>
          <p:nvSpPr>
            <p:cNvPr id="17" name="AutoShape 16"/>
            <p:cNvSpPr>
              <a:spLocks/>
            </p:cNvSpPr>
            <p:nvPr/>
          </p:nvSpPr>
          <p:spPr bwMode="auto">
            <a:xfrm>
              <a:off x="7785100" y="0"/>
              <a:ext cx="1981200" cy="558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rgbClr val="DEDEDE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s-ES" sz="1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  <p:sp>
          <p:nvSpPr>
            <p:cNvPr id="18" name="AutoShape 17"/>
            <p:cNvSpPr>
              <a:spLocks/>
            </p:cNvSpPr>
            <p:nvPr/>
          </p:nvSpPr>
          <p:spPr bwMode="auto">
            <a:xfrm>
              <a:off x="5816600" y="0"/>
              <a:ext cx="1981200" cy="558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rgbClr val="ACACAC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s-ES" sz="1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  <p:sp>
          <p:nvSpPr>
            <p:cNvPr id="19" name="AutoShape 18"/>
            <p:cNvSpPr>
              <a:spLocks/>
            </p:cNvSpPr>
            <p:nvPr/>
          </p:nvSpPr>
          <p:spPr bwMode="auto">
            <a:xfrm>
              <a:off x="3886200" y="0"/>
              <a:ext cx="1981200" cy="558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rgbClr val="DEDEDE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s-ES" sz="1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  <p:sp>
          <p:nvSpPr>
            <p:cNvPr id="20" name="AutoShape 19"/>
            <p:cNvSpPr>
              <a:spLocks/>
            </p:cNvSpPr>
            <p:nvPr/>
          </p:nvSpPr>
          <p:spPr bwMode="auto">
            <a:xfrm>
              <a:off x="1930400" y="0"/>
              <a:ext cx="1981200" cy="558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rgbClr val="ACACAC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s-ES" sz="1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  <p:sp>
          <p:nvSpPr>
            <p:cNvPr id="21" name="AutoShape 20"/>
            <p:cNvSpPr>
              <a:spLocks/>
            </p:cNvSpPr>
            <p:nvPr/>
          </p:nvSpPr>
          <p:spPr bwMode="auto">
            <a:xfrm>
              <a:off x="0" y="0"/>
              <a:ext cx="1981200" cy="558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rgbClr val="DEDEDE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s-ES" sz="1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  <p:sp>
          <p:nvSpPr>
            <p:cNvPr id="22" name="AutoShape 21"/>
            <p:cNvSpPr>
              <a:spLocks/>
            </p:cNvSpPr>
            <p:nvPr/>
          </p:nvSpPr>
          <p:spPr bwMode="auto">
            <a:xfrm>
              <a:off x="16192500" y="88900"/>
              <a:ext cx="863600" cy="355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647700">
                <a:spcBef>
                  <a:spcPts val="1700"/>
                </a:spcBef>
                <a:defRPr/>
              </a:pPr>
              <a:r>
                <a:rPr lang="es-ES" sz="1000" b="1">
                  <a:solidFill>
                    <a:srgbClr val="595959"/>
                  </a:solidFill>
                  <a:latin typeface="Lato" charset="0"/>
                  <a:cs typeface="Lato" charset="0"/>
                  <a:sym typeface="Lato" charset="0"/>
                </a:rPr>
                <a:t>2013</a:t>
              </a:r>
              <a:endParaRPr lang="es-ES" sz="1000">
                <a:cs typeface="Gill Sans" charset="0"/>
              </a:endParaRPr>
            </a:p>
          </p:txBody>
        </p:sp>
        <p:sp>
          <p:nvSpPr>
            <p:cNvPr id="23" name="AutoShape 22"/>
            <p:cNvSpPr>
              <a:spLocks/>
            </p:cNvSpPr>
            <p:nvPr/>
          </p:nvSpPr>
          <p:spPr bwMode="auto">
            <a:xfrm>
              <a:off x="14198600" y="88900"/>
              <a:ext cx="863600" cy="355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647700">
                <a:spcBef>
                  <a:spcPts val="1700"/>
                </a:spcBef>
                <a:defRPr/>
              </a:pPr>
              <a:r>
                <a:rPr lang="es-ES" sz="1000" b="1">
                  <a:solidFill>
                    <a:srgbClr val="595959"/>
                  </a:solidFill>
                  <a:latin typeface="Lato" charset="0"/>
                  <a:cs typeface="Lato" charset="0"/>
                  <a:sym typeface="Lato" charset="0"/>
                </a:rPr>
                <a:t>2012</a:t>
              </a:r>
              <a:endParaRPr lang="es-ES" sz="1000">
                <a:cs typeface="Gill Sans" charset="0"/>
              </a:endParaRPr>
            </a:p>
          </p:txBody>
        </p:sp>
        <p:sp>
          <p:nvSpPr>
            <p:cNvPr id="24" name="AutoShape 23"/>
            <p:cNvSpPr>
              <a:spLocks/>
            </p:cNvSpPr>
            <p:nvPr/>
          </p:nvSpPr>
          <p:spPr bwMode="auto">
            <a:xfrm>
              <a:off x="12217400" y="88900"/>
              <a:ext cx="863600" cy="355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647700">
                <a:spcBef>
                  <a:spcPts val="1700"/>
                </a:spcBef>
                <a:defRPr/>
              </a:pPr>
              <a:r>
                <a:rPr lang="es-ES" sz="1000" b="1">
                  <a:solidFill>
                    <a:srgbClr val="595959"/>
                  </a:solidFill>
                  <a:latin typeface="Lato" charset="0"/>
                  <a:cs typeface="Lato" charset="0"/>
                  <a:sym typeface="Lato" charset="0"/>
                </a:rPr>
                <a:t>2011</a:t>
              </a:r>
              <a:endParaRPr lang="es-ES" sz="1000">
                <a:cs typeface="Gill Sans" charset="0"/>
              </a:endParaRPr>
            </a:p>
          </p:txBody>
        </p:sp>
        <p:sp>
          <p:nvSpPr>
            <p:cNvPr id="25" name="AutoShape 24"/>
            <p:cNvSpPr>
              <a:spLocks/>
            </p:cNvSpPr>
            <p:nvPr/>
          </p:nvSpPr>
          <p:spPr bwMode="auto">
            <a:xfrm>
              <a:off x="10274300" y="88900"/>
              <a:ext cx="863600" cy="355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647700">
                <a:spcBef>
                  <a:spcPts val="1700"/>
                </a:spcBef>
                <a:defRPr/>
              </a:pPr>
              <a:r>
                <a:rPr lang="es-ES" sz="1000" b="1">
                  <a:solidFill>
                    <a:srgbClr val="595959"/>
                  </a:solidFill>
                  <a:latin typeface="Lato" charset="0"/>
                  <a:cs typeface="Lato" charset="0"/>
                  <a:sym typeface="Lato" charset="0"/>
                </a:rPr>
                <a:t>2010</a:t>
              </a:r>
              <a:endParaRPr lang="es-ES" sz="1000">
                <a:cs typeface="Gill Sans" charset="0"/>
              </a:endParaRPr>
            </a:p>
          </p:txBody>
        </p:sp>
        <p:sp>
          <p:nvSpPr>
            <p:cNvPr id="26" name="AutoShape 25"/>
            <p:cNvSpPr>
              <a:spLocks/>
            </p:cNvSpPr>
            <p:nvPr/>
          </p:nvSpPr>
          <p:spPr bwMode="auto">
            <a:xfrm>
              <a:off x="8331200" y="88900"/>
              <a:ext cx="863600" cy="355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647700">
                <a:spcBef>
                  <a:spcPts val="1700"/>
                </a:spcBef>
                <a:defRPr/>
              </a:pPr>
              <a:r>
                <a:rPr lang="es-ES" sz="1000" b="1">
                  <a:solidFill>
                    <a:srgbClr val="595959"/>
                  </a:solidFill>
                  <a:latin typeface="Lato" charset="0"/>
                  <a:cs typeface="Lato" charset="0"/>
                  <a:sym typeface="Lato" charset="0"/>
                </a:rPr>
                <a:t>2009</a:t>
              </a:r>
              <a:endParaRPr lang="es-ES" sz="1000">
                <a:cs typeface="Gill Sans" charset="0"/>
              </a:endParaRPr>
            </a:p>
          </p:txBody>
        </p:sp>
        <p:sp>
          <p:nvSpPr>
            <p:cNvPr id="27" name="AutoShape 26"/>
            <p:cNvSpPr>
              <a:spLocks/>
            </p:cNvSpPr>
            <p:nvPr/>
          </p:nvSpPr>
          <p:spPr bwMode="auto">
            <a:xfrm>
              <a:off x="6413500" y="88900"/>
              <a:ext cx="863600" cy="355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647700">
                <a:spcBef>
                  <a:spcPts val="1700"/>
                </a:spcBef>
                <a:defRPr/>
              </a:pPr>
              <a:r>
                <a:rPr lang="es-ES" sz="1000" b="1">
                  <a:solidFill>
                    <a:srgbClr val="595959"/>
                  </a:solidFill>
                  <a:latin typeface="Lato" charset="0"/>
                  <a:cs typeface="Lato" charset="0"/>
                  <a:sym typeface="Lato" charset="0"/>
                </a:rPr>
                <a:t>2008</a:t>
              </a:r>
              <a:endParaRPr lang="es-ES" sz="1000">
                <a:cs typeface="Gill Sans" charset="0"/>
              </a:endParaRPr>
            </a:p>
          </p:txBody>
        </p:sp>
        <p:sp>
          <p:nvSpPr>
            <p:cNvPr id="28" name="AutoShape 27"/>
            <p:cNvSpPr>
              <a:spLocks/>
            </p:cNvSpPr>
            <p:nvPr/>
          </p:nvSpPr>
          <p:spPr bwMode="auto">
            <a:xfrm>
              <a:off x="4445000" y="88900"/>
              <a:ext cx="863600" cy="355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647700">
                <a:spcBef>
                  <a:spcPts val="1700"/>
                </a:spcBef>
                <a:defRPr/>
              </a:pPr>
              <a:r>
                <a:rPr lang="es-ES" sz="1000" b="1">
                  <a:solidFill>
                    <a:srgbClr val="595959"/>
                  </a:solidFill>
                  <a:latin typeface="Lato" charset="0"/>
                  <a:cs typeface="Lato" charset="0"/>
                  <a:sym typeface="Lato" charset="0"/>
                </a:rPr>
                <a:t>2007</a:t>
              </a:r>
              <a:endParaRPr lang="es-ES" sz="1000">
                <a:cs typeface="Gill Sans" charset="0"/>
              </a:endParaRPr>
            </a:p>
          </p:txBody>
        </p:sp>
        <p:sp>
          <p:nvSpPr>
            <p:cNvPr id="29" name="AutoShape 28"/>
            <p:cNvSpPr>
              <a:spLocks/>
            </p:cNvSpPr>
            <p:nvPr/>
          </p:nvSpPr>
          <p:spPr bwMode="auto">
            <a:xfrm>
              <a:off x="2527300" y="76200"/>
              <a:ext cx="863600" cy="355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647700">
                <a:spcBef>
                  <a:spcPts val="1700"/>
                </a:spcBef>
                <a:defRPr/>
              </a:pPr>
              <a:r>
                <a:rPr lang="es-ES" sz="1000" b="1">
                  <a:solidFill>
                    <a:srgbClr val="595959"/>
                  </a:solidFill>
                  <a:latin typeface="Lato" charset="0"/>
                  <a:cs typeface="Lato" charset="0"/>
                  <a:sym typeface="Lato" charset="0"/>
                </a:rPr>
                <a:t>2006</a:t>
              </a:r>
              <a:endParaRPr lang="es-ES" sz="1000">
                <a:cs typeface="Gill Sans" charset="0"/>
              </a:endParaRPr>
            </a:p>
          </p:txBody>
        </p:sp>
        <p:sp>
          <p:nvSpPr>
            <p:cNvPr id="30" name="AutoShape 29"/>
            <p:cNvSpPr>
              <a:spLocks/>
            </p:cNvSpPr>
            <p:nvPr/>
          </p:nvSpPr>
          <p:spPr bwMode="auto">
            <a:xfrm>
              <a:off x="609600" y="88900"/>
              <a:ext cx="863600" cy="355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647700">
                <a:spcBef>
                  <a:spcPts val="1700"/>
                </a:spcBef>
                <a:defRPr/>
              </a:pPr>
              <a:r>
                <a:rPr lang="es-ES" sz="1000" b="1">
                  <a:solidFill>
                    <a:srgbClr val="595959"/>
                  </a:solidFill>
                  <a:latin typeface="Lato" charset="0"/>
                  <a:cs typeface="Lato" charset="0"/>
                  <a:sym typeface="Lato" charset="0"/>
                </a:rPr>
                <a:t>2005</a:t>
              </a:r>
              <a:endParaRPr lang="es-ES" sz="1000"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060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>
        <p:bldAsOne/>
      </p:bldGraphic>
      <p:bldGraphic spid="31" grpId="0">
        <p:bldAsOne/>
      </p:bldGraphic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Triple chart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First Chart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.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Second Chart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.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Third Chart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.</a:t>
            </a:r>
          </a:p>
        </p:txBody>
      </p:sp>
      <p:graphicFrame>
        <p:nvGraphicFramePr>
          <p:cNvPr id="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004612"/>
              </p:ext>
            </p:extLst>
          </p:nvPr>
        </p:nvGraphicFramePr>
        <p:xfrm>
          <a:off x="647699" y="1868762"/>
          <a:ext cx="2641601" cy="199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192603"/>
              </p:ext>
            </p:extLst>
          </p:nvPr>
        </p:nvGraphicFramePr>
        <p:xfrm>
          <a:off x="3289298" y="1868762"/>
          <a:ext cx="2641601" cy="199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359588"/>
              </p:ext>
            </p:extLst>
          </p:nvPr>
        </p:nvGraphicFramePr>
        <p:xfrm>
          <a:off x="5930899" y="1868762"/>
          <a:ext cx="2641601" cy="199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9162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slide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defTabSz="547688">
              <a:lnSpc>
                <a:spcPct val="150000"/>
              </a:lnSpc>
              <a:defRPr/>
            </a:pPr>
            <a:r>
              <a:rPr lang="es-ES" dirty="0">
                <a:latin typeface="FontAwesome" charset="0"/>
                <a:cs typeface="FontAwesome" charset="0"/>
                <a:sym typeface="FontAwesome" charset="0"/>
              </a:rPr>
              <a:t></a:t>
            </a:r>
            <a:endParaRPr lang="es-ES" dirty="0">
              <a:cs typeface="Lato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defTabSz="584200">
              <a:lnSpc>
                <a:spcPct val="150000"/>
              </a:lnSpc>
              <a:defRPr/>
            </a:pPr>
            <a:r>
              <a:rPr lang="es-ES" dirty="0">
                <a:latin typeface="FontAwesome" charset="0"/>
                <a:cs typeface="FontAwesome" charset="0"/>
                <a:sym typeface="FontAwesome" charset="0"/>
              </a:rPr>
              <a:t></a:t>
            </a:r>
            <a:endParaRPr lang="es-ES" dirty="0">
              <a:cs typeface="Lato" charset="0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pPr defTabSz="584200">
              <a:lnSpc>
                <a:spcPct val="150000"/>
              </a:lnSpc>
              <a:defRPr/>
            </a:pPr>
            <a:r>
              <a:rPr lang="es-ES" dirty="0">
                <a:latin typeface="FontAwesome" charset="0"/>
                <a:cs typeface="FontAwesome" charset="0"/>
                <a:sym typeface="FontAwesome" charset="0"/>
              </a:rPr>
              <a:t></a:t>
            </a:r>
            <a:endParaRPr lang="es-ES" dirty="0">
              <a:cs typeface="Lato" charset="0"/>
            </a:endParaRP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pPr defTabSz="584200">
              <a:lnSpc>
                <a:spcPct val="150000"/>
              </a:lnSpc>
              <a:defRPr/>
            </a:pPr>
            <a:r>
              <a:rPr lang="es-ES" dirty="0">
                <a:latin typeface="FontAwesome" charset="0"/>
                <a:cs typeface="FontAwesome" charset="0"/>
                <a:sym typeface="FontAwesome" charset="0"/>
              </a:rPr>
              <a:t></a:t>
            </a:r>
            <a:endParaRPr lang="es-ES" dirty="0">
              <a:cs typeface="Lato" charset="0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62038" y="2797802"/>
            <a:ext cx="7116762" cy="311360"/>
            <a:chOff x="-696912" y="2227263"/>
            <a:chExt cx="16916400" cy="660400"/>
          </a:xfrm>
        </p:grpSpPr>
        <p:sp>
          <p:nvSpPr>
            <p:cNvPr id="50" name="AutoShape 5"/>
            <p:cNvSpPr>
              <a:spLocks/>
            </p:cNvSpPr>
            <p:nvPr/>
          </p:nvSpPr>
          <p:spPr bwMode="auto">
            <a:xfrm>
              <a:off x="-696912" y="2227263"/>
              <a:ext cx="1270000" cy="254000"/>
            </a:xfrm>
            <a:custGeom>
              <a:avLst/>
              <a:gdLst>
                <a:gd name="T0" fmla="*/ 2147483647 w 21600"/>
                <a:gd name="T1" fmla="*/ 206511219 h 21600"/>
                <a:gd name="T2" fmla="*/ 2147483647 w 21600"/>
                <a:gd name="T3" fmla="*/ 206511219 h 21600"/>
                <a:gd name="T4" fmla="*/ 2147483647 w 21600"/>
                <a:gd name="T5" fmla="*/ 206511219 h 21600"/>
                <a:gd name="T6" fmla="*/ 2147483647 w 21600"/>
                <a:gd name="T7" fmla="*/ 206511219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en-US" sz="1200">
                <a:latin typeface="Lato Regular"/>
                <a:cs typeface="Lato Regular"/>
              </a:endParaRPr>
            </a:p>
          </p:txBody>
        </p:sp>
        <p:sp>
          <p:nvSpPr>
            <p:cNvPr id="51" name="AutoShape 6"/>
            <p:cNvSpPr>
              <a:spLocks/>
            </p:cNvSpPr>
            <p:nvPr/>
          </p:nvSpPr>
          <p:spPr bwMode="auto">
            <a:xfrm>
              <a:off x="-696912" y="2481263"/>
              <a:ext cx="1270000" cy="406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s-ES" sz="1200">
                  <a:solidFill>
                    <a:srgbClr val="4F5861"/>
                  </a:solidFill>
                  <a:latin typeface="Lato Regular"/>
                  <a:cs typeface="Lato Regular"/>
                </a:rPr>
                <a:t>JAN</a:t>
              </a:r>
              <a:endParaRPr lang="es-ES" sz="1200">
                <a:latin typeface="Lato Regular"/>
                <a:cs typeface="Lato Regular"/>
              </a:endParaRPr>
            </a:p>
          </p:txBody>
        </p:sp>
        <p:sp>
          <p:nvSpPr>
            <p:cNvPr id="81" name="AutoShape 7"/>
            <p:cNvSpPr>
              <a:spLocks/>
            </p:cNvSpPr>
            <p:nvPr/>
          </p:nvSpPr>
          <p:spPr bwMode="auto">
            <a:xfrm>
              <a:off x="725488" y="2227263"/>
              <a:ext cx="1270000" cy="254000"/>
            </a:xfrm>
            <a:custGeom>
              <a:avLst/>
              <a:gdLst>
                <a:gd name="T0" fmla="*/ 2147483647 w 21600"/>
                <a:gd name="T1" fmla="*/ 206511219 h 21600"/>
                <a:gd name="T2" fmla="*/ 2147483647 w 21600"/>
                <a:gd name="T3" fmla="*/ 206511219 h 21600"/>
                <a:gd name="T4" fmla="*/ 2147483647 w 21600"/>
                <a:gd name="T5" fmla="*/ 206511219 h 21600"/>
                <a:gd name="T6" fmla="*/ 2147483647 w 21600"/>
                <a:gd name="T7" fmla="*/ 206511219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en-US" sz="1200">
                <a:latin typeface="Lato Regular"/>
                <a:cs typeface="Lato Regular"/>
              </a:endParaRPr>
            </a:p>
          </p:txBody>
        </p:sp>
        <p:sp>
          <p:nvSpPr>
            <p:cNvPr id="85" name="AutoShape 8"/>
            <p:cNvSpPr>
              <a:spLocks/>
            </p:cNvSpPr>
            <p:nvPr/>
          </p:nvSpPr>
          <p:spPr bwMode="auto">
            <a:xfrm>
              <a:off x="725488" y="2481263"/>
              <a:ext cx="1270000" cy="406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s-ES" sz="1200">
                  <a:solidFill>
                    <a:srgbClr val="4F5861"/>
                  </a:solidFill>
                  <a:latin typeface="Lato Regular"/>
                  <a:cs typeface="Lato Regular"/>
                </a:rPr>
                <a:t>FEB</a:t>
              </a:r>
              <a:endParaRPr lang="es-ES" sz="1200">
                <a:latin typeface="Lato Regular"/>
                <a:cs typeface="Lato Regular"/>
              </a:endParaRPr>
            </a:p>
          </p:txBody>
        </p:sp>
        <p:sp>
          <p:nvSpPr>
            <p:cNvPr id="89" name="AutoShape 9"/>
            <p:cNvSpPr>
              <a:spLocks/>
            </p:cNvSpPr>
            <p:nvPr/>
          </p:nvSpPr>
          <p:spPr bwMode="auto">
            <a:xfrm>
              <a:off x="2147888" y="2227263"/>
              <a:ext cx="1270000" cy="254000"/>
            </a:xfrm>
            <a:custGeom>
              <a:avLst/>
              <a:gdLst>
                <a:gd name="T0" fmla="*/ 2147483647 w 21600"/>
                <a:gd name="T1" fmla="*/ 206511219 h 21600"/>
                <a:gd name="T2" fmla="*/ 2147483647 w 21600"/>
                <a:gd name="T3" fmla="*/ 206511219 h 21600"/>
                <a:gd name="T4" fmla="*/ 2147483647 w 21600"/>
                <a:gd name="T5" fmla="*/ 206511219 h 21600"/>
                <a:gd name="T6" fmla="*/ 2147483647 w 21600"/>
                <a:gd name="T7" fmla="*/ 206511219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en-US" sz="1200">
                <a:latin typeface="Lato Regular"/>
                <a:cs typeface="Lato Regular"/>
              </a:endParaRPr>
            </a:p>
          </p:txBody>
        </p:sp>
        <p:sp>
          <p:nvSpPr>
            <p:cNvPr id="93" name="AutoShape 10"/>
            <p:cNvSpPr>
              <a:spLocks/>
            </p:cNvSpPr>
            <p:nvPr/>
          </p:nvSpPr>
          <p:spPr bwMode="auto">
            <a:xfrm>
              <a:off x="2147888" y="2481263"/>
              <a:ext cx="1270000" cy="406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s-ES" sz="1200">
                  <a:solidFill>
                    <a:srgbClr val="4F5861"/>
                  </a:solidFill>
                  <a:latin typeface="Lato Regular"/>
                  <a:cs typeface="Lato Regular"/>
                </a:rPr>
                <a:t>MAR</a:t>
              </a:r>
              <a:endParaRPr lang="es-ES" sz="1200">
                <a:latin typeface="Lato Regular"/>
                <a:cs typeface="Lato Regular"/>
              </a:endParaRPr>
            </a:p>
          </p:txBody>
        </p:sp>
        <p:sp>
          <p:nvSpPr>
            <p:cNvPr id="97" name="AutoShape 11"/>
            <p:cNvSpPr>
              <a:spLocks/>
            </p:cNvSpPr>
            <p:nvPr/>
          </p:nvSpPr>
          <p:spPr bwMode="auto">
            <a:xfrm>
              <a:off x="3570288" y="2227263"/>
              <a:ext cx="1270000" cy="254000"/>
            </a:xfrm>
            <a:custGeom>
              <a:avLst/>
              <a:gdLst>
                <a:gd name="T0" fmla="*/ 2147483647 w 21600"/>
                <a:gd name="T1" fmla="*/ 206511219 h 21600"/>
                <a:gd name="T2" fmla="*/ 2147483647 w 21600"/>
                <a:gd name="T3" fmla="*/ 206511219 h 21600"/>
                <a:gd name="T4" fmla="*/ 2147483647 w 21600"/>
                <a:gd name="T5" fmla="*/ 206511219 h 21600"/>
                <a:gd name="T6" fmla="*/ 2147483647 w 21600"/>
                <a:gd name="T7" fmla="*/ 206511219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en-US" sz="1200">
                <a:latin typeface="Lato Regular"/>
                <a:cs typeface="Lato Regular"/>
              </a:endParaRPr>
            </a:p>
          </p:txBody>
        </p:sp>
        <p:sp>
          <p:nvSpPr>
            <p:cNvPr id="101" name="AutoShape 12"/>
            <p:cNvSpPr>
              <a:spLocks/>
            </p:cNvSpPr>
            <p:nvPr/>
          </p:nvSpPr>
          <p:spPr bwMode="auto">
            <a:xfrm>
              <a:off x="3570288" y="2481263"/>
              <a:ext cx="1270000" cy="406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s-ES" sz="1200">
                  <a:solidFill>
                    <a:srgbClr val="4F5861"/>
                  </a:solidFill>
                  <a:latin typeface="Lato Regular"/>
                  <a:cs typeface="Lato Regular"/>
                </a:rPr>
                <a:t>APR</a:t>
              </a:r>
              <a:endParaRPr lang="es-ES" sz="1200">
                <a:latin typeface="Lato Regular"/>
                <a:cs typeface="Lato Regular"/>
              </a:endParaRPr>
            </a:p>
          </p:txBody>
        </p:sp>
        <p:sp>
          <p:nvSpPr>
            <p:cNvPr id="105" name="AutoShape 13"/>
            <p:cNvSpPr>
              <a:spLocks/>
            </p:cNvSpPr>
            <p:nvPr/>
          </p:nvSpPr>
          <p:spPr bwMode="auto">
            <a:xfrm>
              <a:off x="4992688" y="2227263"/>
              <a:ext cx="1270000" cy="2540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>
                <a:lnSpc>
                  <a:spcPct val="100000"/>
                </a:lnSpc>
                <a:defRPr/>
              </a:pPr>
              <a:endParaRPr lang="es-ES" sz="1200" b="0">
                <a:latin typeface="Lato Regular"/>
                <a:cs typeface="Lato Regular"/>
                <a:sym typeface="Helvetica Light" charset="0"/>
              </a:endParaRPr>
            </a:p>
          </p:txBody>
        </p:sp>
        <p:sp>
          <p:nvSpPr>
            <p:cNvPr id="106" name="AutoShape 14"/>
            <p:cNvSpPr>
              <a:spLocks/>
            </p:cNvSpPr>
            <p:nvPr/>
          </p:nvSpPr>
          <p:spPr bwMode="auto">
            <a:xfrm>
              <a:off x="4992688" y="2481263"/>
              <a:ext cx="1270000" cy="406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s-ES" sz="1200">
                  <a:solidFill>
                    <a:srgbClr val="4F5861"/>
                  </a:solidFill>
                  <a:latin typeface="Lato Regular"/>
                  <a:cs typeface="Lato Regular"/>
                </a:rPr>
                <a:t>MAI</a:t>
              </a:r>
              <a:endParaRPr lang="es-ES" sz="1200">
                <a:latin typeface="Lato Regular"/>
                <a:cs typeface="Lato Regular"/>
              </a:endParaRPr>
            </a:p>
          </p:txBody>
        </p:sp>
        <p:sp>
          <p:nvSpPr>
            <p:cNvPr id="107" name="AutoShape 15"/>
            <p:cNvSpPr>
              <a:spLocks/>
            </p:cNvSpPr>
            <p:nvPr/>
          </p:nvSpPr>
          <p:spPr bwMode="auto">
            <a:xfrm>
              <a:off x="6415088" y="2227263"/>
              <a:ext cx="1270000" cy="2540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>
                <a:lnSpc>
                  <a:spcPct val="100000"/>
                </a:lnSpc>
                <a:defRPr/>
              </a:pPr>
              <a:endParaRPr lang="es-ES" sz="1200" b="0">
                <a:latin typeface="Lato Regular"/>
                <a:cs typeface="Lato Regular"/>
                <a:sym typeface="Helvetica Light" charset="0"/>
              </a:endParaRPr>
            </a:p>
          </p:txBody>
        </p:sp>
        <p:sp>
          <p:nvSpPr>
            <p:cNvPr id="108" name="AutoShape 16"/>
            <p:cNvSpPr>
              <a:spLocks/>
            </p:cNvSpPr>
            <p:nvPr/>
          </p:nvSpPr>
          <p:spPr bwMode="auto">
            <a:xfrm>
              <a:off x="6415088" y="2481263"/>
              <a:ext cx="1270000" cy="406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s-ES" sz="1200">
                  <a:solidFill>
                    <a:srgbClr val="4F5861"/>
                  </a:solidFill>
                  <a:latin typeface="Lato Regular"/>
                  <a:cs typeface="Lato Regular"/>
                </a:rPr>
                <a:t>JUN</a:t>
              </a:r>
              <a:endParaRPr lang="es-ES" sz="1200">
                <a:latin typeface="Lato Regular"/>
                <a:cs typeface="Lato Regular"/>
              </a:endParaRPr>
            </a:p>
          </p:txBody>
        </p:sp>
        <p:sp>
          <p:nvSpPr>
            <p:cNvPr id="109" name="AutoShape 17"/>
            <p:cNvSpPr>
              <a:spLocks/>
            </p:cNvSpPr>
            <p:nvPr/>
          </p:nvSpPr>
          <p:spPr bwMode="auto">
            <a:xfrm>
              <a:off x="7837488" y="2227263"/>
              <a:ext cx="1270000" cy="2540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>
                <a:lnSpc>
                  <a:spcPct val="100000"/>
                </a:lnSpc>
                <a:defRPr/>
              </a:pPr>
              <a:endParaRPr lang="es-ES" sz="1200" b="0">
                <a:latin typeface="Lato Regular"/>
                <a:cs typeface="Lato Regular"/>
                <a:sym typeface="Helvetica Light" charset="0"/>
              </a:endParaRPr>
            </a:p>
          </p:txBody>
        </p:sp>
        <p:sp>
          <p:nvSpPr>
            <p:cNvPr id="110" name="AutoShape 18"/>
            <p:cNvSpPr>
              <a:spLocks/>
            </p:cNvSpPr>
            <p:nvPr/>
          </p:nvSpPr>
          <p:spPr bwMode="auto">
            <a:xfrm>
              <a:off x="7837488" y="2481263"/>
              <a:ext cx="1270000" cy="406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s-ES" sz="1200">
                  <a:solidFill>
                    <a:srgbClr val="4F5861"/>
                  </a:solidFill>
                  <a:latin typeface="Lato Regular"/>
                  <a:cs typeface="Lato Regular"/>
                </a:rPr>
                <a:t>JUL</a:t>
              </a:r>
              <a:endParaRPr lang="es-ES" sz="1200">
                <a:latin typeface="Lato Regular"/>
                <a:cs typeface="Lato Regular"/>
              </a:endParaRPr>
            </a:p>
          </p:txBody>
        </p:sp>
        <p:sp>
          <p:nvSpPr>
            <p:cNvPr id="111" name="AutoShape 19"/>
            <p:cNvSpPr>
              <a:spLocks/>
            </p:cNvSpPr>
            <p:nvPr/>
          </p:nvSpPr>
          <p:spPr bwMode="auto">
            <a:xfrm>
              <a:off x="9259888" y="2227263"/>
              <a:ext cx="1270000" cy="2540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>
                <a:lnSpc>
                  <a:spcPct val="100000"/>
                </a:lnSpc>
                <a:defRPr/>
              </a:pPr>
              <a:endParaRPr lang="es-ES" sz="1200" b="0">
                <a:latin typeface="Lato Regular"/>
                <a:cs typeface="Lato Regular"/>
                <a:sym typeface="Helvetica Light" charset="0"/>
              </a:endParaRPr>
            </a:p>
          </p:txBody>
        </p:sp>
        <p:sp>
          <p:nvSpPr>
            <p:cNvPr id="112" name="AutoShape 20"/>
            <p:cNvSpPr>
              <a:spLocks/>
            </p:cNvSpPr>
            <p:nvPr/>
          </p:nvSpPr>
          <p:spPr bwMode="auto">
            <a:xfrm>
              <a:off x="9259888" y="2481263"/>
              <a:ext cx="1270000" cy="406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s-ES" sz="1200">
                  <a:solidFill>
                    <a:srgbClr val="4F5861"/>
                  </a:solidFill>
                  <a:latin typeface="Lato Regular"/>
                  <a:cs typeface="Lato Regular"/>
                </a:rPr>
                <a:t>AUG</a:t>
              </a:r>
              <a:endParaRPr lang="es-ES" sz="1200">
                <a:latin typeface="Lato Regular"/>
                <a:cs typeface="Lato Regular"/>
              </a:endParaRPr>
            </a:p>
          </p:txBody>
        </p:sp>
        <p:sp>
          <p:nvSpPr>
            <p:cNvPr id="113" name="AutoShape 21"/>
            <p:cNvSpPr>
              <a:spLocks/>
            </p:cNvSpPr>
            <p:nvPr/>
          </p:nvSpPr>
          <p:spPr bwMode="auto">
            <a:xfrm>
              <a:off x="10682288" y="2227263"/>
              <a:ext cx="1270000" cy="2540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>
                <a:lnSpc>
                  <a:spcPct val="100000"/>
                </a:lnSpc>
                <a:defRPr/>
              </a:pPr>
              <a:endParaRPr lang="es-ES" sz="1200" b="0">
                <a:latin typeface="Lato Regular"/>
                <a:cs typeface="Lato Regular"/>
                <a:sym typeface="Helvetica Light" charset="0"/>
              </a:endParaRPr>
            </a:p>
          </p:txBody>
        </p:sp>
        <p:sp>
          <p:nvSpPr>
            <p:cNvPr id="114" name="AutoShape 22"/>
            <p:cNvSpPr>
              <a:spLocks/>
            </p:cNvSpPr>
            <p:nvPr/>
          </p:nvSpPr>
          <p:spPr bwMode="auto">
            <a:xfrm>
              <a:off x="10682288" y="2481263"/>
              <a:ext cx="1270000" cy="406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s-ES" sz="1200">
                  <a:solidFill>
                    <a:srgbClr val="4F5861"/>
                  </a:solidFill>
                  <a:latin typeface="Lato Regular"/>
                  <a:cs typeface="Lato Regular"/>
                </a:rPr>
                <a:t>SEP</a:t>
              </a:r>
              <a:endParaRPr lang="es-ES" sz="1200">
                <a:latin typeface="Lato Regular"/>
                <a:cs typeface="Lato Regular"/>
              </a:endParaRPr>
            </a:p>
          </p:txBody>
        </p:sp>
        <p:sp>
          <p:nvSpPr>
            <p:cNvPr id="115" name="AutoShape 23"/>
            <p:cNvSpPr>
              <a:spLocks/>
            </p:cNvSpPr>
            <p:nvPr/>
          </p:nvSpPr>
          <p:spPr bwMode="auto">
            <a:xfrm>
              <a:off x="12104688" y="2227263"/>
              <a:ext cx="1270000" cy="2540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>
                <a:lnSpc>
                  <a:spcPct val="100000"/>
                </a:lnSpc>
                <a:defRPr/>
              </a:pPr>
              <a:endParaRPr lang="es-ES" sz="1200" b="0">
                <a:latin typeface="Lato Regular"/>
                <a:cs typeface="Lato Regular"/>
                <a:sym typeface="Helvetica Light" charset="0"/>
              </a:endParaRPr>
            </a:p>
          </p:txBody>
        </p:sp>
        <p:sp>
          <p:nvSpPr>
            <p:cNvPr id="116" name="AutoShape 24"/>
            <p:cNvSpPr>
              <a:spLocks/>
            </p:cNvSpPr>
            <p:nvPr/>
          </p:nvSpPr>
          <p:spPr bwMode="auto">
            <a:xfrm>
              <a:off x="12104688" y="2481263"/>
              <a:ext cx="1270000" cy="406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s-ES" sz="1200">
                  <a:solidFill>
                    <a:srgbClr val="4F5861"/>
                  </a:solidFill>
                  <a:latin typeface="Lato Regular"/>
                  <a:cs typeface="Lato Regular"/>
                </a:rPr>
                <a:t>OCT</a:t>
              </a:r>
              <a:endParaRPr lang="es-ES" sz="1200">
                <a:latin typeface="Lato Regular"/>
                <a:cs typeface="Lato Regular"/>
              </a:endParaRPr>
            </a:p>
          </p:txBody>
        </p:sp>
        <p:sp>
          <p:nvSpPr>
            <p:cNvPr id="117" name="AutoShape 25"/>
            <p:cNvSpPr>
              <a:spLocks/>
            </p:cNvSpPr>
            <p:nvPr/>
          </p:nvSpPr>
          <p:spPr bwMode="auto">
            <a:xfrm>
              <a:off x="13527088" y="2227263"/>
              <a:ext cx="1270000" cy="2540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>
                <a:lnSpc>
                  <a:spcPct val="100000"/>
                </a:lnSpc>
                <a:defRPr/>
              </a:pPr>
              <a:endParaRPr lang="es-ES" sz="1200" b="0">
                <a:latin typeface="Lato Regular"/>
                <a:cs typeface="Lato Regular"/>
                <a:sym typeface="Helvetica Light" charset="0"/>
              </a:endParaRPr>
            </a:p>
          </p:txBody>
        </p:sp>
        <p:sp>
          <p:nvSpPr>
            <p:cNvPr id="118" name="AutoShape 26"/>
            <p:cNvSpPr>
              <a:spLocks/>
            </p:cNvSpPr>
            <p:nvPr/>
          </p:nvSpPr>
          <p:spPr bwMode="auto">
            <a:xfrm>
              <a:off x="13527088" y="2481263"/>
              <a:ext cx="1270000" cy="406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s-ES" sz="1200">
                  <a:solidFill>
                    <a:srgbClr val="4F5861"/>
                  </a:solidFill>
                  <a:latin typeface="Lato Regular"/>
                  <a:cs typeface="Lato Regular"/>
                </a:rPr>
                <a:t>NOV</a:t>
              </a:r>
              <a:endParaRPr lang="es-ES" sz="1200">
                <a:latin typeface="Lato Regular"/>
                <a:cs typeface="Lato Regular"/>
              </a:endParaRPr>
            </a:p>
          </p:txBody>
        </p:sp>
        <p:sp>
          <p:nvSpPr>
            <p:cNvPr id="119" name="AutoShape 27"/>
            <p:cNvSpPr>
              <a:spLocks/>
            </p:cNvSpPr>
            <p:nvPr/>
          </p:nvSpPr>
          <p:spPr bwMode="auto">
            <a:xfrm>
              <a:off x="14949488" y="2227263"/>
              <a:ext cx="1270000" cy="2540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>
                <a:lnSpc>
                  <a:spcPct val="100000"/>
                </a:lnSpc>
                <a:defRPr/>
              </a:pPr>
              <a:endParaRPr lang="es-ES" sz="1200" b="0">
                <a:latin typeface="Lato Regular"/>
                <a:cs typeface="Lato Regular"/>
                <a:sym typeface="Helvetica Light" charset="0"/>
              </a:endParaRPr>
            </a:p>
          </p:txBody>
        </p:sp>
        <p:sp>
          <p:nvSpPr>
            <p:cNvPr id="120" name="AutoShape 28"/>
            <p:cNvSpPr>
              <a:spLocks/>
            </p:cNvSpPr>
            <p:nvPr/>
          </p:nvSpPr>
          <p:spPr bwMode="auto">
            <a:xfrm>
              <a:off x="14949488" y="2481263"/>
              <a:ext cx="1270000" cy="406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s-ES" sz="1200">
                  <a:solidFill>
                    <a:srgbClr val="4F5861"/>
                  </a:solidFill>
                  <a:latin typeface="Lato Regular"/>
                  <a:cs typeface="Lato Regular"/>
                </a:rPr>
                <a:t>DEC</a:t>
              </a:r>
              <a:endParaRPr lang="es-ES" sz="1200">
                <a:latin typeface="Lato Regular"/>
                <a:cs typeface="Lat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5529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Four circle charts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367840"/>
              </p:ext>
            </p:extLst>
          </p:nvPr>
        </p:nvGraphicFramePr>
        <p:xfrm>
          <a:off x="596899" y="2793614"/>
          <a:ext cx="2237090" cy="223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AutoShape 6"/>
          <p:cNvSpPr>
            <a:spLocks/>
          </p:cNvSpPr>
          <p:nvPr/>
        </p:nvSpPr>
        <p:spPr bwMode="auto">
          <a:xfrm>
            <a:off x="1003133" y="3204051"/>
            <a:ext cx="1400808" cy="1400808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3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F2F3F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defRPr/>
            </a:pPr>
            <a:endParaRPr lang="es-ES" sz="3000" b="0">
              <a:effectLst>
                <a:outerShdw blurRad="38100" dist="38100" dir="2700000" algn="tl">
                  <a:srgbClr val="DDDDDD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1024846" y="3543046"/>
            <a:ext cx="1360885" cy="73052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/>
            </a:pPr>
            <a:r>
              <a:rPr lang="es-ES" sz="3000" b="0" dirty="0">
                <a:solidFill>
                  <a:srgbClr val="9A9A9A"/>
                </a:solidFill>
                <a:cs typeface="Lato" charset="0"/>
              </a:rPr>
              <a:t>20%</a:t>
            </a:r>
            <a:endParaRPr lang="es-ES" sz="3000" dirty="0">
              <a:cs typeface="Lato" charset="0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527126"/>
              </p:ext>
            </p:extLst>
          </p:nvPr>
        </p:nvGraphicFramePr>
        <p:xfrm>
          <a:off x="2601455" y="2827233"/>
          <a:ext cx="2169851" cy="2169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AutoShape 11"/>
          <p:cNvSpPr>
            <a:spLocks/>
          </p:cNvSpPr>
          <p:nvPr/>
        </p:nvSpPr>
        <p:spPr bwMode="auto">
          <a:xfrm>
            <a:off x="2987377" y="3221561"/>
            <a:ext cx="1400808" cy="1400808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2F3F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defRPr/>
            </a:pPr>
            <a:endParaRPr lang="es-ES" sz="3000" b="0">
              <a:effectLst>
                <a:outerShdw blurRad="38100" dist="38100" dir="2700000" algn="tl">
                  <a:srgbClr val="DDDDDD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2" name="AutoShape 12"/>
          <p:cNvSpPr>
            <a:spLocks/>
          </p:cNvSpPr>
          <p:nvPr/>
        </p:nvSpPr>
        <p:spPr bwMode="auto">
          <a:xfrm>
            <a:off x="3038507" y="3543046"/>
            <a:ext cx="1361585" cy="73052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/>
            </a:pPr>
            <a:r>
              <a:rPr lang="es-ES" sz="3000" b="0">
                <a:solidFill>
                  <a:srgbClr val="9A9A9A"/>
                </a:solidFill>
                <a:cs typeface="Lato" charset="0"/>
              </a:rPr>
              <a:t>50%</a:t>
            </a:r>
            <a:endParaRPr lang="es-ES" sz="3000">
              <a:cs typeface="Lato" charset="0"/>
            </a:endParaRPr>
          </a:p>
        </p:txBody>
      </p:sp>
      <p:graphicFrame>
        <p:nvGraphicFramePr>
          <p:cNvPr id="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511661"/>
              </p:ext>
            </p:extLst>
          </p:nvPr>
        </p:nvGraphicFramePr>
        <p:xfrm>
          <a:off x="4575193" y="2825132"/>
          <a:ext cx="2174054" cy="2174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AutoShape 16"/>
          <p:cNvSpPr>
            <a:spLocks/>
          </p:cNvSpPr>
          <p:nvPr/>
        </p:nvSpPr>
        <p:spPr bwMode="auto">
          <a:xfrm>
            <a:off x="4968820" y="3221561"/>
            <a:ext cx="1400808" cy="1400808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2F3F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defRPr/>
            </a:pPr>
            <a:endParaRPr lang="es-ES" sz="3000" b="0">
              <a:effectLst>
                <a:outerShdw blurRad="38100" dist="38100" dir="2700000" algn="tl">
                  <a:srgbClr val="DDDDDD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5" name="AutoShape 17"/>
          <p:cNvSpPr>
            <a:spLocks/>
          </p:cNvSpPr>
          <p:nvPr/>
        </p:nvSpPr>
        <p:spPr bwMode="auto">
          <a:xfrm>
            <a:off x="4987031" y="3543046"/>
            <a:ext cx="1360885" cy="73052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/>
            </a:pPr>
            <a:r>
              <a:rPr lang="es-ES" sz="3000" b="0">
                <a:solidFill>
                  <a:srgbClr val="9A9A9A"/>
                </a:solidFill>
                <a:cs typeface="Lato" charset="0"/>
              </a:rPr>
              <a:t>70%</a:t>
            </a:r>
            <a:endParaRPr lang="es-ES" sz="3000">
              <a:cs typeface="Lato" charset="0"/>
            </a:endParaRPr>
          </a:p>
        </p:txBody>
      </p:sp>
      <p:graphicFrame>
        <p:nvGraphicFramePr>
          <p:cNvPr id="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335695"/>
              </p:ext>
            </p:extLst>
          </p:nvPr>
        </p:nvGraphicFramePr>
        <p:xfrm>
          <a:off x="6552433" y="2825132"/>
          <a:ext cx="2174054" cy="2174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AutoShape 21"/>
          <p:cNvSpPr>
            <a:spLocks/>
          </p:cNvSpPr>
          <p:nvPr/>
        </p:nvSpPr>
        <p:spPr bwMode="auto">
          <a:xfrm>
            <a:off x="6940457" y="3204751"/>
            <a:ext cx="1400808" cy="1400808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2F3F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defRPr/>
            </a:pPr>
            <a:endParaRPr lang="es-ES" sz="3000" b="0">
              <a:effectLst>
                <a:outerShdw blurRad="38100" dist="38100" dir="2700000" algn="tl">
                  <a:srgbClr val="DDDDDD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8" name="AutoShape 22"/>
          <p:cNvSpPr>
            <a:spLocks/>
          </p:cNvSpPr>
          <p:nvPr/>
        </p:nvSpPr>
        <p:spPr bwMode="auto">
          <a:xfrm>
            <a:off x="6975477" y="3543046"/>
            <a:ext cx="1360885" cy="73052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/>
            </a:pPr>
            <a:r>
              <a:rPr lang="es-ES" sz="3000" b="0">
                <a:solidFill>
                  <a:srgbClr val="9A9A9A"/>
                </a:solidFill>
                <a:cs typeface="Lato" charset="0"/>
              </a:rPr>
              <a:t>30%</a:t>
            </a:r>
            <a:endParaRPr lang="es-ES" sz="3000"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8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 animBg="1"/>
      <p:bldP spid="9" grpId="0"/>
      <p:bldGraphic spid="10" grpId="0">
        <p:bldAsOne/>
      </p:bldGraphic>
      <p:bldP spid="11" grpId="0" animBg="1"/>
      <p:bldP spid="12" grpId="0"/>
      <p:bldGraphic spid="13" grpId="0">
        <p:bldAsOne/>
      </p:bldGraphic>
      <p:bldP spid="14" grpId="0" animBg="1"/>
      <p:bldP spid="15" grpId="0"/>
      <p:bldGraphic spid="16" grpId="0">
        <p:bldAsOne/>
      </p:bldGraphic>
      <p:bldP spid="17" grpId="0" animBg="1"/>
      <p:bldP spid="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Wave slide bars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  <a:p>
            <a:endParaRPr lang="en-US" dirty="0"/>
          </a:p>
          <a:p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062036" y="3139082"/>
            <a:ext cx="6885961" cy="1667348"/>
            <a:chOff x="-280987" y="106363"/>
            <a:chExt cx="19492912" cy="4075112"/>
          </a:xfrm>
        </p:grpSpPr>
        <p:sp>
          <p:nvSpPr>
            <p:cNvPr id="7" name="AutoShape 5"/>
            <p:cNvSpPr>
              <a:spLocks/>
            </p:cNvSpPr>
            <p:nvPr/>
          </p:nvSpPr>
          <p:spPr bwMode="auto">
            <a:xfrm>
              <a:off x="-280987" y="2189163"/>
              <a:ext cx="3544887" cy="1992312"/>
            </a:xfrm>
            <a:custGeom>
              <a:avLst/>
              <a:gdLst>
                <a:gd name="T0" fmla="*/ 2147483647 w 21600"/>
                <a:gd name="T1" fmla="*/ 2147483647 h 21593"/>
                <a:gd name="T2" fmla="*/ 2147483647 w 21600"/>
                <a:gd name="T3" fmla="*/ 2147483647 h 21593"/>
                <a:gd name="T4" fmla="*/ 2147483647 w 21600"/>
                <a:gd name="T5" fmla="*/ 2147483647 h 21593"/>
                <a:gd name="T6" fmla="*/ 2147483647 w 21600"/>
                <a:gd name="T7" fmla="*/ 2147483647 h 215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93">
                  <a:moveTo>
                    <a:pt x="5361" y="8702"/>
                  </a:moveTo>
                  <a:cubicBezTo>
                    <a:pt x="6154" y="3492"/>
                    <a:pt x="8338" y="-7"/>
                    <a:pt x="10793" y="-1"/>
                  </a:cubicBezTo>
                  <a:cubicBezTo>
                    <a:pt x="13249" y="6"/>
                    <a:pt x="15429" y="3518"/>
                    <a:pt x="16216" y="8733"/>
                  </a:cubicBezTo>
                  <a:cubicBezTo>
                    <a:pt x="16576" y="11187"/>
                    <a:pt x="17136" y="13469"/>
                    <a:pt x="17868" y="15463"/>
                  </a:cubicBezTo>
                  <a:cubicBezTo>
                    <a:pt x="18863" y="18173"/>
                    <a:pt x="20146" y="20278"/>
                    <a:pt x="21599" y="21585"/>
                  </a:cubicBezTo>
                  <a:cubicBezTo>
                    <a:pt x="17993" y="21586"/>
                    <a:pt x="14387" y="21588"/>
                    <a:pt x="10781" y="21589"/>
                  </a:cubicBezTo>
                  <a:cubicBezTo>
                    <a:pt x="7187" y="21590"/>
                    <a:pt x="3593" y="21591"/>
                    <a:pt x="0" y="21592"/>
                  </a:cubicBezTo>
                  <a:cubicBezTo>
                    <a:pt x="1455" y="20285"/>
                    <a:pt x="2739" y="18169"/>
                    <a:pt x="3730" y="15443"/>
                  </a:cubicBezTo>
                  <a:cubicBezTo>
                    <a:pt x="4457" y="13444"/>
                    <a:pt x="5010" y="11158"/>
                    <a:pt x="5361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en-US" sz="1400"/>
            </a:p>
          </p:txBody>
        </p:sp>
        <p:sp>
          <p:nvSpPr>
            <p:cNvPr id="8" name="AutoShape 6"/>
            <p:cNvSpPr>
              <a:spLocks/>
            </p:cNvSpPr>
            <p:nvPr/>
          </p:nvSpPr>
          <p:spPr bwMode="auto">
            <a:xfrm>
              <a:off x="855663" y="1571625"/>
              <a:ext cx="1270000" cy="482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s-ES" sz="1400">
                  <a:solidFill>
                    <a:srgbClr val="4F5861"/>
                  </a:solidFill>
                  <a:cs typeface="Lato" charset="0"/>
                </a:rPr>
                <a:t>48%</a:t>
              </a:r>
              <a:endParaRPr lang="es-ES" sz="1400">
                <a:cs typeface="Lato" charset="0"/>
              </a:endParaRPr>
            </a:p>
          </p:txBody>
        </p:sp>
        <p:sp>
          <p:nvSpPr>
            <p:cNvPr id="9" name="AutoShape 7"/>
            <p:cNvSpPr>
              <a:spLocks/>
            </p:cNvSpPr>
            <p:nvPr/>
          </p:nvSpPr>
          <p:spPr bwMode="auto">
            <a:xfrm>
              <a:off x="1490663" y="1343025"/>
              <a:ext cx="3544887" cy="2838450"/>
            </a:xfrm>
            <a:custGeom>
              <a:avLst/>
              <a:gdLst>
                <a:gd name="T0" fmla="*/ 2147483647 w 21600"/>
                <a:gd name="T1" fmla="*/ 2147483647 h 21593"/>
                <a:gd name="T2" fmla="*/ 2147483647 w 21600"/>
                <a:gd name="T3" fmla="*/ 2147483647 h 21593"/>
                <a:gd name="T4" fmla="*/ 2147483647 w 21600"/>
                <a:gd name="T5" fmla="*/ 2147483647 h 21593"/>
                <a:gd name="T6" fmla="*/ 2147483647 w 21600"/>
                <a:gd name="T7" fmla="*/ 2147483647 h 215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93">
                  <a:moveTo>
                    <a:pt x="5361" y="8702"/>
                  </a:moveTo>
                  <a:cubicBezTo>
                    <a:pt x="6154" y="3492"/>
                    <a:pt x="8338" y="-7"/>
                    <a:pt x="10793" y="-1"/>
                  </a:cubicBezTo>
                  <a:cubicBezTo>
                    <a:pt x="13249" y="6"/>
                    <a:pt x="15429" y="3518"/>
                    <a:pt x="16216" y="8733"/>
                  </a:cubicBezTo>
                  <a:cubicBezTo>
                    <a:pt x="16576" y="11187"/>
                    <a:pt x="17136" y="13469"/>
                    <a:pt x="17868" y="15463"/>
                  </a:cubicBezTo>
                  <a:cubicBezTo>
                    <a:pt x="18863" y="18173"/>
                    <a:pt x="20146" y="20278"/>
                    <a:pt x="21599" y="21585"/>
                  </a:cubicBezTo>
                  <a:cubicBezTo>
                    <a:pt x="17993" y="21586"/>
                    <a:pt x="14387" y="21588"/>
                    <a:pt x="10781" y="21589"/>
                  </a:cubicBezTo>
                  <a:cubicBezTo>
                    <a:pt x="7187" y="21590"/>
                    <a:pt x="3593" y="21591"/>
                    <a:pt x="0" y="21592"/>
                  </a:cubicBezTo>
                  <a:cubicBezTo>
                    <a:pt x="1455" y="20285"/>
                    <a:pt x="2739" y="18169"/>
                    <a:pt x="3730" y="15443"/>
                  </a:cubicBezTo>
                  <a:cubicBezTo>
                    <a:pt x="4457" y="13444"/>
                    <a:pt x="5010" y="11158"/>
                    <a:pt x="5361" y="8702"/>
                  </a:cubicBezTo>
                  <a:close/>
                </a:path>
              </a:pathLst>
            </a:custGeom>
            <a:solidFill>
              <a:schemeClr val="accent2">
                <a:alpha val="8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en-US" sz="1400"/>
            </a:p>
          </p:txBody>
        </p:sp>
        <p:sp>
          <p:nvSpPr>
            <p:cNvPr id="10" name="AutoShape 8"/>
            <p:cNvSpPr>
              <a:spLocks/>
            </p:cNvSpPr>
            <p:nvPr/>
          </p:nvSpPr>
          <p:spPr bwMode="auto">
            <a:xfrm>
              <a:off x="3263900" y="1892300"/>
              <a:ext cx="3543300" cy="2289175"/>
            </a:xfrm>
            <a:custGeom>
              <a:avLst/>
              <a:gdLst>
                <a:gd name="T0" fmla="*/ 10800 w 21600"/>
                <a:gd name="T1" fmla="+- 0 10803 7"/>
                <a:gd name="T2" fmla="*/ 10803 h 21593"/>
                <a:gd name="T3" fmla="*/ 10800 w 21600"/>
                <a:gd name="T4" fmla="+- 0 10803 7"/>
                <a:gd name="T5" fmla="*/ 10803 h 21593"/>
                <a:gd name="T6" fmla="*/ 10800 w 21600"/>
                <a:gd name="T7" fmla="+- 0 10803 7"/>
                <a:gd name="T8" fmla="*/ 10803 h 21593"/>
                <a:gd name="T9" fmla="*/ 10800 w 21600"/>
                <a:gd name="T10" fmla="+- 0 10803 7"/>
                <a:gd name="T11" fmla="*/ 10803 h 2159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593">
                  <a:moveTo>
                    <a:pt x="5361" y="8702"/>
                  </a:moveTo>
                  <a:cubicBezTo>
                    <a:pt x="6154" y="3492"/>
                    <a:pt x="8338" y="-7"/>
                    <a:pt x="10793" y="-1"/>
                  </a:cubicBezTo>
                  <a:cubicBezTo>
                    <a:pt x="13249" y="6"/>
                    <a:pt x="15429" y="3518"/>
                    <a:pt x="16216" y="8733"/>
                  </a:cubicBezTo>
                  <a:cubicBezTo>
                    <a:pt x="16576" y="11187"/>
                    <a:pt x="17136" y="13469"/>
                    <a:pt x="17868" y="15463"/>
                  </a:cubicBezTo>
                  <a:cubicBezTo>
                    <a:pt x="18863" y="18173"/>
                    <a:pt x="20146" y="20278"/>
                    <a:pt x="21599" y="21585"/>
                  </a:cubicBezTo>
                  <a:cubicBezTo>
                    <a:pt x="17993" y="21586"/>
                    <a:pt x="14387" y="21588"/>
                    <a:pt x="10781" y="21589"/>
                  </a:cubicBezTo>
                  <a:cubicBezTo>
                    <a:pt x="7187" y="21590"/>
                    <a:pt x="3593" y="21591"/>
                    <a:pt x="0" y="21592"/>
                  </a:cubicBezTo>
                  <a:cubicBezTo>
                    <a:pt x="1455" y="20285"/>
                    <a:pt x="2739" y="18169"/>
                    <a:pt x="3730" y="15443"/>
                  </a:cubicBezTo>
                  <a:cubicBezTo>
                    <a:pt x="4457" y="13444"/>
                    <a:pt x="5010" y="11158"/>
                    <a:pt x="5361" y="8702"/>
                  </a:cubicBezTo>
                  <a:close/>
                </a:path>
              </a:pathLst>
            </a:custGeom>
            <a:solidFill>
              <a:schemeClr val="accent3">
                <a:alpha val="89999"/>
              </a:schemeClr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l" defTabSz="457200">
                <a:lnSpc>
                  <a:spcPct val="100000"/>
                </a:lnSpc>
                <a:defRPr/>
              </a:pPr>
              <a:endParaRPr lang="es-ES" sz="1400" b="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1" name="AutoShape 9"/>
            <p:cNvSpPr>
              <a:spLocks/>
            </p:cNvSpPr>
            <p:nvPr/>
          </p:nvSpPr>
          <p:spPr bwMode="auto">
            <a:xfrm>
              <a:off x="5035550" y="809625"/>
              <a:ext cx="3544888" cy="3371850"/>
            </a:xfrm>
            <a:custGeom>
              <a:avLst/>
              <a:gdLst>
                <a:gd name="T0" fmla="*/ 10800 w 21600"/>
                <a:gd name="T1" fmla="+- 0 10803 7"/>
                <a:gd name="T2" fmla="*/ 10803 h 21593"/>
                <a:gd name="T3" fmla="*/ 10800 w 21600"/>
                <a:gd name="T4" fmla="+- 0 10803 7"/>
                <a:gd name="T5" fmla="*/ 10803 h 21593"/>
                <a:gd name="T6" fmla="*/ 10800 w 21600"/>
                <a:gd name="T7" fmla="+- 0 10803 7"/>
                <a:gd name="T8" fmla="*/ 10803 h 21593"/>
                <a:gd name="T9" fmla="*/ 10800 w 21600"/>
                <a:gd name="T10" fmla="+- 0 10803 7"/>
                <a:gd name="T11" fmla="*/ 10803 h 2159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593">
                  <a:moveTo>
                    <a:pt x="5361" y="8702"/>
                  </a:moveTo>
                  <a:cubicBezTo>
                    <a:pt x="6154" y="3492"/>
                    <a:pt x="8338" y="-7"/>
                    <a:pt x="10793" y="-1"/>
                  </a:cubicBezTo>
                  <a:cubicBezTo>
                    <a:pt x="13249" y="6"/>
                    <a:pt x="15429" y="3518"/>
                    <a:pt x="16216" y="8733"/>
                  </a:cubicBezTo>
                  <a:cubicBezTo>
                    <a:pt x="16576" y="11187"/>
                    <a:pt x="17136" y="13469"/>
                    <a:pt x="17868" y="15463"/>
                  </a:cubicBezTo>
                  <a:cubicBezTo>
                    <a:pt x="18863" y="18173"/>
                    <a:pt x="20146" y="20278"/>
                    <a:pt x="21599" y="21585"/>
                  </a:cubicBezTo>
                  <a:cubicBezTo>
                    <a:pt x="17993" y="21586"/>
                    <a:pt x="14387" y="21588"/>
                    <a:pt x="10781" y="21589"/>
                  </a:cubicBezTo>
                  <a:cubicBezTo>
                    <a:pt x="7187" y="21590"/>
                    <a:pt x="3593" y="21591"/>
                    <a:pt x="0" y="21592"/>
                  </a:cubicBezTo>
                  <a:cubicBezTo>
                    <a:pt x="1455" y="20285"/>
                    <a:pt x="2739" y="18169"/>
                    <a:pt x="3730" y="15443"/>
                  </a:cubicBezTo>
                  <a:cubicBezTo>
                    <a:pt x="4457" y="13444"/>
                    <a:pt x="5010" y="11158"/>
                    <a:pt x="5361" y="8702"/>
                  </a:cubicBezTo>
                  <a:close/>
                </a:path>
              </a:pathLst>
            </a:custGeom>
            <a:solidFill>
              <a:schemeClr val="accent4">
                <a:alpha val="89999"/>
              </a:schemeClr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l" defTabSz="457200">
                <a:lnSpc>
                  <a:spcPct val="100000"/>
                </a:lnSpc>
                <a:defRPr/>
              </a:pPr>
              <a:endParaRPr lang="es-ES" sz="1400" b="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2" name="AutoShape 10"/>
            <p:cNvSpPr>
              <a:spLocks/>
            </p:cNvSpPr>
            <p:nvPr/>
          </p:nvSpPr>
          <p:spPr bwMode="auto">
            <a:xfrm>
              <a:off x="6807200" y="2020888"/>
              <a:ext cx="3544888" cy="2160587"/>
            </a:xfrm>
            <a:custGeom>
              <a:avLst/>
              <a:gdLst>
                <a:gd name="T0" fmla="*/ 10800 w 21600"/>
                <a:gd name="T1" fmla="+- 0 10803 7"/>
                <a:gd name="T2" fmla="*/ 10803 h 21593"/>
                <a:gd name="T3" fmla="*/ 10800 w 21600"/>
                <a:gd name="T4" fmla="+- 0 10803 7"/>
                <a:gd name="T5" fmla="*/ 10803 h 21593"/>
                <a:gd name="T6" fmla="*/ 10800 w 21600"/>
                <a:gd name="T7" fmla="+- 0 10803 7"/>
                <a:gd name="T8" fmla="*/ 10803 h 21593"/>
                <a:gd name="T9" fmla="*/ 10800 w 21600"/>
                <a:gd name="T10" fmla="+- 0 10803 7"/>
                <a:gd name="T11" fmla="*/ 10803 h 2159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593">
                  <a:moveTo>
                    <a:pt x="5361" y="8702"/>
                  </a:moveTo>
                  <a:cubicBezTo>
                    <a:pt x="6154" y="3492"/>
                    <a:pt x="8338" y="-7"/>
                    <a:pt x="10793" y="-1"/>
                  </a:cubicBezTo>
                  <a:cubicBezTo>
                    <a:pt x="13249" y="6"/>
                    <a:pt x="15429" y="3518"/>
                    <a:pt x="16216" y="8733"/>
                  </a:cubicBezTo>
                  <a:cubicBezTo>
                    <a:pt x="16576" y="11187"/>
                    <a:pt x="17136" y="13469"/>
                    <a:pt x="17868" y="15463"/>
                  </a:cubicBezTo>
                  <a:cubicBezTo>
                    <a:pt x="18863" y="18173"/>
                    <a:pt x="20146" y="20278"/>
                    <a:pt x="21599" y="21585"/>
                  </a:cubicBezTo>
                  <a:cubicBezTo>
                    <a:pt x="17993" y="21586"/>
                    <a:pt x="14387" y="21588"/>
                    <a:pt x="10781" y="21589"/>
                  </a:cubicBezTo>
                  <a:cubicBezTo>
                    <a:pt x="7187" y="21590"/>
                    <a:pt x="3593" y="21591"/>
                    <a:pt x="0" y="21592"/>
                  </a:cubicBezTo>
                  <a:cubicBezTo>
                    <a:pt x="1455" y="20285"/>
                    <a:pt x="2739" y="18169"/>
                    <a:pt x="3730" y="15443"/>
                  </a:cubicBezTo>
                  <a:cubicBezTo>
                    <a:pt x="4457" y="13444"/>
                    <a:pt x="5010" y="11158"/>
                    <a:pt x="5361" y="8702"/>
                  </a:cubicBezTo>
                  <a:close/>
                </a:path>
              </a:pathLst>
            </a:custGeom>
            <a:solidFill>
              <a:schemeClr val="accent5">
                <a:alpha val="89999"/>
              </a:schemeClr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l" defTabSz="457200">
                <a:lnSpc>
                  <a:spcPct val="100000"/>
                </a:lnSpc>
                <a:defRPr/>
              </a:pPr>
              <a:endParaRPr lang="es-ES" sz="1400" b="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3" name="AutoShape 11"/>
            <p:cNvSpPr>
              <a:spLocks/>
            </p:cNvSpPr>
            <p:nvPr/>
          </p:nvSpPr>
          <p:spPr bwMode="auto">
            <a:xfrm>
              <a:off x="8580438" y="2351088"/>
              <a:ext cx="3543300" cy="1830387"/>
            </a:xfrm>
            <a:custGeom>
              <a:avLst/>
              <a:gdLst>
                <a:gd name="T0" fmla="*/ 10800 w 21600"/>
                <a:gd name="T1" fmla="+- 0 10803 7"/>
                <a:gd name="T2" fmla="*/ 10803 h 21593"/>
                <a:gd name="T3" fmla="*/ 10800 w 21600"/>
                <a:gd name="T4" fmla="+- 0 10803 7"/>
                <a:gd name="T5" fmla="*/ 10803 h 21593"/>
                <a:gd name="T6" fmla="*/ 10800 w 21600"/>
                <a:gd name="T7" fmla="+- 0 10803 7"/>
                <a:gd name="T8" fmla="*/ 10803 h 21593"/>
                <a:gd name="T9" fmla="*/ 10800 w 21600"/>
                <a:gd name="T10" fmla="+- 0 10803 7"/>
                <a:gd name="T11" fmla="*/ 10803 h 2159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593">
                  <a:moveTo>
                    <a:pt x="5361" y="8702"/>
                  </a:moveTo>
                  <a:cubicBezTo>
                    <a:pt x="6154" y="3492"/>
                    <a:pt x="8338" y="-7"/>
                    <a:pt x="10793" y="-1"/>
                  </a:cubicBezTo>
                  <a:cubicBezTo>
                    <a:pt x="13249" y="6"/>
                    <a:pt x="15429" y="3518"/>
                    <a:pt x="16216" y="8733"/>
                  </a:cubicBezTo>
                  <a:cubicBezTo>
                    <a:pt x="16576" y="11187"/>
                    <a:pt x="17136" y="13469"/>
                    <a:pt x="17868" y="15463"/>
                  </a:cubicBezTo>
                  <a:cubicBezTo>
                    <a:pt x="18863" y="18173"/>
                    <a:pt x="20146" y="20278"/>
                    <a:pt x="21599" y="21585"/>
                  </a:cubicBezTo>
                  <a:cubicBezTo>
                    <a:pt x="17993" y="21586"/>
                    <a:pt x="14387" y="21588"/>
                    <a:pt x="10781" y="21589"/>
                  </a:cubicBezTo>
                  <a:cubicBezTo>
                    <a:pt x="7187" y="21590"/>
                    <a:pt x="3593" y="21591"/>
                    <a:pt x="0" y="21593"/>
                  </a:cubicBezTo>
                  <a:cubicBezTo>
                    <a:pt x="1455" y="20285"/>
                    <a:pt x="2739" y="18169"/>
                    <a:pt x="3730" y="15443"/>
                  </a:cubicBezTo>
                  <a:cubicBezTo>
                    <a:pt x="4457" y="13444"/>
                    <a:pt x="5010" y="11158"/>
                    <a:pt x="5361" y="87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l" defTabSz="457200">
                <a:lnSpc>
                  <a:spcPct val="100000"/>
                </a:lnSpc>
                <a:defRPr/>
              </a:pPr>
              <a:endParaRPr lang="es-ES" sz="1400" b="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4" name="AutoShape 12"/>
            <p:cNvSpPr>
              <a:spLocks/>
            </p:cNvSpPr>
            <p:nvPr/>
          </p:nvSpPr>
          <p:spPr bwMode="auto">
            <a:xfrm>
              <a:off x="10352088" y="1343025"/>
              <a:ext cx="3544887" cy="2838450"/>
            </a:xfrm>
            <a:custGeom>
              <a:avLst/>
              <a:gdLst>
                <a:gd name="T0" fmla="*/ 10800 w 21600"/>
                <a:gd name="T1" fmla="+- 0 10803 7"/>
                <a:gd name="T2" fmla="*/ 10803 h 21593"/>
                <a:gd name="T3" fmla="*/ 10800 w 21600"/>
                <a:gd name="T4" fmla="+- 0 10803 7"/>
                <a:gd name="T5" fmla="*/ 10803 h 21593"/>
                <a:gd name="T6" fmla="*/ 10800 w 21600"/>
                <a:gd name="T7" fmla="+- 0 10803 7"/>
                <a:gd name="T8" fmla="*/ 10803 h 21593"/>
                <a:gd name="T9" fmla="*/ 10800 w 21600"/>
                <a:gd name="T10" fmla="+- 0 10803 7"/>
                <a:gd name="T11" fmla="*/ 10803 h 2159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593">
                  <a:moveTo>
                    <a:pt x="5361" y="8702"/>
                  </a:moveTo>
                  <a:cubicBezTo>
                    <a:pt x="6154" y="3492"/>
                    <a:pt x="8338" y="-7"/>
                    <a:pt x="10793" y="-1"/>
                  </a:cubicBezTo>
                  <a:cubicBezTo>
                    <a:pt x="13249" y="6"/>
                    <a:pt x="15429" y="3518"/>
                    <a:pt x="16216" y="8733"/>
                  </a:cubicBezTo>
                  <a:cubicBezTo>
                    <a:pt x="16576" y="11187"/>
                    <a:pt x="17136" y="13469"/>
                    <a:pt x="17868" y="15463"/>
                  </a:cubicBezTo>
                  <a:cubicBezTo>
                    <a:pt x="18863" y="18173"/>
                    <a:pt x="20146" y="20278"/>
                    <a:pt x="21599" y="21585"/>
                  </a:cubicBezTo>
                  <a:cubicBezTo>
                    <a:pt x="17993" y="21586"/>
                    <a:pt x="14387" y="21588"/>
                    <a:pt x="10781" y="21589"/>
                  </a:cubicBezTo>
                  <a:cubicBezTo>
                    <a:pt x="7187" y="21590"/>
                    <a:pt x="3593" y="21591"/>
                    <a:pt x="0" y="21592"/>
                  </a:cubicBezTo>
                  <a:cubicBezTo>
                    <a:pt x="1455" y="20285"/>
                    <a:pt x="2739" y="18169"/>
                    <a:pt x="3730" y="15443"/>
                  </a:cubicBezTo>
                  <a:cubicBezTo>
                    <a:pt x="4457" y="13444"/>
                    <a:pt x="5010" y="11158"/>
                    <a:pt x="5361" y="8702"/>
                  </a:cubicBezTo>
                  <a:close/>
                </a:path>
              </a:pathLst>
            </a:custGeom>
            <a:solidFill>
              <a:schemeClr val="accent5">
                <a:alpha val="89999"/>
              </a:schemeClr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l" defTabSz="457200">
                <a:lnSpc>
                  <a:spcPct val="100000"/>
                </a:lnSpc>
                <a:defRPr/>
              </a:pPr>
              <a:endParaRPr lang="es-ES" sz="1400" b="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5" name="AutoShape 13"/>
            <p:cNvSpPr>
              <a:spLocks/>
            </p:cNvSpPr>
            <p:nvPr/>
          </p:nvSpPr>
          <p:spPr bwMode="auto">
            <a:xfrm>
              <a:off x="12123738" y="2667000"/>
              <a:ext cx="3544887" cy="1514475"/>
            </a:xfrm>
            <a:custGeom>
              <a:avLst/>
              <a:gdLst>
                <a:gd name="T0" fmla="*/ 10800 w 21600"/>
                <a:gd name="T1" fmla="+- 0 10803 7"/>
                <a:gd name="T2" fmla="*/ 10803 h 21593"/>
                <a:gd name="T3" fmla="*/ 10800 w 21600"/>
                <a:gd name="T4" fmla="+- 0 10803 7"/>
                <a:gd name="T5" fmla="*/ 10803 h 21593"/>
                <a:gd name="T6" fmla="*/ 10800 w 21600"/>
                <a:gd name="T7" fmla="+- 0 10803 7"/>
                <a:gd name="T8" fmla="*/ 10803 h 21593"/>
                <a:gd name="T9" fmla="*/ 10800 w 21600"/>
                <a:gd name="T10" fmla="+- 0 10803 7"/>
                <a:gd name="T11" fmla="*/ 10803 h 2159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593">
                  <a:moveTo>
                    <a:pt x="5361" y="8702"/>
                  </a:moveTo>
                  <a:cubicBezTo>
                    <a:pt x="6154" y="3492"/>
                    <a:pt x="8338" y="-7"/>
                    <a:pt x="10793" y="-1"/>
                  </a:cubicBezTo>
                  <a:cubicBezTo>
                    <a:pt x="13249" y="6"/>
                    <a:pt x="15429" y="3518"/>
                    <a:pt x="16216" y="8733"/>
                  </a:cubicBezTo>
                  <a:cubicBezTo>
                    <a:pt x="16576" y="11187"/>
                    <a:pt x="17136" y="13469"/>
                    <a:pt x="17868" y="15463"/>
                  </a:cubicBezTo>
                  <a:cubicBezTo>
                    <a:pt x="18863" y="18173"/>
                    <a:pt x="20146" y="20278"/>
                    <a:pt x="21599" y="21585"/>
                  </a:cubicBezTo>
                  <a:cubicBezTo>
                    <a:pt x="17993" y="21586"/>
                    <a:pt x="14387" y="21588"/>
                    <a:pt x="10781" y="21589"/>
                  </a:cubicBezTo>
                  <a:cubicBezTo>
                    <a:pt x="7187" y="21590"/>
                    <a:pt x="3593" y="21591"/>
                    <a:pt x="0" y="21592"/>
                  </a:cubicBezTo>
                  <a:cubicBezTo>
                    <a:pt x="1455" y="20285"/>
                    <a:pt x="2739" y="18169"/>
                    <a:pt x="3730" y="15443"/>
                  </a:cubicBezTo>
                  <a:cubicBezTo>
                    <a:pt x="4457" y="13444"/>
                    <a:pt x="5010" y="11158"/>
                    <a:pt x="5361" y="8702"/>
                  </a:cubicBezTo>
                  <a:close/>
                </a:path>
              </a:pathLst>
            </a:custGeom>
            <a:solidFill>
              <a:schemeClr val="accent4">
                <a:alpha val="89999"/>
              </a:schemeClr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l" defTabSz="457200">
                <a:lnSpc>
                  <a:spcPct val="100000"/>
                </a:lnSpc>
                <a:defRPr/>
              </a:pPr>
              <a:endParaRPr lang="es-ES" sz="1400" b="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6" name="AutoShape 14"/>
            <p:cNvSpPr>
              <a:spLocks/>
            </p:cNvSpPr>
            <p:nvPr/>
          </p:nvSpPr>
          <p:spPr bwMode="auto">
            <a:xfrm>
              <a:off x="13896975" y="809625"/>
              <a:ext cx="3543300" cy="3371850"/>
            </a:xfrm>
            <a:custGeom>
              <a:avLst/>
              <a:gdLst>
                <a:gd name="T0" fmla="*/ 10800 w 21600"/>
                <a:gd name="T1" fmla="+- 0 10803 7"/>
                <a:gd name="T2" fmla="*/ 10803 h 21593"/>
                <a:gd name="T3" fmla="*/ 10800 w 21600"/>
                <a:gd name="T4" fmla="+- 0 10803 7"/>
                <a:gd name="T5" fmla="*/ 10803 h 21593"/>
                <a:gd name="T6" fmla="*/ 10800 w 21600"/>
                <a:gd name="T7" fmla="+- 0 10803 7"/>
                <a:gd name="T8" fmla="*/ 10803 h 21593"/>
                <a:gd name="T9" fmla="*/ 10800 w 21600"/>
                <a:gd name="T10" fmla="+- 0 10803 7"/>
                <a:gd name="T11" fmla="*/ 10803 h 2159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593">
                  <a:moveTo>
                    <a:pt x="5361" y="8702"/>
                  </a:moveTo>
                  <a:cubicBezTo>
                    <a:pt x="6154" y="3492"/>
                    <a:pt x="8338" y="-7"/>
                    <a:pt x="10793" y="-1"/>
                  </a:cubicBezTo>
                  <a:cubicBezTo>
                    <a:pt x="13249" y="6"/>
                    <a:pt x="15429" y="3518"/>
                    <a:pt x="16216" y="8733"/>
                  </a:cubicBezTo>
                  <a:cubicBezTo>
                    <a:pt x="16576" y="11187"/>
                    <a:pt x="17136" y="13469"/>
                    <a:pt x="17868" y="15463"/>
                  </a:cubicBezTo>
                  <a:cubicBezTo>
                    <a:pt x="18863" y="18173"/>
                    <a:pt x="20146" y="20278"/>
                    <a:pt x="21599" y="21585"/>
                  </a:cubicBezTo>
                  <a:cubicBezTo>
                    <a:pt x="17993" y="21586"/>
                    <a:pt x="14387" y="21588"/>
                    <a:pt x="10781" y="21589"/>
                  </a:cubicBezTo>
                  <a:cubicBezTo>
                    <a:pt x="7187" y="21590"/>
                    <a:pt x="3593" y="21591"/>
                    <a:pt x="0" y="21592"/>
                  </a:cubicBezTo>
                  <a:cubicBezTo>
                    <a:pt x="1455" y="20285"/>
                    <a:pt x="2739" y="18169"/>
                    <a:pt x="3730" y="15443"/>
                  </a:cubicBezTo>
                  <a:cubicBezTo>
                    <a:pt x="4457" y="13444"/>
                    <a:pt x="5010" y="11158"/>
                    <a:pt x="5361" y="8702"/>
                  </a:cubicBezTo>
                  <a:close/>
                </a:path>
              </a:pathLst>
            </a:custGeom>
            <a:solidFill>
              <a:schemeClr val="accent3">
                <a:alpha val="89999"/>
              </a:schemeClr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l" defTabSz="457200">
                <a:lnSpc>
                  <a:spcPct val="100000"/>
                </a:lnSpc>
                <a:defRPr/>
              </a:pPr>
              <a:endParaRPr lang="es-ES" sz="1400" b="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7" name="AutoShape 15"/>
            <p:cNvSpPr>
              <a:spLocks/>
            </p:cNvSpPr>
            <p:nvPr/>
          </p:nvSpPr>
          <p:spPr bwMode="auto">
            <a:xfrm>
              <a:off x="15668625" y="1701800"/>
              <a:ext cx="3543300" cy="2479675"/>
            </a:xfrm>
            <a:custGeom>
              <a:avLst/>
              <a:gdLst>
                <a:gd name="T0" fmla="*/ 2147483647 w 21600"/>
                <a:gd name="T1" fmla="*/ 2147483647 h 21593"/>
                <a:gd name="T2" fmla="*/ 2147483647 w 21600"/>
                <a:gd name="T3" fmla="*/ 2147483647 h 21593"/>
                <a:gd name="T4" fmla="*/ 2147483647 w 21600"/>
                <a:gd name="T5" fmla="*/ 2147483647 h 21593"/>
                <a:gd name="T6" fmla="*/ 2147483647 w 21600"/>
                <a:gd name="T7" fmla="*/ 2147483647 h 215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93">
                  <a:moveTo>
                    <a:pt x="5361" y="8702"/>
                  </a:moveTo>
                  <a:cubicBezTo>
                    <a:pt x="6154" y="3492"/>
                    <a:pt x="8338" y="-7"/>
                    <a:pt x="10793" y="-1"/>
                  </a:cubicBezTo>
                  <a:cubicBezTo>
                    <a:pt x="13249" y="6"/>
                    <a:pt x="15429" y="3518"/>
                    <a:pt x="16216" y="8733"/>
                  </a:cubicBezTo>
                  <a:cubicBezTo>
                    <a:pt x="16576" y="11187"/>
                    <a:pt x="17136" y="13469"/>
                    <a:pt x="17868" y="15463"/>
                  </a:cubicBezTo>
                  <a:cubicBezTo>
                    <a:pt x="18863" y="18173"/>
                    <a:pt x="20146" y="20278"/>
                    <a:pt x="21599" y="21585"/>
                  </a:cubicBezTo>
                  <a:cubicBezTo>
                    <a:pt x="17993" y="21586"/>
                    <a:pt x="14387" y="21588"/>
                    <a:pt x="10781" y="21589"/>
                  </a:cubicBezTo>
                  <a:cubicBezTo>
                    <a:pt x="7187" y="21590"/>
                    <a:pt x="3593" y="21591"/>
                    <a:pt x="0" y="21593"/>
                  </a:cubicBezTo>
                  <a:cubicBezTo>
                    <a:pt x="1455" y="20285"/>
                    <a:pt x="2739" y="18169"/>
                    <a:pt x="3730" y="15443"/>
                  </a:cubicBezTo>
                  <a:cubicBezTo>
                    <a:pt x="4457" y="13444"/>
                    <a:pt x="5010" y="11158"/>
                    <a:pt x="5361" y="8702"/>
                  </a:cubicBezTo>
                  <a:close/>
                </a:path>
              </a:pathLst>
            </a:custGeom>
            <a:solidFill>
              <a:schemeClr val="accent2">
                <a:alpha val="8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en-US" sz="1400"/>
            </a:p>
          </p:txBody>
        </p:sp>
        <p:sp>
          <p:nvSpPr>
            <p:cNvPr id="18" name="AutoShape 16"/>
            <p:cNvSpPr>
              <a:spLocks/>
            </p:cNvSpPr>
            <p:nvPr/>
          </p:nvSpPr>
          <p:spPr bwMode="auto">
            <a:xfrm>
              <a:off x="2628900" y="679450"/>
              <a:ext cx="1270000" cy="482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s-ES" sz="1400">
                  <a:solidFill>
                    <a:srgbClr val="4F5861"/>
                  </a:solidFill>
                  <a:cs typeface="Lato" charset="0"/>
                </a:rPr>
                <a:t>76%</a:t>
              </a:r>
              <a:endParaRPr lang="es-ES" sz="1400">
                <a:cs typeface="Lato" charset="0"/>
              </a:endParaRPr>
            </a:p>
          </p:txBody>
        </p:sp>
        <p:sp>
          <p:nvSpPr>
            <p:cNvPr id="19" name="AutoShape 17"/>
            <p:cNvSpPr>
              <a:spLocks/>
            </p:cNvSpPr>
            <p:nvPr/>
          </p:nvSpPr>
          <p:spPr bwMode="auto">
            <a:xfrm>
              <a:off x="4400550" y="1214438"/>
              <a:ext cx="1270000" cy="482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s-ES" sz="1400">
                  <a:solidFill>
                    <a:srgbClr val="4F5861"/>
                  </a:solidFill>
                  <a:cs typeface="Lato" charset="0"/>
                </a:rPr>
                <a:t>63%</a:t>
              </a:r>
              <a:endParaRPr lang="es-ES" sz="1400">
                <a:cs typeface="Lato" charset="0"/>
              </a:endParaRPr>
            </a:p>
          </p:txBody>
        </p:sp>
        <p:sp>
          <p:nvSpPr>
            <p:cNvPr id="20" name="AutoShape 18"/>
            <p:cNvSpPr>
              <a:spLocks/>
            </p:cNvSpPr>
            <p:nvPr/>
          </p:nvSpPr>
          <p:spPr bwMode="auto">
            <a:xfrm>
              <a:off x="6172200" y="201613"/>
              <a:ext cx="1270000" cy="482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s-ES" sz="1400">
                  <a:solidFill>
                    <a:srgbClr val="4F5861"/>
                  </a:solidFill>
                  <a:cs typeface="Lato" charset="0"/>
                </a:rPr>
                <a:t>88%</a:t>
              </a:r>
              <a:endParaRPr lang="es-ES" sz="1400">
                <a:cs typeface="Lato" charset="0"/>
              </a:endParaRPr>
            </a:p>
          </p:txBody>
        </p:sp>
        <p:sp>
          <p:nvSpPr>
            <p:cNvPr id="21" name="AutoShape 19"/>
            <p:cNvSpPr>
              <a:spLocks/>
            </p:cNvSpPr>
            <p:nvPr/>
          </p:nvSpPr>
          <p:spPr bwMode="auto">
            <a:xfrm>
              <a:off x="7945438" y="1436688"/>
              <a:ext cx="1270000" cy="482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s-ES" sz="1400">
                  <a:solidFill>
                    <a:srgbClr val="4F5861"/>
                  </a:solidFill>
                  <a:cs typeface="Lato" charset="0"/>
                </a:rPr>
                <a:t>60%</a:t>
              </a:r>
              <a:endParaRPr lang="es-ES" sz="1400">
                <a:cs typeface="Lato" charset="0"/>
              </a:endParaRPr>
            </a:p>
          </p:txBody>
        </p:sp>
        <p:sp>
          <p:nvSpPr>
            <p:cNvPr id="22" name="AutoShape 20"/>
            <p:cNvSpPr>
              <a:spLocks/>
            </p:cNvSpPr>
            <p:nvPr/>
          </p:nvSpPr>
          <p:spPr bwMode="auto">
            <a:xfrm>
              <a:off x="9717088" y="1671638"/>
              <a:ext cx="1270000" cy="482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s-ES" sz="1400">
                  <a:solidFill>
                    <a:srgbClr val="4F5861"/>
                  </a:solidFill>
                  <a:cs typeface="Lato" charset="0"/>
                </a:rPr>
                <a:t>58%</a:t>
              </a:r>
              <a:endParaRPr lang="es-ES" sz="1400">
                <a:cs typeface="Lato" charset="0"/>
              </a:endParaRPr>
            </a:p>
          </p:txBody>
        </p:sp>
        <p:sp>
          <p:nvSpPr>
            <p:cNvPr id="23" name="AutoShape 21"/>
            <p:cNvSpPr>
              <a:spLocks/>
            </p:cNvSpPr>
            <p:nvPr/>
          </p:nvSpPr>
          <p:spPr bwMode="auto">
            <a:xfrm>
              <a:off x="11488738" y="679450"/>
              <a:ext cx="1270000" cy="482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s-ES" sz="1400">
                  <a:solidFill>
                    <a:srgbClr val="4F5861"/>
                  </a:solidFill>
                  <a:cs typeface="Lato" charset="0"/>
                </a:rPr>
                <a:t>75%</a:t>
              </a:r>
              <a:endParaRPr lang="es-ES" sz="1400">
                <a:cs typeface="Lato" charset="0"/>
              </a:endParaRPr>
            </a:p>
          </p:txBody>
        </p:sp>
        <p:sp>
          <p:nvSpPr>
            <p:cNvPr id="24" name="AutoShape 22"/>
            <p:cNvSpPr>
              <a:spLocks/>
            </p:cNvSpPr>
            <p:nvPr/>
          </p:nvSpPr>
          <p:spPr bwMode="auto">
            <a:xfrm>
              <a:off x="13261975" y="2001838"/>
              <a:ext cx="1270000" cy="482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s-ES" sz="1400">
                  <a:solidFill>
                    <a:srgbClr val="4F5861"/>
                  </a:solidFill>
                  <a:cs typeface="Lato" charset="0"/>
                </a:rPr>
                <a:t>35%</a:t>
              </a:r>
              <a:endParaRPr lang="es-ES" sz="1400">
                <a:cs typeface="Lato" charset="0"/>
              </a:endParaRPr>
            </a:p>
          </p:txBody>
        </p:sp>
        <p:sp>
          <p:nvSpPr>
            <p:cNvPr id="25" name="AutoShape 23"/>
            <p:cNvSpPr>
              <a:spLocks/>
            </p:cNvSpPr>
            <p:nvPr/>
          </p:nvSpPr>
          <p:spPr bwMode="auto">
            <a:xfrm>
              <a:off x="15033625" y="106363"/>
              <a:ext cx="1270000" cy="482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s-ES" sz="1400">
                  <a:solidFill>
                    <a:srgbClr val="4F5861"/>
                  </a:solidFill>
                  <a:cs typeface="Lato" charset="0"/>
                </a:rPr>
                <a:t>90%</a:t>
              </a:r>
              <a:endParaRPr lang="es-ES" sz="1400">
                <a:cs typeface="Lato" charset="0"/>
              </a:endParaRPr>
            </a:p>
          </p:txBody>
        </p:sp>
        <p:sp>
          <p:nvSpPr>
            <p:cNvPr id="26" name="AutoShape 24"/>
            <p:cNvSpPr>
              <a:spLocks/>
            </p:cNvSpPr>
            <p:nvPr/>
          </p:nvSpPr>
          <p:spPr bwMode="auto">
            <a:xfrm>
              <a:off x="16805275" y="1174750"/>
              <a:ext cx="1270000" cy="482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s-ES" sz="1400">
                  <a:solidFill>
                    <a:srgbClr val="4F5861"/>
                  </a:solidFill>
                  <a:cs typeface="Lato" charset="0"/>
                </a:rPr>
                <a:t>65%</a:t>
              </a:r>
              <a:endParaRPr lang="es-ES" sz="1400">
                <a:cs typeface="La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2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Modern charts slide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  <a:p>
            <a:endParaRPr lang="en-US" dirty="0"/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986576"/>
              </p:ext>
            </p:extLst>
          </p:nvPr>
        </p:nvGraphicFramePr>
        <p:xfrm>
          <a:off x="660400" y="2829398"/>
          <a:ext cx="7620000" cy="2453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223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Price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78" name="Shape 1021"/>
          <p:cNvSpPr/>
          <p:nvPr/>
        </p:nvSpPr>
        <p:spPr>
          <a:xfrm>
            <a:off x="630627" y="1646454"/>
            <a:ext cx="1785379" cy="36845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lnSpc>
                <a:spcPct val="90000"/>
              </a:lnSpc>
              <a:defRPr sz="1800"/>
            </a:pPr>
            <a:r>
              <a:rPr lang="en-US" sz="1200" b="1" spc="-24" dirty="0">
                <a:solidFill>
                  <a:schemeClr val="bg1"/>
                </a:solidFill>
                <a:latin typeface="Lato Bold"/>
                <a:ea typeface="Rajdhani Medium"/>
                <a:cs typeface="Lato Bold"/>
                <a:sym typeface="Rajdhani Medium"/>
              </a:rPr>
              <a:t>BASIC</a:t>
            </a:r>
          </a:p>
        </p:txBody>
      </p:sp>
      <p:sp>
        <p:nvSpPr>
          <p:cNvPr id="79" name="Shape 1022"/>
          <p:cNvSpPr/>
          <p:nvPr/>
        </p:nvSpPr>
        <p:spPr>
          <a:xfrm>
            <a:off x="630627" y="2647145"/>
            <a:ext cx="1785379" cy="319262"/>
          </a:xfrm>
          <a:prstGeom prst="rect">
            <a:avLst/>
          </a:prstGeom>
          <a:solidFill>
            <a:schemeClr val="bg1">
              <a:lumMod val="85000"/>
              <a:alpha val="49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2700" spc="-53"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pPr lvl="0" algn="ctr">
              <a:defRPr sz="1800" spc="0"/>
            </a:pP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Feature</a:t>
            </a:r>
            <a:r>
              <a:rPr lang="es-ES_tradnl" sz="10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example</a:t>
            </a:r>
            <a:endParaRPr sz="1000" spc="-20" dirty="0">
              <a:solidFill>
                <a:schemeClr val="tx1">
                  <a:lumMod val="50000"/>
                  <a:lumOff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80" name="Shape 1023"/>
          <p:cNvSpPr/>
          <p:nvPr/>
        </p:nvSpPr>
        <p:spPr>
          <a:xfrm>
            <a:off x="630627" y="2966719"/>
            <a:ext cx="1785379" cy="319262"/>
          </a:xfrm>
          <a:prstGeom prst="rect">
            <a:avLst/>
          </a:prstGeom>
          <a:solidFill>
            <a:srgbClr val="F7F7F7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2700" spc="-53"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pPr lvl="0" algn="ctr">
              <a:defRPr sz="1800" spc="0"/>
            </a:pP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Another</a:t>
            </a:r>
            <a:r>
              <a:rPr lang="es-ES_tradnl" sz="10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item</a:t>
            </a:r>
            <a:endParaRPr lang="es-ES_tradnl" sz="1000" spc="-20" dirty="0">
              <a:solidFill>
                <a:schemeClr val="tx1">
                  <a:lumMod val="50000"/>
                  <a:lumOff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81" name="Shape 1024"/>
          <p:cNvSpPr/>
          <p:nvPr/>
        </p:nvSpPr>
        <p:spPr>
          <a:xfrm>
            <a:off x="630627" y="3285323"/>
            <a:ext cx="1785379" cy="319262"/>
          </a:xfrm>
          <a:prstGeom prst="rect">
            <a:avLst/>
          </a:prstGeom>
          <a:solidFill>
            <a:srgbClr val="D9D9D9">
              <a:alpha val="5000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2700" spc="-53"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pPr lvl="0" algn="ctr">
              <a:defRPr sz="1800" spc="0"/>
            </a:pP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Third</a:t>
            </a:r>
            <a:r>
              <a:rPr lang="es-ES_tradnl" sz="10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example</a:t>
            </a:r>
            <a:endParaRPr lang="es-ES_tradnl" sz="1000" spc="-20" dirty="0">
              <a:solidFill>
                <a:schemeClr val="tx1">
                  <a:lumMod val="50000"/>
                  <a:lumOff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82" name="Shape 1025"/>
          <p:cNvSpPr/>
          <p:nvPr/>
        </p:nvSpPr>
        <p:spPr>
          <a:xfrm>
            <a:off x="630627" y="3600086"/>
            <a:ext cx="1785379" cy="319262"/>
          </a:xfrm>
          <a:prstGeom prst="rect">
            <a:avLst/>
          </a:prstGeom>
          <a:solidFill>
            <a:srgbClr val="F7F7F7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2700" spc="-53"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pPr lvl="0" algn="ctr">
              <a:defRPr sz="1800" spc="0"/>
            </a:pP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Feature</a:t>
            </a:r>
            <a:r>
              <a:rPr lang="es-ES_tradnl" sz="10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example</a:t>
            </a:r>
            <a:endParaRPr lang="es-ES_tradnl" sz="1000" spc="-20" dirty="0">
              <a:solidFill>
                <a:schemeClr val="tx1">
                  <a:lumMod val="50000"/>
                  <a:lumOff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83" name="Shape 1026"/>
          <p:cNvSpPr/>
          <p:nvPr/>
        </p:nvSpPr>
        <p:spPr>
          <a:xfrm>
            <a:off x="630627" y="3917226"/>
            <a:ext cx="1785379" cy="31926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2700" spc="-53"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pPr lvl="0" algn="ctr">
              <a:defRPr sz="1800" spc="0"/>
            </a:pP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Last</a:t>
            </a:r>
            <a:r>
              <a:rPr lang="es-ES_tradnl" sz="10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example</a:t>
            </a:r>
            <a:endParaRPr lang="es-ES_tradnl" sz="1000" spc="-20" dirty="0">
              <a:solidFill>
                <a:schemeClr val="tx1">
                  <a:lumMod val="50000"/>
                  <a:lumOff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84" name="Shape 1027"/>
          <p:cNvSpPr/>
          <p:nvPr/>
        </p:nvSpPr>
        <p:spPr>
          <a:xfrm>
            <a:off x="630627" y="4233454"/>
            <a:ext cx="1785379" cy="742445"/>
          </a:xfrm>
          <a:prstGeom prst="rect">
            <a:avLst/>
          </a:prstGeom>
          <a:solidFill>
            <a:srgbClr val="F7F7F7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 b="0" spc="0"/>
            </a:pPr>
            <a:r>
              <a:rPr lang="en-US" sz="1400" b="1" spc="-24" dirty="0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rPr>
              <a:t>CLAIM</a:t>
            </a:r>
          </a:p>
          <a:p>
            <a:pPr lvl="0" algn="ctr">
              <a:defRPr sz="1800" b="0" spc="0"/>
            </a:pPr>
            <a:r>
              <a:rPr lang="en-US" sz="1400" b="1" spc="-24" dirty="0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rPr>
              <a:t>OFFER</a:t>
            </a:r>
          </a:p>
        </p:txBody>
      </p:sp>
      <p:sp>
        <p:nvSpPr>
          <p:cNvPr id="85" name="Shape 1030"/>
          <p:cNvSpPr/>
          <p:nvPr/>
        </p:nvSpPr>
        <p:spPr>
          <a:xfrm>
            <a:off x="2645175" y="1646454"/>
            <a:ext cx="1785379" cy="368460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lnSpc>
                <a:spcPct val="90000"/>
              </a:lnSpc>
              <a:defRPr sz="1800"/>
            </a:pPr>
            <a:r>
              <a:rPr lang="en-US" sz="1200" b="1" spc="-24" dirty="0">
                <a:solidFill>
                  <a:schemeClr val="bg1"/>
                </a:solidFill>
                <a:latin typeface="Lato Bold"/>
                <a:ea typeface="Rajdhani Medium"/>
                <a:cs typeface="Lato Bold"/>
                <a:sym typeface="Rajdhani Medium"/>
              </a:rPr>
              <a:t>REGULAR</a:t>
            </a:r>
          </a:p>
        </p:txBody>
      </p:sp>
      <p:sp>
        <p:nvSpPr>
          <p:cNvPr id="86" name="Shape 1031"/>
          <p:cNvSpPr/>
          <p:nvPr/>
        </p:nvSpPr>
        <p:spPr>
          <a:xfrm>
            <a:off x="2645175" y="2647145"/>
            <a:ext cx="1785379" cy="319262"/>
          </a:xfrm>
          <a:prstGeom prst="rect">
            <a:avLst/>
          </a:prstGeom>
          <a:solidFill>
            <a:schemeClr val="bg1">
              <a:lumMod val="85000"/>
              <a:alpha val="49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2700" spc="-53"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pPr lvl="0" algn="ctr">
              <a:defRPr sz="1800" spc="0"/>
            </a:pP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Feature</a:t>
            </a:r>
            <a:r>
              <a:rPr lang="es-ES_tradnl" sz="10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example</a:t>
            </a:r>
            <a:endParaRPr lang="es-ES_tradnl" sz="1000" spc="-20" dirty="0">
              <a:solidFill>
                <a:schemeClr val="tx1">
                  <a:lumMod val="50000"/>
                  <a:lumOff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87" name="Shape 1032"/>
          <p:cNvSpPr/>
          <p:nvPr/>
        </p:nvSpPr>
        <p:spPr>
          <a:xfrm>
            <a:off x="2645175" y="2966719"/>
            <a:ext cx="1785379" cy="319262"/>
          </a:xfrm>
          <a:prstGeom prst="rect">
            <a:avLst/>
          </a:prstGeom>
          <a:solidFill>
            <a:srgbClr val="F7F7F7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2700" spc="-53"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pPr lvl="0" algn="ctr">
              <a:defRPr sz="1800" spc="0"/>
            </a:pP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Another</a:t>
            </a:r>
            <a:r>
              <a:rPr lang="es-ES_tradnl" sz="10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item</a:t>
            </a:r>
            <a:endParaRPr lang="es-ES_tradnl" sz="1000" spc="-20" dirty="0">
              <a:solidFill>
                <a:schemeClr val="tx1">
                  <a:lumMod val="50000"/>
                  <a:lumOff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88" name="Shape 1033"/>
          <p:cNvSpPr/>
          <p:nvPr/>
        </p:nvSpPr>
        <p:spPr>
          <a:xfrm>
            <a:off x="2645175" y="3285323"/>
            <a:ext cx="1785379" cy="319262"/>
          </a:xfrm>
          <a:prstGeom prst="rect">
            <a:avLst/>
          </a:prstGeom>
          <a:solidFill>
            <a:srgbClr val="D9D9D9">
              <a:alpha val="5000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2700" spc="-53"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pPr lvl="0" algn="ctr">
              <a:defRPr sz="1800" spc="0"/>
            </a:pP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Third</a:t>
            </a:r>
            <a:r>
              <a:rPr lang="es-ES_tradnl" sz="10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example</a:t>
            </a:r>
            <a:endParaRPr lang="es-ES_tradnl" sz="1000" spc="-20" dirty="0">
              <a:solidFill>
                <a:schemeClr val="tx1">
                  <a:lumMod val="50000"/>
                  <a:lumOff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89" name="Shape 1034"/>
          <p:cNvSpPr/>
          <p:nvPr/>
        </p:nvSpPr>
        <p:spPr>
          <a:xfrm>
            <a:off x="2645175" y="3600086"/>
            <a:ext cx="1785379" cy="319262"/>
          </a:xfrm>
          <a:prstGeom prst="rect">
            <a:avLst/>
          </a:prstGeom>
          <a:solidFill>
            <a:srgbClr val="F7F7F7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2700" spc="-53"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pPr lvl="0" algn="ctr">
              <a:defRPr sz="1800" spc="0"/>
            </a:pP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Feature</a:t>
            </a:r>
            <a:r>
              <a:rPr lang="es-ES_tradnl" sz="10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example</a:t>
            </a:r>
            <a:endParaRPr lang="es-ES_tradnl" sz="1000" spc="-20" dirty="0">
              <a:solidFill>
                <a:schemeClr val="tx1">
                  <a:lumMod val="50000"/>
                  <a:lumOff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90" name="Shape 1035"/>
          <p:cNvSpPr/>
          <p:nvPr/>
        </p:nvSpPr>
        <p:spPr>
          <a:xfrm>
            <a:off x="2645175" y="3917226"/>
            <a:ext cx="1785379" cy="31926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2700" spc="-53"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pPr lvl="0" algn="ctr">
              <a:defRPr sz="1800" spc="0"/>
            </a:pP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Last</a:t>
            </a:r>
            <a:r>
              <a:rPr lang="es-ES_tradnl" sz="10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example</a:t>
            </a:r>
            <a:endParaRPr lang="es-ES_tradnl" sz="1000" spc="-20" dirty="0">
              <a:solidFill>
                <a:schemeClr val="tx1">
                  <a:lumMod val="50000"/>
                  <a:lumOff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91" name="Shape 1036"/>
          <p:cNvSpPr/>
          <p:nvPr/>
        </p:nvSpPr>
        <p:spPr>
          <a:xfrm>
            <a:off x="2645175" y="4233454"/>
            <a:ext cx="1785379" cy="742445"/>
          </a:xfrm>
          <a:prstGeom prst="rect">
            <a:avLst/>
          </a:prstGeom>
          <a:solidFill>
            <a:srgbClr val="F7F7F7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 b="0" spc="0"/>
            </a:pPr>
            <a:r>
              <a:rPr lang="en-US" sz="1400" b="1" spc="-24" dirty="0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rPr>
              <a:t>CLAIM</a:t>
            </a:r>
          </a:p>
          <a:p>
            <a:pPr lvl="0" algn="ctr">
              <a:defRPr sz="1800" b="0" spc="0"/>
            </a:pPr>
            <a:r>
              <a:rPr lang="en-US" sz="1400" b="1" spc="-24" dirty="0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rPr>
              <a:t>OFFER</a:t>
            </a:r>
          </a:p>
        </p:txBody>
      </p:sp>
      <p:sp>
        <p:nvSpPr>
          <p:cNvPr id="92" name="Shape 1039"/>
          <p:cNvSpPr/>
          <p:nvPr/>
        </p:nvSpPr>
        <p:spPr>
          <a:xfrm>
            <a:off x="6727994" y="1646453"/>
            <a:ext cx="1785379" cy="368461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lnSpc>
                <a:spcPct val="90000"/>
              </a:lnSpc>
              <a:defRPr sz="1800"/>
            </a:pPr>
            <a:r>
              <a:rPr lang="en-US" sz="1200" b="1" spc="-24" dirty="0">
                <a:solidFill>
                  <a:schemeClr val="bg1"/>
                </a:solidFill>
                <a:latin typeface="Lato Bold"/>
                <a:ea typeface="Rajdhani Medium"/>
                <a:cs typeface="Lato Bold"/>
                <a:sym typeface="Rajdhani Medium"/>
              </a:rPr>
              <a:t>PLATINUM</a:t>
            </a:r>
          </a:p>
        </p:txBody>
      </p:sp>
      <p:sp>
        <p:nvSpPr>
          <p:cNvPr id="93" name="Shape 1040"/>
          <p:cNvSpPr/>
          <p:nvPr/>
        </p:nvSpPr>
        <p:spPr>
          <a:xfrm>
            <a:off x="6727994" y="2647146"/>
            <a:ext cx="1785379" cy="319262"/>
          </a:xfrm>
          <a:prstGeom prst="rect">
            <a:avLst/>
          </a:prstGeom>
          <a:solidFill>
            <a:schemeClr val="bg1">
              <a:lumMod val="85000"/>
              <a:alpha val="49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2700" spc="-53"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pPr lvl="0" algn="ctr">
              <a:defRPr sz="1800" spc="0"/>
            </a:pP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Feature</a:t>
            </a:r>
            <a:r>
              <a:rPr lang="es-ES_tradnl" sz="10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example</a:t>
            </a:r>
            <a:endParaRPr lang="es-ES_tradnl" sz="1000" spc="-20" dirty="0">
              <a:solidFill>
                <a:schemeClr val="tx1">
                  <a:lumMod val="50000"/>
                  <a:lumOff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94" name="Shape 1041"/>
          <p:cNvSpPr/>
          <p:nvPr/>
        </p:nvSpPr>
        <p:spPr>
          <a:xfrm>
            <a:off x="6727994" y="2966719"/>
            <a:ext cx="1785379" cy="319262"/>
          </a:xfrm>
          <a:prstGeom prst="rect">
            <a:avLst/>
          </a:prstGeom>
          <a:solidFill>
            <a:srgbClr val="F7F7F7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2700" spc="-53"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pPr lvl="0" algn="ctr">
              <a:defRPr sz="1800" spc="0"/>
            </a:pP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Another</a:t>
            </a:r>
            <a:r>
              <a:rPr lang="es-ES_tradnl" sz="10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item</a:t>
            </a:r>
            <a:endParaRPr lang="es-ES_tradnl" sz="1000" spc="-20" dirty="0">
              <a:solidFill>
                <a:schemeClr val="tx1">
                  <a:lumMod val="50000"/>
                  <a:lumOff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95" name="Shape 1042"/>
          <p:cNvSpPr/>
          <p:nvPr/>
        </p:nvSpPr>
        <p:spPr>
          <a:xfrm>
            <a:off x="6727994" y="3285323"/>
            <a:ext cx="1785379" cy="319262"/>
          </a:xfrm>
          <a:prstGeom prst="rect">
            <a:avLst/>
          </a:prstGeom>
          <a:solidFill>
            <a:srgbClr val="D9D9D9">
              <a:alpha val="5000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2700" spc="-53"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pPr lvl="0" algn="ctr">
              <a:defRPr sz="1800" spc="0"/>
            </a:pP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Third</a:t>
            </a:r>
            <a:r>
              <a:rPr lang="es-ES_tradnl" sz="10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example</a:t>
            </a:r>
            <a:endParaRPr lang="es-ES_tradnl" sz="1000" spc="-20" dirty="0">
              <a:solidFill>
                <a:schemeClr val="tx1">
                  <a:lumMod val="50000"/>
                  <a:lumOff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96" name="Shape 1043"/>
          <p:cNvSpPr/>
          <p:nvPr/>
        </p:nvSpPr>
        <p:spPr>
          <a:xfrm>
            <a:off x="6727994" y="3600086"/>
            <a:ext cx="1785379" cy="319262"/>
          </a:xfrm>
          <a:prstGeom prst="rect">
            <a:avLst/>
          </a:prstGeom>
          <a:solidFill>
            <a:srgbClr val="F7F7F7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2700" spc="-53"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pPr lvl="0" algn="ctr">
              <a:defRPr sz="1800" spc="0"/>
            </a:pP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Feature</a:t>
            </a:r>
            <a:r>
              <a:rPr lang="es-ES_tradnl" sz="10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example</a:t>
            </a:r>
            <a:endParaRPr lang="es-ES_tradnl" sz="1000" spc="-20" dirty="0">
              <a:solidFill>
                <a:schemeClr val="tx1">
                  <a:lumMod val="50000"/>
                  <a:lumOff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97" name="Shape 1044"/>
          <p:cNvSpPr/>
          <p:nvPr/>
        </p:nvSpPr>
        <p:spPr>
          <a:xfrm>
            <a:off x="6727994" y="3917227"/>
            <a:ext cx="1785379" cy="31926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2700" spc="-53"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pPr lvl="0" algn="ctr">
              <a:defRPr sz="1800" spc="0"/>
            </a:pP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Last</a:t>
            </a:r>
            <a:r>
              <a:rPr lang="es-ES_tradnl" sz="10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example</a:t>
            </a:r>
            <a:endParaRPr lang="es-ES_tradnl" sz="1000" spc="-20" dirty="0">
              <a:solidFill>
                <a:schemeClr val="tx1">
                  <a:lumMod val="50000"/>
                  <a:lumOff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98" name="Shape 1045"/>
          <p:cNvSpPr/>
          <p:nvPr/>
        </p:nvSpPr>
        <p:spPr>
          <a:xfrm>
            <a:off x="6727994" y="4233454"/>
            <a:ext cx="1785379" cy="742445"/>
          </a:xfrm>
          <a:prstGeom prst="rect">
            <a:avLst/>
          </a:prstGeom>
          <a:solidFill>
            <a:srgbClr val="F7F7F7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 b="0" spc="0"/>
            </a:pPr>
            <a:r>
              <a:rPr lang="en-US" sz="1400" b="1" spc="-24" dirty="0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rPr>
              <a:t>CLAIM</a:t>
            </a:r>
          </a:p>
          <a:p>
            <a:pPr lvl="0" algn="ctr">
              <a:defRPr sz="1800" b="0" spc="0"/>
            </a:pPr>
            <a:r>
              <a:rPr lang="en-US" sz="1400" b="1" spc="-24" dirty="0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rPr>
              <a:t>OFFER</a:t>
            </a:r>
          </a:p>
        </p:txBody>
      </p:sp>
      <p:sp>
        <p:nvSpPr>
          <p:cNvPr id="99" name="Shape 1048"/>
          <p:cNvSpPr/>
          <p:nvPr/>
        </p:nvSpPr>
        <p:spPr>
          <a:xfrm>
            <a:off x="4695538" y="1646452"/>
            <a:ext cx="1785380" cy="368461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lnSpc>
                <a:spcPct val="90000"/>
              </a:lnSpc>
              <a:defRPr sz="1800"/>
            </a:pPr>
            <a:r>
              <a:rPr lang="en-US" sz="1200" b="1" spc="-24" dirty="0">
                <a:solidFill>
                  <a:schemeClr val="bg1"/>
                </a:solidFill>
                <a:latin typeface="Lato Bold"/>
                <a:ea typeface="Rajdhani Medium"/>
                <a:cs typeface="Lato Bold"/>
                <a:sym typeface="Rajdhani Medium"/>
              </a:rPr>
              <a:t>PREMIUM</a:t>
            </a:r>
          </a:p>
        </p:txBody>
      </p:sp>
      <p:sp>
        <p:nvSpPr>
          <p:cNvPr id="100" name="Shape 1049"/>
          <p:cNvSpPr/>
          <p:nvPr/>
        </p:nvSpPr>
        <p:spPr>
          <a:xfrm>
            <a:off x="4695538" y="2647145"/>
            <a:ext cx="1785380" cy="319262"/>
          </a:xfrm>
          <a:prstGeom prst="rect">
            <a:avLst/>
          </a:prstGeom>
          <a:solidFill>
            <a:schemeClr val="bg1">
              <a:lumMod val="85000"/>
              <a:alpha val="49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2700" spc="-53"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pPr lvl="0" algn="ctr">
              <a:defRPr sz="1800" spc="0"/>
            </a:pP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Feature</a:t>
            </a:r>
            <a:r>
              <a:rPr lang="es-ES_tradnl" sz="10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example</a:t>
            </a:r>
            <a:endParaRPr lang="es-ES_tradnl" sz="1000" spc="-20" dirty="0">
              <a:solidFill>
                <a:schemeClr val="tx1">
                  <a:lumMod val="50000"/>
                  <a:lumOff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101" name="Shape 1050"/>
          <p:cNvSpPr/>
          <p:nvPr/>
        </p:nvSpPr>
        <p:spPr>
          <a:xfrm>
            <a:off x="4695538" y="2966718"/>
            <a:ext cx="1785380" cy="319262"/>
          </a:xfrm>
          <a:prstGeom prst="rect">
            <a:avLst/>
          </a:prstGeom>
          <a:solidFill>
            <a:srgbClr val="F7F7F7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2700" spc="-53"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pPr lvl="0" algn="ctr">
              <a:defRPr sz="1800" spc="0"/>
            </a:pP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Another</a:t>
            </a:r>
            <a:r>
              <a:rPr lang="es-ES_tradnl" sz="10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item</a:t>
            </a:r>
            <a:endParaRPr lang="es-ES_tradnl" sz="1000" spc="-20" dirty="0">
              <a:solidFill>
                <a:schemeClr val="tx1">
                  <a:lumMod val="50000"/>
                  <a:lumOff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102" name="Shape 1051"/>
          <p:cNvSpPr/>
          <p:nvPr/>
        </p:nvSpPr>
        <p:spPr>
          <a:xfrm>
            <a:off x="4695538" y="3285323"/>
            <a:ext cx="1785380" cy="319262"/>
          </a:xfrm>
          <a:prstGeom prst="rect">
            <a:avLst/>
          </a:prstGeom>
          <a:solidFill>
            <a:srgbClr val="D9D9D9">
              <a:alpha val="5000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2700" spc="-53"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pPr lvl="0" algn="ctr">
              <a:defRPr sz="1800" spc="0"/>
            </a:pP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Third</a:t>
            </a:r>
            <a:r>
              <a:rPr lang="es-ES_tradnl" sz="10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example</a:t>
            </a:r>
            <a:endParaRPr lang="es-ES_tradnl" sz="1000" spc="-20" dirty="0">
              <a:solidFill>
                <a:schemeClr val="tx1">
                  <a:lumMod val="50000"/>
                  <a:lumOff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103" name="Shape 1052"/>
          <p:cNvSpPr/>
          <p:nvPr/>
        </p:nvSpPr>
        <p:spPr>
          <a:xfrm>
            <a:off x="4695538" y="3600086"/>
            <a:ext cx="1785380" cy="319262"/>
          </a:xfrm>
          <a:prstGeom prst="rect">
            <a:avLst/>
          </a:prstGeom>
          <a:solidFill>
            <a:srgbClr val="F7F7F7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2700" spc="-53"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pPr lvl="0" algn="ctr">
              <a:defRPr sz="1800" spc="0"/>
            </a:pP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Feature</a:t>
            </a:r>
            <a:r>
              <a:rPr lang="es-ES_tradnl" sz="10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example</a:t>
            </a:r>
            <a:endParaRPr lang="es-ES_tradnl" sz="1000" spc="-20" dirty="0">
              <a:solidFill>
                <a:schemeClr val="tx1">
                  <a:lumMod val="50000"/>
                  <a:lumOff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104" name="Shape 1053"/>
          <p:cNvSpPr/>
          <p:nvPr/>
        </p:nvSpPr>
        <p:spPr>
          <a:xfrm>
            <a:off x="4695538" y="3917226"/>
            <a:ext cx="1785380" cy="31926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2700" spc="-53"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pPr lvl="0" algn="ctr">
              <a:defRPr sz="1800" spc="0"/>
            </a:pP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Last</a:t>
            </a:r>
            <a:r>
              <a:rPr lang="es-ES_tradnl" sz="10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s-ES_tradnl" sz="10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example</a:t>
            </a:r>
            <a:endParaRPr lang="es-ES_tradnl" sz="1000" spc="-20" dirty="0">
              <a:solidFill>
                <a:schemeClr val="tx1">
                  <a:lumMod val="50000"/>
                  <a:lumOff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105" name="Shape 1054"/>
          <p:cNvSpPr/>
          <p:nvPr/>
        </p:nvSpPr>
        <p:spPr>
          <a:xfrm>
            <a:off x="4695538" y="4233453"/>
            <a:ext cx="1785380" cy="742445"/>
          </a:xfrm>
          <a:prstGeom prst="rect">
            <a:avLst/>
          </a:prstGeom>
          <a:solidFill>
            <a:srgbClr val="F7F7F7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 b="0" spc="0"/>
            </a:pPr>
            <a:r>
              <a:rPr lang="en-US" sz="1400" b="1" spc="-24" dirty="0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rPr>
              <a:t>CLAIM</a:t>
            </a:r>
          </a:p>
          <a:p>
            <a:pPr lvl="0" algn="ctr">
              <a:defRPr sz="1800" b="0" spc="0"/>
            </a:pPr>
            <a:r>
              <a:rPr lang="en-US" sz="1400" b="1" spc="-24" dirty="0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rPr>
              <a:t>OFFER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30627" y="2142888"/>
            <a:ext cx="1785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sz="1800" b="0" spc="0"/>
            </a:pPr>
            <a:r>
              <a:rPr lang="en-US" b="1" spc="-24" dirty="0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rPr>
              <a:t>$50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603103" y="2140745"/>
            <a:ext cx="1785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sz="1800" b="0" spc="0"/>
            </a:pPr>
            <a:r>
              <a:rPr lang="en-US" b="1" spc="-24" dirty="0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rPr>
              <a:t>$60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695538" y="2148373"/>
            <a:ext cx="1785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sz="1800" b="0" spc="0"/>
            </a:pPr>
            <a:r>
              <a:rPr lang="en-US" b="1" spc="-24" dirty="0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rPr>
              <a:t>$100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727310" y="2139298"/>
            <a:ext cx="1785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sz="1800" b="0" spc="0"/>
            </a:pPr>
            <a:r>
              <a:rPr lang="en-US" b="1" spc="-24" dirty="0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rPr>
              <a:t>$150</a:t>
            </a:r>
          </a:p>
        </p:txBody>
      </p:sp>
      <p:sp>
        <p:nvSpPr>
          <p:cNvPr id="110" name="Shape 1021"/>
          <p:cNvSpPr/>
          <p:nvPr/>
        </p:nvSpPr>
        <p:spPr>
          <a:xfrm>
            <a:off x="630627" y="4986742"/>
            <a:ext cx="1785379" cy="88243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lnSpc>
                <a:spcPct val="90000"/>
              </a:lnSpc>
              <a:defRPr sz="1800"/>
            </a:pPr>
            <a:endParaRPr lang="en-US" sz="1200" b="1" spc="-24" dirty="0">
              <a:solidFill>
                <a:srgbClr val="FFFFFF"/>
              </a:solidFill>
              <a:latin typeface="Raleway"/>
              <a:ea typeface="Rajdhani Medium"/>
              <a:cs typeface="Raleway"/>
              <a:sym typeface="Rajdhani Medium"/>
            </a:endParaRPr>
          </a:p>
        </p:txBody>
      </p:sp>
      <p:sp>
        <p:nvSpPr>
          <p:cNvPr id="111" name="Shape 1030"/>
          <p:cNvSpPr/>
          <p:nvPr/>
        </p:nvSpPr>
        <p:spPr>
          <a:xfrm>
            <a:off x="2645175" y="4986742"/>
            <a:ext cx="1785379" cy="88243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lnSpc>
                <a:spcPct val="90000"/>
              </a:lnSpc>
              <a:defRPr sz="1800"/>
            </a:pPr>
            <a:endParaRPr lang="en-US" sz="1200" b="1" spc="-24" dirty="0">
              <a:solidFill>
                <a:srgbClr val="FFFFFF"/>
              </a:solidFill>
              <a:latin typeface="Raleway"/>
              <a:ea typeface="Rajdhani Medium"/>
              <a:cs typeface="Raleway"/>
              <a:sym typeface="Rajdhani Medium"/>
            </a:endParaRPr>
          </a:p>
        </p:txBody>
      </p:sp>
      <p:sp>
        <p:nvSpPr>
          <p:cNvPr id="112" name="Shape 1039"/>
          <p:cNvSpPr/>
          <p:nvPr/>
        </p:nvSpPr>
        <p:spPr>
          <a:xfrm>
            <a:off x="6727994" y="4986741"/>
            <a:ext cx="1785379" cy="88243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lnSpc>
                <a:spcPct val="90000"/>
              </a:lnSpc>
              <a:defRPr sz="1800"/>
            </a:pPr>
            <a:endParaRPr lang="en-US" sz="1200" b="1" spc="-24" dirty="0">
              <a:solidFill>
                <a:srgbClr val="FFFFFF"/>
              </a:solidFill>
              <a:latin typeface="Raleway"/>
              <a:ea typeface="Rajdhani Medium"/>
              <a:cs typeface="Raleway"/>
              <a:sym typeface="Rajdhani Medium"/>
            </a:endParaRPr>
          </a:p>
        </p:txBody>
      </p:sp>
      <p:sp>
        <p:nvSpPr>
          <p:cNvPr id="113" name="Shape 1048"/>
          <p:cNvSpPr/>
          <p:nvPr/>
        </p:nvSpPr>
        <p:spPr>
          <a:xfrm>
            <a:off x="4695538" y="4986740"/>
            <a:ext cx="1785380" cy="88243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lnSpc>
                <a:spcPct val="90000"/>
              </a:lnSpc>
              <a:defRPr sz="1800"/>
            </a:pPr>
            <a:endParaRPr lang="en-US" sz="1200" b="1" spc="-24" dirty="0">
              <a:solidFill>
                <a:srgbClr val="FFFFFF"/>
              </a:solidFill>
              <a:latin typeface="Raleway"/>
              <a:ea typeface="Rajdhani Medium"/>
              <a:cs typeface="Raleway"/>
              <a:sym typeface="Rajdhani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961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/>
      <p:bldP spid="107" grpId="0"/>
      <p:bldP spid="108" grpId="0"/>
      <p:bldP spid="109" grpId="0"/>
      <p:bldP spid="110" grpId="0" animBg="1"/>
      <p:bldP spid="111" grpId="0" animBg="1"/>
      <p:bldP spid="112" grpId="0" animBg="1"/>
      <p:bldP spid="1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best proposal in your history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err="1"/>
              <a:t>Lorem</a:t>
            </a:r>
            <a:r>
              <a:rPr lang="en-US" b="1" dirty="0"/>
              <a:t> </a:t>
            </a:r>
            <a:r>
              <a:rPr lang="en-US" b="1" dirty="0" err="1"/>
              <a:t>ipsum</a:t>
            </a:r>
            <a:r>
              <a:rPr lang="en-US" b="1" dirty="0"/>
              <a:t> dolor sit </a:t>
            </a:r>
            <a:r>
              <a:rPr lang="en-US" b="1" dirty="0" err="1"/>
              <a:t>amet</a:t>
            </a:r>
            <a:r>
              <a:rPr lang="en-US" b="1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139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Text Slide</a:t>
            </a:r>
          </a:p>
        </p:txBody>
      </p:sp>
    </p:spTree>
    <p:extLst>
      <p:ext uri="{BB962C8B-B14F-4D97-AF65-F5344CB8AC3E}">
        <p14:creationId xmlns:p14="http://schemas.microsoft.com/office/powerpoint/2010/main" val="65177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Two text columns</a:t>
            </a:r>
          </a:p>
        </p:txBody>
      </p:sp>
    </p:spTree>
    <p:extLst>
      <p:ext uri="{BB962C8B-B14F-4D97-AF65-F5344CB8AC3E}">
        <p14:creationId xmlns:p14="http://schemas.microsoft.com/office/powerpoint/2010/main" val="386579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844249" y="2063051"/>
            <a:ext cx="3307149" cy="2639508"/>
            <a:chOff x="2933643" y="1510897"/>
            <a:chExt cx="3268315" cy="2608514"/>
          </a:xfrm>
        </p:grpSpPr>
        <p:sp>
          <p:nvSpPr>
            <p:cNvPr id="54" name="Shape 804"/>
            <p:cNvSpPr/>
            <p:nvPr/>
          </p:nvSpPr>
          <p:spPr>
            <a:xfrm>
              <a:off x="4094732" y="2637059"/>
              <a:ext cx="713037" cy="782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6302"/>
                  </a:lnTo>
                  <a:lnTo>
                    <a:pt x="9494" y="21358"/>
                  </a:lnTo>
                  <a:cubicBezTo>
                    <a:pt x="9594" y="21327"/>
                    <a:pt x="9697" y="21307"/>
                    <a:pt x="9796" y="21274"/>
                  </a:cubicBezTo>
                  <a:cubicBezTo>
                    <a:pt x="9853" y="21387"/>
                    <a:pt x="9929" y="21489"/>
                    <a:pt x="9990" y="21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5" name="Shape 805"/>
            <p:cNvSpPr/>
            <p:nvPr/>
          </p:nvSpPr>
          <p:spPr>
            <a:xfrm>
              <a:off x="3434941" y="1833080"/>
              <a:ext cx="658935" cy="1035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070"/>
                  </a:moveTo>
                  <a:lnTo>
                    <a:pt x="5757" y="0"/>
                  </a:lnTo>
                  <a:lnTo>
                    <a:pt x="21600" y="21600"/>
                  </a:lnTo>
                  <a:lnTo>
                    <a:pt x="0" y="1707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6" name="Shape 806"/>
            <p:cNvSpPr/>
            <p:nvPr/>
          </p:nvSpPr>
          <p:spPr>
            <a:xfrm>
              <a:off x="3428609" y="2649778"/>
              <a:ext cx="660802" cy="536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90" y="21600"/>
                  </a:moveTo>
                  <a:lnTo>
                    <a:pt x="21600" y="8774"/>
                  </a:lnTo>
                  <a:lnTo>
                    <a:pt x="0" y="0"/>
                  </a:lnTo>
                  <a:lnTo>
                    <a:pt x="10290" y="21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7" name="Shape 807"/>
            <p:cNvSpPr/>
            <p:nvPr/>
          </p:nvSpPr>
          <p:spPr>
            <a:xfrm>
              <a:off x="3606417" y="1834923"/>
              <a:ext cx="812613" cy="103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635"/>
                  </a:moveTo>
                  <a:lnTo>
                    <a:pt x="12979" y="21600"/>
                  </a:lnTo>
                  <a:lnTo>
                    <a:pt x="0" y="0"/>
                  </a:lnTo>
                  <a:lnTo>
                    <a:pt x="21600" y="663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8" name="Shape 808"/>
            <p:cNvSpPr/>
            <p:nvPr/>
          </p:nvSpPr>
          <p:spPr>
            <a:xfrm>
              <a:off x="4414015" y="2151537"/>
              <a:ext cx="569669" cy="487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070" y="21600"/>
                  </a:lnTo>
                  <a:lnTo>
                    <a:pt x="21600" y="5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9" name="Shape 809"/>
            <p:cNvSpPr/>
            <p:nvPr/>
          </p:nvSpPr>
          <p:spPr>
            <a:xfrm>
              <a:off x="4413183" y="1594110"/>
              <a:ext cx="562722" cy="694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779" y="0"/>
                  </a:lnTo>
                  <a:lnTo>
                    <a:pt x="0" y="17347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0" name="Shape 810"/>
            <p:cNvSpPr/>
            <p:nvPr/>
          </p:nvSpPr>
          <p:spPr>
            <a:xfrm>
              <a:off x="4806334" y="2282006"/>
              <a:ext cx="945051" cy="488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893"/>
                  </a:moveTo>
                  <a:lnTo>
                    <a:pt x="21600" y="21600"/>
                  </a:lnTo>
                  <a:lnTo>
                    <a:pt x="3830" y="0"/>
                  </a:lnTo>
                  <a:lnTo>
                    <a:pt x="0" y="1589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1" name="Shape 811"/>
            <p:cNvSpPr/>
            <p:nvPr/>
          </p:nvSpPr>
          <p:spPr>
            <a:xfrm>
              <a:off x="4969989" y="2278117"/>
              <a:ext cx="951759" cy="443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830" y="21600"/>
                  </a:moveTo>
                  <a:lnTo>
                    <a:pt x="21600" y="0"/>
                  </a:lnTo>
                  <a:lnTo>
                    <a:pt x="0" y="160"/>
                  </a:lnTo>
                  <a:lnTo>
                    <a:pt x="15830" y="2160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2" name="Shape 812"/>
            <p:cNvSpPr/>
            <p:nvPr/>
          </p:nvSpPr>
          <p:spPr>
            <a:xfrm>
              <a:off x="4802700" y="2636830"/>
              <a:ext cx="869060" cy="832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271"/>
                  </a:lnTo>
                  <a:lnTo>
                    <a:pt x="12579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3" name="Shape 813"/>
            <p:cNvSpPr/>
            <p:nvPr/>
          </p:nvSpPr>
          <p:spPr>
            <a:xfrm>
              <a:off x="5258172" y="2721909"/>
              <a:ext cx="635353" cy="814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3726"/>
                  </a:lnTo>
                  <a:lnTo>
                    <a:pt x="13988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4" name="Shape 814"/>
            <p:cNvSpPr/>
            <p:nvPr/>
          </p:nvSpPr>
          <p:spPr>
            <a:xfrm>
              <a:off x="4802700" y="2634772"/>
              <a:ext cx="522927" cy="1012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7546"/>
                  </a:lnTo>
                  <a:lnTo>
                    <a:pt x="61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5" name="Shape 815"/>
            <p:cNvSpPr/>
            <p:nvPr/>
          </p:nvSpPr>
          <p:spPr>
            <a:xfrm>
              <a:off x="4820171" y="3435735"/>
              <a:ext cx="489639" cy="380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056"/>
                  </a:moveTo>
                  <a:lnTo>
                    <a:pt x="21600" y="0"/>
                  </a:lnTo>
                  <a:lnTo>
                    <a:pt x="18208" y="21600"/>
                  </a:lnTo>
                  <a:lnTo>
                    <a:pt x="0" y="1205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6" name="Shape 816"/>
            <p:cNvSpPr/>
            <p:nvPr/>
          </p:nvSpPr>
          <p:spPr>
            <a:xfrm>
              <a:off x="4092581" y="2150222"/>
              <a:ext cx="718401" cy="717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4661"/>
                  </a:lnTo>
                  <a:lnTo>
                    <a:pt x="9707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7" name="Shape 817"/>
            <p:cNvSpPr/>
            <p:nvPr/>
          </p:nvSpPr>
          <p:spPr>
            <a:xfrm>
              <a:off x="4421983" y="2628962"/>
              <a:ext cx="398775" cy="1020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6" extrusionOk="0">
                  <a:moveTo>
                    <a:pt x="21052" y="0"/>
                  </a:moveTo>
                  <a:lnTo>
                    <a:pt x="0" y="16662"/>
                  </a:lnTo>
                  <a:cubicBezTo>
                    <a:pt x="1830" y="18103"/>
                    <a:pt x="4623" y="19327"/>
                    <a:pt x="8132" y="20179"/>
                  </a:cubicBezTo>
                  <a:cubicBezTo>
                    <a:pt x="12121" y="21149"/>
                    <a:pt x="16792" y="21600"/>
                    <a:pt x="21481" y="21472"/>
                  </a:cubicBezTo>
                  <a:cubicBezTo>
                    <a:pt x="21520" y="21493"/>
                    <a:pt x="21561" y="21514"/>
                    <a:pt x="21600" y="21536"/>
                  </a:cubicBezTo>
                  <a:lnTo>
                    <a:pt x="21052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8" name="Shape 818"/>
            <p:cNvSpPr/>
            <p:nvPr/>
          </p:nvSpPr>
          <p:spPr>
            <a:xfrm>
              <a:off x="5231846" y="3238257"/>
              <a:ext cx="658045" cy="585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464" y="7252"/>
                  </a:lnTo>
                  <a:lnTo>
                    <a:pt x="111" y="20642"/>
                  </a:lnTo>
                  <a:cubicBezTo>
                    <a:pt x="5506" y="20781"/>
                    <a:pt x="10749" y="18609"/>
                    <a:pt x="14767" y="14560"/>
                  </a:cubicBezTo>
                  <a:cubicBezTo>
                    <a:pt x="18523" y="10774"/>
                    <a:pt x="20934" y="5606"/>
                    <a:pt x="21600" y="0"/>
                  </a:cubicBezTo>
                  <a:close/>
                  <a:moveTo>
                    <a:pt x="94" y="20748"/>
                  </a:moveTo>
                  <a:lnTo>
                    <a:pt x="0" y="21277"/>
                  </a:lnTo>
                  <a:cubicBezTo>
                    <a:pt x="189" y="21393"/>
                    <a:pt x="384" y="21493"/>
                    <a:pt x="576" y="21600"/>
                  </a:cubicBezTo>
                  <a:cubicBezTo>
                    <a:pt x="412" y="21319"/>
                    <a:pt x="247" y="21037"/>
                    <a:pt x="94" y="20748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9" name="Shape 819"/>
            <p:cNvSpPr/>
            <p:nvPr/>
          </p:nvSpPr>
          <p:spPr>
            <a:xfrm>
              <a:off x="5664189" y="2280962"/>
              <a:ext cx="537769" cy="954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1" h="21600" extrusionOk="0">
                  <a:moveTo>
                    <a:pt x="10496" y="0"/>
                  </a:moveTo>
                  <a:cubicBezTo>
                    <a:pt x="10329" y="19"/>
                    <a:pt x="10166" y="28"/>
                    <a:pt x="9999" y="50"/>
                  </a:cubicBezTo>
                  <a:lnTo>
                    <a:pt x="0" y="10086"/>
                  </a:lnTo>
                  <a:lnTo>
                    <a:pt x="8897" y="21600"/>
                  </a:lnTo>
                  <a:cubicBezTo>
                    <a:pt x="8916" y="21516"/>
                    <a:pt x="8947" y="21433"/>
                    <a:pt x="8964" y="21348"/>
                  </a:cubicBezTo>
                  <a:cubicBezTo>
                    <a:pt x="16783" y="19275"/>
                    <a:pt x="21600" y="14662"/>
                    <a:pt x="21118" y="9716"/>
                  </a:cubicBezTo>
                  <a:cubicBezTo>
                    <a:pt x="20721" y="5632"/>
                    <a:pt x="16690" y="1975"/>
                    <a:pt x="10496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0" name="Shape 820"/>
            <p:cNvSpPr/>
            <p:nvPr/>
          </p:nvSpPr>
          <p:spPr>
            <a:xfrm>
              <a:off x="4693062" y="1520854"/>
              <a:ext cx="703422" cy="761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8024" y="5"/>
                  </a:moveTo>
                  <a:cubicBezTo>
                    <a:pt x="5222" y="69"/>
                    <a:pt x="2464" y="773"/>
                    <a:pt x="5" y="2070"/>
                  </a:cubicBezTo>
                  <a:cubicBezTo>
                    <a:pt x="3" y="2068"/>
                    <a:pt x="2" y="2066"/>
                    <a:pt x="0" y="2065"/>
                  </a:cubicBezTo>
                  <a:lnTo>
                    <a:pt x="8562" y="21583"/>
                  </a:lnTo>
                  <a:lnTo>
                    <a:pt x="21600" y="5712"/>
                  </a:lnTo>
                  <a:cubicBezTo>
                    <a:pt x="18884" y="2687"/>
                    <a:pt x="15048" y="703"/>
                    <a:pt x="10831" y="153"/>
                  </a:cubicBezTo>
                  <a:cubicBezTo>
                    <a:pt x="9897" y="31"/>
                    <a:pt x="8957" y="-17"/>
                    <a:pt x="8024" y="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1" name="Shape 821"/>
            <p:cNvSpPr/>
            <p:nvPr/>
          </p:nvSpPr>
          <p:spPr>
            <a:xfrm>
              <a:off x="4967684" y="1721093"/>
              <a:ext cx="950379" cy="562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719" y="0"/>
                  </a:moveTo>
                  <a:lnTo>
                    <a:pt x="0" y="21529"/>
                  </a:lnTo>
                  <a:lnTo>
                    <a:pt x="21577" y="21600"/>
                  </a:lnTo>
                  <a:lnTo>
                    <a:pt x="21600" y="21542"/>
                  </a:lnTo>
                  <a:cubicBezTo>
                    <a:pt x="21331" y="16110"/>
                    <a:pt x="19966" y="11003"/>
                    <a:pt x="17724" y="7077"/>
                  </a:cubicBezTo>
                  <a:cubicBezTo>
                    <a:pt x="15600" y="3357"/>
                    <a:pt x="12808" y="911"/>
                    <a:pt x="9784" y="123"/>
                  </a:cubicBezTo>
                  <a:cubicBezTo>
                    <a:pt x="9763" y="80"/>
                    <a:pt x="9740" y="42"/>
                    <a:pt x="971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2" name="Shape 822"/>
            <p:cNvSpPr/>
            <p:nvPr/>
          </p:nvSpPr>
          <p:spPr>
            <a:xfrm>
              <a:off x="4090515" y="1510897"/>
              <a:ext cx="604403" cy="642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7" extrusionOk="0">
                  <a:moveTo>
                    <a:pt x="11768" y="0"/>
                  </a:moveTo>
                  <a:cubicBezTo>
                    <a:pt x="11272" y="-3"/>
                    <a:pt x="10775" y="10"/>
                    <a:pt x="10279" y="45"/>
                  </a:cubicBezTo>
                  <a:cubicBezTo>
                    <a:pt x="6489" y="318"/>
                    <a:pt x="2891" y="1718"/>
                    <a:pt x="0" y="4040"/>
                  </a:cubicBezTo>
                  <a:lnTo>
                    <a:pt x="11532" y="21597"/>
                  </a:lnTo>
                  <a:lnTo>
                    <a:pt x="21600" y="2763"/>
                  </a:lnTo>
                  <a:cubicBezTo>
                    <a:pt x="21580" y="2774"/>
                    <a:pt x="21559" y="2781"/>
                    <a:pt x="21540" y="2792"/>
                  </a:cubicBezTo>
                  <a:cubicBezTo>
                    <a:pt x="18629" y="985"/>
                    <a:pt x="15233" y="21"/>
                    <a:pt x="11768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3" name="Shape 823"/>
            <p:cNvSpPr/>
            <p:nvPr/>
          </p:nvSpPr>
          <p:spPr>
            <a:xfrm>
              <a:off x="3604699" y="1629978"/>
              <a:ext cx="808514" cy="522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5" extrusionOk="0">
                  <a:moveTo>
                    <a:pt x="12988" y="29"/>
                  </a:moveTo>
                  <a:cubicBezTo>
                    <a:pt x="12985" y="33"/>
                    <a:pt x="12982" y="39"/>
                    <a:pt x="12979" y="43"/>
                  </a:cubicBezTo>
                  <a:cubicBezTo>
                    <a:pt x="10473" y="-185"/>
                    <a:pt x="7966" y="507"/>
                    <a:pt x="5669" y="2060"/>
                  </a:cubicBezTo>
                  <a:cubicBezTo>
                    <a:pt x="3538" y="3501"/>
                    <a:pt x="1639" y="5648"/>
                    <a:pt x="113" y="8346"/>
                  </a:cubicBezTo>
                  <a:cubicBezTo>
                    <a:pt x="75" y="8353"/>
                    <a:pt x="38" y="8366"/>
                    <a:pt x="0" y="8373"/>
                  </a:cubicBezTo>
                  <a:lnTo>
                    <a:pt x="21600" y="21415"/>
                  </a:lnTo>
                  <a:lnTo>
                    <a:pt x="12988" y="29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4" name="Shape 824"/>
            <p:cNvSpPr/>
            <p:nvPr/>
          </p:nvSpPr>
          <p:spPr>
            <a:xfrm>
              <a:off x="3019863" y="1832932"/>
              <a:ext cx="589896" cy="820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590" y="8"/>
                    <a:pt x="21579" y="14"/>
                    <a:pt x="21569" y="22"/>
                  </a:cubicBezTo>
                  <a:cubicBezTo>
                    <a:pt x="9364" y="1118"/>
                    <a:pt x="237" y="8497"/>
                    <a:pt x="0" y="17258"/>
                  </a:cubicBezTo>
                  <a:lnTo>
                    <a:pt x="153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5" name="Shape 825"/>
            <p:cNvSpPr/>
            <p:nvPr/>
          </p:nvSpPr>
          <p:spPr>
            <a:xfrm>
              <a:off x="3748756" y="2866472"/>
              <a:ext cx="658551" cy="574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3" extrusionOk="0">
                  <a:moveTo>
                    <a:pt x="11320" y="0"/>
                  </a:moveTo>
                  <a:lnTo>
                    <a:pt x="0" y="11590"/>
                  </a:lnTo>
                  <a:cubicBezTo>
                    <a:pt x="2218" y="15474"/>
                    <a:pt x="5508" y="18439"/>
                    <a:pt x="9378" y="19993"/>
                  </a:cubicBezTo>
                  <a:cubicBezTo>
                    <a:pt x="13329" y="21580"/>
                    <a:pt x="17633" y="21600"/>
                    <a:pt x="21600" y="20086"/>
                  </a:cubicBezTo>
                  <a:lnTo>
                    <a:pt x="1132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6" name="Shape 826"/>
            <p:cNvSpPr/>
            <p:nvPr/>
          </p:nvSpPr>
          <p:spPr>
            <a:xfrm>
              <a:off x="2933643" y="2489868"/>
              <a:ext cx="508535" cy="642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0" h="21600" extrusionOk="0">
                  <a:moveTo>
                    <a:pt x="3585" y="0"/>
                  </a:moveTo>
                  <a:lnTo>
                    <a:pt x="20400" y="5517"/>
                  </a:lnTo>
                  <a:lnTo>
                    <a:pt x="13510" y="21600"/>
                  </a:lnTo>
                  <a:cubicBezTo>
                    <a:pt x="9548" y="21176"/>
                    <a:pt x="5942" y="19468"/>
                    <a:pt x="3465" y="16842"/>
                  </a:cubicBezTo>
                  <a:cubicBezTo>
                    <a:pt x="-1200" y="11896"/>
                    <a:pt x="-1150" y="4900"/>
                    <a:pt x="3585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7" name="Shape 827"/>
            <p:cNvSpPr/>
            <p:nvPr/>
          </p:nvSpPr>
          <p:spPr>
            <a:xfrm>
              <a:off x="4822303" y="3647605"/>
              <a:ext cx="696443" cy="471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2743" y="7679"/>
                  </a:lnTo>
                  <a:cubicBezTo>
                    <a:pt x="13941" y="9961"/>
                    <a:pt x="15320" y="12023"/>
                    <a:pt x="16851" y="13819"/>
                  </a:cubicBezTo>
                  <a:cubicBezTo>
                    <a:pt x="18315" y="15538"/>
                    <a:pt x="19909" y="17002"/>
                    <a:pt x="21600" y="18183"/>
                  </a:cubicBezTo>
                  <a:lnTo>
                    <a:pt x="17430" y="21600"/>
                  </a:lnTo>
                  <a:cubicBezTo>
                    <a:pt x="13999" y="19071"/>
                    <a:pt x="10783" y="15954"/>
                    <a:pt x="7846" y="12314"/>
                  </a:cubicBezTo>
                  <a:cubicBezTo>
                    <a:pt x="4913" y="8677"/>
                    <a:pt x="2279" y="4545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8" name="Shape 828"/>
            <p:cNvSpPr/>
            <p:nvPr/>
          </p:nvSpPr>
          <p:spPr>
            <a:xfrm>
              <a:off x="3259676" y="2658293"/>
              <a:ext cx="482271" cy="636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5" extrusionOk="0">
                  <a:moveTo>
                    <a:pt x="0" y="15921"/>
                  </a:moveTo>
                  <a:lnTo>
                    <a:pt x="7669" y="0"/>
                  </a:lnTo>
                  <a:lnTo>
                    <a:pt x="21600" y="17825"/>
                  </a:lnTo>
                  <a:cubicBezTo>
                    <a:pt x="18969" y="20272"/>
                    <a:pt x="14913" y="21600"/>
                    <a:pt x="10736" y="21381"/>
                  </a:cubicBezTo>
                  <a:cubicBezTo>
                    <a:pt x="6113" y="21140"/>
                    <a:pt x="2016" y="19056"/>
                    <a:pt x="0" y="1592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Press Ads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Social Networks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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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/>
              <a:t>Statistics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Project Launch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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</a:t>
            </a:r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Services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n-US" dirty="0"/>
              <a:t>Promotions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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dirty="0"/>
              <a:t>Web Manager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2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 numCol="3"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Three text columns </a:t>
            </a:r>
          </a:p>
        </p:txBody>
      </p:sp>
    </p:spTree>
    <p:extLst>
      <p:ext uri="{BB962C8B-B14F-4D97-AF65-F5344CB8AC3E}">
        <p14:creationId xmlns:p14="http://schemas.microsoft.com/office/powerpoint/2010/main" val="24409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5652" tIns="17826" rIns="35652" bIns="17826"/>
          <a:lstStyle/>
          <a:p>
            <a:r>
              <a:rPr lang="en-US" dirty="0"/>
              <a:t>Font Awesome 1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 lIns="35652" tIns="17826" rIns="35652" bIns="17826"/>
          <a:lstStyle/>
          <a:p>
            <a:r>
              <a:rPr lang="en-US" dirty="0"/>
              <a:t>Copy and Paste in your slide</a:t>
            </a:r>
          </a:p>
        </p:txBody>
      </p:sp>
      <p:sp>
        <p:nvSpPr>
          <p:cNvPr id="11" name="Shape 5270"/>
          <p:cNvSpPr/>
          <p:nvPr/>
        </p:nvSpPr>
        <p:spPr>
          <a:xfrm>
            <a:off x="417950" y="1453477"/>
            <a:ext cx="4124051" cy="3525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numCol="10" spcCol="199670"/>
          <a:lstStyle/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  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      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  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             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            </a:t>
            </a:r>
          </a:p>
          <a:p>
            <a:pPr defTabSz="227780">
              <a:defRPr sz="1800"/>
            </a:pPr>
            <a:endParaRPr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           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           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            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            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       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            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           </a:t>
            </a:r>
            <a:r>
              <a:rPr lang="en-US"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          </a:t>
            </a: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 </a:t>
            </a:r>
          </a:p>
        </p:txBody>
      </p:sp>
      <p:sp>
        <p:nvSpPr>
          <p:cNvPr id="12" name="Shape 5271"/>
          <p:cNvSpPr/>
          <p:nvPr/>
        </p:nvSpPr>
        <p:spPr>
          <a:xfrm>
            <a:off x="4664700" y="1453477"/>
            <a:ext cx="4082049" cy="3525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numCol="10" spcCol="199670"/>
          <a:lstStyle/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  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            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            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            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            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            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            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            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            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         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  </a:t>
            </a:r>
          </a:p>
        </p:txBody>
      </p:sp>
    </p:spTree>
    <p:extLst>
      <p:ext uri="{BB962C8B-B14F-4D97-AF65-F5344CB8AC3E}">
        <p14:creationId xmlns:p14="http://schemas.microsoft.com/office/powerpoint/2010/main" val="43859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"/>
                            </p:stCondLst>
                            <p:childTnLst>
                              <p:par>
                                <p:cTn id="9" presetID="9" presetClass="entr" presetSubtype="16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dvAuto="0"/>
      <p:bldP spid="12" grpId="0" animBg="1" advAuto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5652" tIns="17826" rIns="35652" bIns="17826"/>
          <a:lstStyle/>
          <a:p>
            <a:r>
              <a:rPr lang="en-US" dirty="0"/>
              <a:t>Font Awesome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 lIns="35652" tIns="17826" rIns="35652" bIns="17826"/>
          <a:lstStyle/>
          <a:p>
            <a:r>
              <a:rPr lang="en-US" dirty="0"/>
              <a:t>Copy and Paste in your slide</a:t>
            </a:r>
          </a:p>
        </p:txBody>
      </p:sp>
      <p:sp>
        <p:nvSpPr>
          <p:cNvPr id="7" name="Shape 5278"/>
          <p:cNvSpPr/>
          <p:nvPr/>
        </p:nvSpPr>
        <p:spPr>
          <a:xfrm>
            <a:off x="389311" y="1380554"/>
            <a:ext cx="4003163" cy="3462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numCol="10" spcCol="199670"/>
          <a:lstStyle/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           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        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          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            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            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            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           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            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            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          </a:t>
            </a:r>
          </a:p>
        </p:txBody>
      </p:sp>
      <p:sp>
        <p:nvSpPr>
          <p:cNvPr id="11" name="Shape 5279"/>
          <p:cNvSpPr/>
          <p:nvPr/>
        </p:nvSpPr>
        <p:spPr>
          <a:xfrm>
            <a:off x="4493521" y="1380555"/>
            <a:ext cx="4319053" cy="3526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numCol="10" spcCol="199670"/>
          <a:lstStyle/>
          <a:p>
            <a:pPr defTabSz="227780">
              <a:defRPr sz="1800"/>
            </a:pPr>
            <a:r>
              <a:rPr lang="en-US"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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            </a:t>
            </a:r>
            <a:endParaRPr lang="es-ES_tradnl"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endParaRPr lang="es-ES_tradnl"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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            </a:t>
            </a:r>
            <a:endParaRPr lang="es-ES_tradnl"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endParaRPr lang="es-ES_tradnl"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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            </a:t>
            </a:r>
            <a:endParaRPr lang="es-ES_tradnl"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endParaRPr lang="es-ES_tradnl"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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            </a:t>
            </a:r>
            <a:endParaRPr lang="es-ES_tradnl"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endParaRPr lang="es-ES_tradnl"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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           </a:t>
            </a:r>
            <a:endParaRPr lang="es-ES_tradnl"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 </a:t>
            </a:r>
            <a:endParaRPr lang="es-ES_tradnl"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endParaRPr lang="es-ES_tradnl"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          </a:t>
            </a:r>
            <a:endParaRPr lang="es-ES_tradnl"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  </a:t>
            </a:r>
          </a:p>
          <a:p>
            <a:pPr defTabSz="227780">
              <a:defRPr sz="1800"/>
            </a:pPr>
            <a:endParaRPr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         </a:t>
            </a:r>
            <a:endParaRPr lang="es-ES_tradnl"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   </a:t>
            </a:r>
          </a:p>
          <a:p>
            <a:pPr defTabSz="227780">
              <a:defRPr sz="1800"/>
            </a:pPr>
            <a:endParaRPr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        </a:t>
            </a:r>
            <a:endParaRPr lang="es-ES_tradnl"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    </a:t>
            </a:r>
          </a:p>
          <a:p>
            <a:pPr defTabSz="227780">
              <a:defRPr sz="1800"/>
            </a:pPr>
            <a:endParaRPr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       </a:t>
            </a:r>
            <a:endParaRPr lang="es-ES_tradnl"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      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 </a:t>
            </a:r>
            <a:endParaRPr lang="es-ES_tradnl"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endParaRPr lang="es-ES_tradnl"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r>
              <a:rPr lang="en-US"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</a:t>
            </a: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         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</a:t>
            </a:r>
          </a:p>
        </p:txBody>
      </p:sp>
    </p:spTree>
    <p:extLst>
      <p:ext uri="{BB962C8B-B14F-4D97-AF65-F5344CB8AC3E}">
        <p14:creationId xmlns:p14="http://schemas.microsoft.com/office/powerpoint/2010/main" val="371640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"/>
                            </p:stCondLst>
                            <p:childTnLst>
                              <p:par>
                                <p:cTn id="9" presetID="9" presetClass="entr" presetSubtype="16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  <p:bldP spid="11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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/>
              <a:t>Mision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FontAwesome"/>
                <a:ea typeface="FontAwesome"/>
                <a:cs typeface="FontAwesome"/>
                <a:sym typeface="FontAwesome"/>
              </a:rPr>
              <a:t>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225245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err="1"/>
              <a:t>Phillosophy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062037" y="1062176"/>
            <a:ext cx="48307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0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Know more about us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062037" y="1421993"/>
            <a:ext cx="48307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0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>
                <a:solidFill>
                  <a:schemeClr val="accent3"/>
                </a:solidFill>
              </a:rPr>
              <a:t>This is in what we believe.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4903890" y="305576"/>
            <a:ext cx="4290910" cy="2491964"/>
            <a:chOff x="4903890" y="584976"/>
            <a:chExt cx="4290910" cy="2491964"/>
          </a:xfrm>
        </p:grpSpPr>
        <p:sp>
          <p:nvSpPr>
            <p:cNvPr id="70" name="Isosceles Triangle 69"/>
            <p:cNvSpPr/>
            <p:nvPr/>
          </p:nvSpPr>
          <p:spPr>
            <a:xfrm rot="16200000">
              <a:off x="8515685" y="6533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 rot="5400000">
              <a:off x="8515685" y="10072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>
            <a:xfrm rot="16200000">
              <a:off x="8515685" y="136104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/>
            <p:cNvSpPr/>
            <p:nvPr/>
          </p:nvSpPr>
          <p:spPr>
            <a:xfrm rot="5400000">
              <a:off x="8515685" y="170623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 rot="16200000">
              <a:off x="8502985" y="205142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 rot="5400000">
              <a:off x="7911334" y="6424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 rot="16200000">
              <a:off x="7911334" y="9962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 rot="5400000">
              <a:off x="7911334" y="13501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 rot="16200000">
              <a:off x="7911334" y="170394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/>
          </p:nvSpPr>
          <p:spPr>
            <a:xfrm rot="5400000">
              <a:off x="7306983" y="100721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/>
            <p:cNvSpPr/>
            <p:nvPr/>
          </p:nvSpPr>
          <p:spPr>
            <a:xfrm rot="5400000">
              <a:off x="7306983" y="171207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/>
            <p:cNvSpPr/>
            <p:nvPr/>
          </p:nvSpPr>
          <p:spPr>
            <a:xfrm rot="16200000">
              <a:off x="7306983" y="20699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 rot="16200000">
              <a:off x="7924034" y="2409317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 rot="5400000">
              <a:off x="8528385" y="2410525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 rot="16200000">
              <a:off x="7306983" y="64704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 rot="16200000">
              <a:off x="6689932" y="99628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 rot="5400000">
              <a:off x="6692979" y="634340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5400000">
              <a:off x="6689932" y="13564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rot="16200000">
              <a:off x="6075928" y="13691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/>
            <p:cNvSpPr/>
            <p:nvPr/>
          </p:nvSpPr>
          <p:spPr>
            <a:xfrm rot="5400000">
              <a:off x="6075928" y="1723956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/>
            <p:cNvSpPr/>
            <p:nvPr/>
          </p:nvSpPr>
          <p:spPr>
            <a:xfrm rot="16200000">
              <a:off x="5458877" y="171893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/>
          </p:nvSpPr>
          <p:spPr>
            <a:xfrm rot="5400000">
              <a:off x="5471577" y="1358759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 rot="16200000">
              <a:off x="4854526" y="1369168"/>
              <a:ext cx="715779" cy="617051"/>
            </a:xfrm>
            <a:prstGeom prst="triangle">
              <a:avLst/>
            </a:prstGeom>
            <a:noFill/>
            <a:ln>
              <a:solidFill>
                <a:schemeClr val="bg1">
                  <a:alpha val="7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84396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Our team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Bryan </a:t>
            </a:r>
            <a:r>
              <a:rPr lang="en-US" dirty="0" err="1"/>
              <a:t>Colstson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General Manager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 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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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Isabel Rivera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Sales Manager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 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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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 err="1"/>
              <a:t>Charly</a:t>
            </a:r>
            <a:r>
              <a:rPr lang="en-US" dirty="0"/>
              <a:t> Mayer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Marketing Manager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 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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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Esther Wilson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Account Manager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 </a:t>
            </a:r>
            <a:endParaRPr 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</a:t>
            </a:r>
            <a:endParaRPr lang="en-US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>
                <a:latin typeface="FontAwesome"/>
                <a:ea typeface="FontAwesome"/>
                <a:cs typeface="FontAwesome"/>
                <a:sym typeface="FontAwesome"/>
              </a:rPr>
              <a:t></a:t>
            </a:r>
            <a:endParaRPr 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42"/>
          </p:nvPr>
        </p:nvSpPr>
        <p:spPr/>
      </p:sp>
    </p:spTree>
    <p:extLst>
      <p:ext uri="{BB962C8B-B14F-4D97-AF65-F5344CB8AC3E}">
        <p14:creationId xmlns:p14="http://schemas.microsoft.com/office/powerpoint/2010/main" val="28225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  <p:bldP spid="11" grpId="0" build="p"/>
      <p:bldP spid="14" grpId="0" build="p"/>
      <p:bldP spid="15" grpId="0" build="p"/>
      <p:bldP spid="16" grpId="0" build="p"/>
      <p:bldP spid="18" grpId="0" build="p"/>
      <p:bldP spid="19" grpId="0" build="p"/>
      <p:bldP spid="20" grpId="0" build="p"/>
      <p:bldP spid="21" grpId="0" build="p"/>
      <p:bldP spid="22" grpId="0" build="p"/>
      <p:bldP spid="23" grpId="0" build="p"/>
      <p:bldP spid="25" grpId="0" build="p"/>
      <p:bldP spid="26" grpId="0" build="p"/>
      <p:bldP spid="27" grpId="0" build="p"/>
      <p:bldP spid="28" grpId="0" build="p"/>
      <p:bldP spid="29" grpId="0" build="p"/>
      <p:bldP spid="30" grpId="0" build="p"/>
      <p:bldP spid="32" grpId="0" build="p"/>
      <p:bldP spid="33" grpId="0" build="p"/>
      <p:bldP spid="34" grpId="0" build="p"/>
      <p:bldP spid="35" grpId="0" build="p"/>
      <p:bldP spid="36" grpId="0" build="p"/>
      <p:bldP spid="37" grpId="0" build="p"/>
    </p:bldLst>
  </p:timing>
</p:sld>
</file>

<file path=ppt/theme/theme1.xml><?xml version="1.0" encoding="utf-8"?>
<a:theme xmlns:a="http://schemas.openxmlformats.org/drawingml/2006/main" name="Master Pitch">
  <a:themeElements>
    <a:clrScheme name="Colored">
      <a:dk1>
        <a:sysClr val="windowText" lastClr="000000"/>
      </a:dk1>
      <a:lt1>
        <a:sysClr val="window" lastClr="FFFFFF"/>
      </a:lt1>
      <a:dk2>
        <a:srgbClr val="122C4D"/>
      </a:dk2>
      <a:lt2>
        <a:srgbClr val="FFFCFF"/>
      </a:lt2>
      <a:accent1>
        <a:srgbClr val="46556A"/>
      </a:accent1>
      <a:accent2>
        <a:srgbClr val="1487B1"/>
      </a:accent2>
      <a:accent3>
        <a:srgbClr val="44BE9B"/>
      </a:accent3>
      <a:accent4>
        <a:srgbClr val="9CB833"/>
      </a:accent4>
      <a:accent5>
        <a:srgbClr val="F98634"/>
      </a:accent5>
      <a:accent6>
        <a:srgbClr val="D4402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lored">
    <a:dk1>
      <a:sysClr val="windowText" lastClr="000000"/>
    </a:dk1>
    <a:lt1>
      <a:sysClr val="window" lastClr="FFFFFF"/>
    </a:lt1>
    <a:dk2>
      <a:srgbClr val="122C4D"/>
    </a:dk2>
    <a:lt2>
      <a:srgbClr val="FFFCFF"/>
    </a:lt2>
    <a:accent1>
      <a:srgbClr val="46556A"/>
    </a:accent1>
    <a:accent2>
      <a:srgbClr val="1487B1"/>
    </a:accent2>
    <a:accent3>
      <a:srgbClr val="44BE9B"/>
    </a:accent3>
    <a:accent4>
      <a:srgbClr val="9CB833"/>
    </a:accent4>
    <a:accent5>
      <a:srgbClr val="F98634"/>
    </a:accent5>
    <a:accent6>
      <a:srgbClr val="D44024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olored">
    <a:dk1>
      <a:sysClr val="windowText" lastClr="000000"/>
    </a:dk1>
    <a:lt1>
      <a:sysClr val="window" lastClr="FFFFFF"/>
    </a:lt1>
    <a:dk2>
      <a:srgbClr val="122C4D"/>
    </a:dk2>
    <a:lt2>
      <a:srgbClr val="FFFCFF"/>
    </a:lt2>
    <a:accent1>
      <a:srgbClr val="46556A"/>
    </a:accent1>
    <a:accent2>
      <a:srgbClr val="1487B1"/>
    </a:accent2>
    <a:accent3>
      <a:srgbClr val="44BE9B"/>
    </a:accent3>
    <a:accent4>
      <a:srgbClr val="9CB833"/>
    </a:accent4>
    <a:accent5>
      <a:srgbClr val="F98634"/>
    </a:accent5>
    <a:accent6>
      <a:srgbClr val="D44024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3802</TotalTime>
  <Words>4381</Words>
  <Application>Microsoft Office PowerPoint</Application>
  <PresentationFormat>On-screen Show (16:10)</PresentationFormat>
  <Paragraphs>711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85" baseType="lpstr">
      <vt:lpstr>Malgun Gothic</vt:lpstr>
      <vt:lpstr>Arial</vt:lpstr>
      <vt:lpstr>Arialic Hollow</vt:lpstr>
      <vt:lpstr>Calibri</vt:lpstr>
      <vt:lpstr>FontAwesome</vt:lpstr>
      <vt:lpstr>FontAwesome Regular</vt:lpstr>
      <vt:lpstr>Geneva</vt:lpstr>
      <vt:lpstr>Gill Sans</vt:lpstr>
      <vt:lpstr>Helvetica</vt:lpstr>
      <vt:lpstr>Helvetica Light</vt:lpstr>
      <vt:lpstr>Lato</vt:lpstr>
      <vt:lpstr>Lato Bold</vt:lpstr>
      <vt:lpstr>Lato Light</vt:lpstr>
      <vt:lpstr>Lato Regular</vt:lpstr>
      <vt:lpstr>Lato Thin</vt:lpstr>
      <vt:lpstr>Lemon/Milk</vt:lpstr>
      <vt:lpstr>Open Sans</vt:lpstr>
      <vt:lpstr>Rajdhani</vt:lpstr>
      <vt:lpstr>Rajdhani Medium</vt:lpstr>
      <vt:lpstr>Raleway</vt:lpstr>
      <vt:lpstr>Roboto Condensed Light</vt:lpstr>
      <vt:lpstr>Roboto Condensed Regular</vt:lpstr>
      <vt:lpstr>Master Pitch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Zacomic Studios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Olvin Rivera</dc:creator>
  <cp:keywords>Powerpoint, ppt, pptx, business, presentation</cp:keywords>
  <dc:description/>
  <cp:lastModifiedBy>Nguyễn Hoàng Hiệp</cp:lastModifiedBy>
  <cp:revision>1567</cp:revision>
  <dcterms:created xsi:type="dcterms:W3CDTF">2015-06-05T17:51:08Z</dcterms:created>
  <dcterms:modified xsi:type="dcterms:W3CDTF">2018-01-13T15:27:28Z</dcterms:modified>
  <cp:category/>
</cp:coreProperties>
</file>