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76" r:id="rId3"/>
    <p:sldId id="277" r:id="rId4"/>
    <p:sldId id="275" r:id="rId5"/>
    <p:sldId id="272" r:id="rId6"/>
    <p:sldId id="273" r:id="rId7"/>
    <p:sldId id="278" r:id="rId8"/>
    <p:sldId id="288" r:id="rId9"/>
    <p:sldId id="287" r:id="rId10"/>
    <p:sldId id="268" r:id="rId11"/>
    <p:sldId id="269" r:id="rId12"/>
    <p:sldId id="270" r:id="rId13"/>
    <p:sldId id="264" r:id="rId14"/>
    <p:sldId id="267" r:id="rId15"/>
    <p:sldId id="281" r:id="rId16"/>
    <p:sldId id="282" r:id="rId17"/>
    <p:sldId id="280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88"/>
            <p14:sldId id="287"/>
            <p14:sldId id="268"/>
            <p14:sldId id="269"/>
            <p14:sldId id="270"/>
            <p14:sldId id="264"/>
            <p14:sldId id="267"/>
            <p14:sldId id="281"/>
            <p14:sldId id="282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397" autoAdjust="0"/>
  </p:normalViewPr>
  <p:slideViewPr>
    <p:cSldViewPr snapToGrid="0">
      <p:cViewPr varScale="1">
        <p:scale>
          <a:sx n="84" d="100"/>
          <a:sy n="84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410A33-49AE-46DB-8402-C5E041BF5A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E44DE-DB28-4376-8A75-2A7153655F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E9624-5FED-4ABD-9817-430274F820B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7A944-C96A-4DCD-9C3A-DB879E755C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BB24-7435-479F-A895-FB4D8F3659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2D63-B688-4920-ABE8-208D1BD9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5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8888-C00B-419A-8349-A8F934FD23B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A412D-FDEC-4858-A006-D15733FB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Query keyword phải đảm bảo trang kết quả trả về nhiều sản phẩm để đảm bảo crawler hoạt động chính xác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Nâng cao </a:t>
            </a:r>
            <a:r>
              <a:rPr lang="vi-VN" sz="1200" dirty="0" err="1">
                <a:solidFill>
                  <a:schemeClr val="tx1"/>
                </a:solidFill>
              </a:rPr>
              <a:t>khả</a:t>
            </a:r>
            <a:r>
              <a:rPr lang="vi-VN" sz="1200" dirty="0">
                <a:solidFill>
                  <a:schemeClr val="tx1"/>
                </a:solidFill>
              </a:rPr>
              <a:t> năng </a:t>
            </a:r>
            <a:r>
              <a:rPr lang="vi-VN" sz="1200" dirty="0" err="1">
                <a:solidFill>
                  <a:schemeClr val="tx1"/>
                </a:solidFill>
              </a:rPr>
              <a:t>tự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hóa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crawler</a:t>
            </a:r>
            <a:r>
              <a:rPr lang="vi-VN" sz="1200" dirty="0">
                <a:solidFill>
                  <a:schemeClr val="tx1"/>
                </a:solidFill>
              </a:rPr>
              <a:t> thông qua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tìm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kiểm</a:t>
            </a:r>
            <a:r>
              <a:rPr lang="vi-VN" sz="1200" dirty="0">
                <a:solidFill>
                  <a:schemeClr val="tx1"/>
                </a:solidFill>
              </a:rPr>
              <a:t> tra </a:t>
            </a:r>
            <a:r>
              <a:rPr lang="vi-VN" sz="1200" dirty="0" err="1">
                <a:solidFill>
                  <a:schemeClr val="tx1"/>
                </a:solidFill>
              </a:rPr>
              <a:t>các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phần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website</a:t>
            </a:r>
            <a:r>
              <a:rPr lang="vi-VN" sz="12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Tăng </a:t>
            </a:r>
            <a:r>
              <a:rPr lang="vi-VN" sz="1200" dirty="0" err="1">
                <a:solidFill>
                  <a:schemeClr val="tx1"/>
                </a:solidFill>
              </a:rPr>
              <a:t>số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lượng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nội</a:t>
            </a:r>
            <a:r>
              <a:rPr lang="vi-VN" sz="1200" dirty="0">
                <a:solidFill>
                  <a:schemeClr val="tx1"/>
                </a:solidFill>
              </a:rPr>
              <a:t> dung </a:t>
            </a:r>
            <a:r>
              <a:rPr lang="vi-VN" sz="1200" dirty="0" err="1">
                <a:solidFill>
                  <a:schemeClr val="tx1"/>
                </a:solidFill>
              </a:rPr>
              <a:t>mà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cralwer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có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(</a:t>
            </a:r>
            <a:r>
              <a:rPr lang="vi-VN" sz="1200" dirty="0" err="1">
                <a:solidFill>
                  <a:schemeClr val="tx1"/>
                </a:solidFill>
              </a:rPr>
              <a:t>hiện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tại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chỉ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tên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sản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phẩm</a:t>
            </a:r>
            <a:r>
              <a:rPr lang="vi-VN" sz="1200" dirty="0">
                <a:solidFill>
                  <a:schemeClr val="tx1"/>
                </a:solidFill>
              </a:rPr>
              <a:t>) 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94FC-138C-4EC9-BC05-A82EB0DB9A09}"/>
              </a:ext>
            </a:extLst>
          </p:cNvPr>
          <p:cNvSpPr txBox="1"/>
          <p:nvPr/>
        </p:nvSpPr>
        <p:spPr>
          <a:xfrm>
            <a:off x="5256661" y="2444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FE88-2A57-481F-B899-FB11633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235363"/>
            <a:ext cx="1458431" cy="94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1EE9A-0A9A-409E-BD21-615F098B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7" y="8274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D84990E-AA5A-4679-965C-023F603F29A3}"/>
              </a:ext>
            </a:extLst>
          </p:cNvPr>
          <p:cNvSpPr txBox="1">
            <a:spLocks/>
          </p:cNvSpPr>
          <p:nvPr/>
        </p:nvSpPr>
        <p:spPr>
          <a:xfrm>
            <a:off x="795866" y="915182"/>
            <a:ext cx="366504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F8F5EEB-3F97-411E-93A7-58AFCEEFCA6D}"/>
              </a:ext>
            </a:extLst>
          </p:cNvPr>
          <p:cNvSpPr txBox="1">
            <a:spLocks/>
          </p:cNvSpPr>
          <p:nvPr/>
        </p:nvSpPr>
        <p:spPr>
          <a:xfrm>
            <a:off x="6349526" y="1071192"/>
            <a:ext cx="51064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274FC-20FF-4397-B048-1CB65FC7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01" y="1616473"/>
            <a:ext cx="7084398" cy="52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4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B3186-7417-4B01-AAFF-BBBED37F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65" y="1944522"/>
            <a:ext cx="6439670" cy="4423517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0341064-E7A5-40BC-86E9-F2EFB6B2519A}"/>
              </a:ext>
            </a:extLst>
          </p:cNvPr>
          <p:cNvSpPr txBox="1">
            <a:spLocks/>
          </p:cNvSpPr>
          <p:nvPr/>
        </p:nvSpPr>
        <p:spPr>
          <a:xfrm>
            <a:off x="795866" y="915182"/>
            <a:ext cx="366504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7EFBD18-EEE3-4204-9A3C-2B0F59DDA89E}"/>
              </a:ext>
            </a:extLst>
          </p:cNvPr>
          <p:cNvSpPr txBox="1">
            <a:spLocks/>
          </p:cNvSpPr>
          <p:nvPr/>
        </p:nvSpPr>
        <p:spPr>
          <a:xfrm>
            <a:off x="8118505" y="1131072"/>
            <a:ext cx="33716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crawler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77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791859" y="985052"/>
            <a:ext cx="10536541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4AA4FA8-4C57-4DF2-9146-D26ACA0612A1}"/>
              </a:ext>
            </a:extLst>
          </p:cNvPr>
          <p:cNvSpPr txBox="1">
            <a:spLocks/>
          </p:cNvSpPr>
          <p:nvPr/>
        </p:nvSpPr>
        <p:spPr>
          <a:xfrm>
            <a:off x="7954286" y="1195920"/>
            <a:ext cx="323890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 build="p"/>
      <p:bldP spid="7" grpId="0" build="p"/>
      <p:bldP spid="8" grpId="0" build="p"/>
      <p:bldP spid="10" grpId="0" build="p"/>
      <p:bldP spid="12" grpId="0" build="p"/>
      <p:bldP spid="13" grpId="0" build="p"/>
      <p:bldP spid="52" grpId="0" build="p"/>
      <p:bldP spid="14" grpId="0" build="p"/>
      <p:bldP spid="16" grpId="0" build="p"/>
      <p:bldP spid="17" grpId="0" build="p"/>
      <p:bldP spid="19" grpId="0" build="p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E9CEB4F2-D05B-44EB-A158-E901B71735F3}"/>
              </a:ext>
            </a:extLst>
          </p:cNvPr>
          <p:cNvSpPr txBox="1">
            <a:spLocks/>
          </p:cNvSpPr>
          <p:nvPr/>
        </p:nvSpPr>
        <p:spPr>
          <a:xfrm>
            <a:off x="791859" y="985052"/>
            <a:ext cx="5241472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B183611-6FFD-405C-9629-58E7ED4B881A}"/>
              </a:ext>
            </a:extLst>
          </p:cNvPr>
          <p:cNvSpPr txBox="1">
            <a:spLocks/>
          </p:cNvSpPr>
          <p:nvPr/>
        </p:nvSpPr>
        <p:spPr>
          <a:xfrm>
            <a:off x="8369707" y="1095378"/>
            <a:ext cx="310570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0567" y="1820969"/>
            <a:ext cx="6510866" cy="191501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85122" y="409194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74207" y="4725196"/>
            <a:ext cx="5975186" cy="1093569"/>
          </a:xfrm>
        </p:spPr>
        <p:txBody>
          <a:bodyPr/>
          <a:lstStyle/>
          <a:p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nghiên</a:t>
            </a:r>
            <a:r>
              <a:rPr lang="en-US" sz="2400" i="1" dirty="0"/>
              <a:t> </a:t>
            </a:r>
            <a:r>
              <a:rPr lang="en-US" sz="2400" i="1" dirty="0" err="1"/>
              <a:t>cứu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áp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thành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nghệ</a:t>
            </a:r>
            <a:r>
              <a:rPr lang="en-US" sz="2400" i="1" dirty="0"/>
              <a:t> </a:t>
            </a:r>
            <a:r>
              <a:rPr lang="en-US" sz="2400" i="1" dirty="0" err="1"/>
              <a:t>mới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r>
              <a:rPr lang="en-US" sz="2400" i="1" dirty="0"/>
              <a:t> </a:t>
            </a:r>
            <a:r>
              <a:rPr lang="en-US" sz="2400" i="1" dirty="0" err="1"/>
              <a:t>đại</a:t>
            </a:r>
            <a:r>
              <a:rPr lang="en-US" sz="2400" i="1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09561" y="1767255"/>
            <a:ext cx="5799666" cy="195314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819694" y="3850223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496702" y="4511683"/>
            <a:ext cx="4741333" cy="11858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i="1" dirty="0" err="1"/>
              <a:t>Crawler</a:t>
            </a:r>
            <a:r>
              <a:rPr lang="vi-VN" sz="2400" i="1" dirty="0"/>
              <a:t> </a:t>
            </a:r>
            <a:r>
              <a:rPr lang="vi-VN" sz="2400" i="1" dirty="0" err="1"/>
              <a:t>data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i="1" dirty="0" err="1"/>
              <a:t>Hệ</a:t>
            </a:r>
            <a:r>
              <a:rPr lang="vi-VN" sz="2400" i="1" dirty="0"/>
              <a:t> </a:t>
            </a:r>
            <a:r>
              <a:rPr lang="vi-VN" sz="2400" i="1" dirty="0" err="1"/>
              <a:t>thống</a:t>
            </a:r>
            <a:r>
              <a:rPr lang="vi-VN" sz="2400" i="1" dirty="0"/>
              <a:t> so </a:t>
            </a:r>
            <a:r>
              <a:rPr lang="vi-VN" sz="2400" i="1" dirty="0" err="1"/>
              <a:t>sánh</a:t>
            </a:r>
            <a:r>
              <a:rPr lang="vi-VN" sz="2400" i="1" dirty="0"/>
              <a:t> </a:t>
            </a:r>
            <a:r>
              <a:rPr lang="vi-VN" sz="2400" i="1" dirty="0" err="1"/>
              <a:t>giá</a:t>
            </a:r>
            <a:r>
              <a:rPr lang="vi-VN" sz="2400" i="1" dirty="0"/>
              <a:t> </a:t>
            </a:r>
            <a:r>
              <a:rPr lang="vi-VN" sz="2400" i="1" dirty="0" err="1"/>
              <a:t>cả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1425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Nâng cao </a:t>
            </a:r>
            <a:r>
              <a:rPr lang="vi-VN" sz="2000" i="1" dirty="0" err="1">
                <a:solidFill>
                  <a:schemeClr val="tx1"/>
                </a:solidFill>
              </a:rPr>
              <a:t>khả</a:t>
            </a:r>
            <a:r>
              <a:rPr lang="vi-VN" sz="2000" i="1" dirty="0">
                <a:solidFill>
                  <a:schemeClr val="tx1"/>
                </a:solidFill>
              </a:rPr>
              <a:t> năng </a:t>
            </a:r>
            <a:r>
              <a:rPr lang="vi-VN" sz="2000" i="1" dirty="0" err="1">
                <a:solidFill>
                  <a:schemeClr val="tx1"/>
                </a:solidFill>
              </a:rPr>
              <a:t>tự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động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hóa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của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crawler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Tăng </a:t>
            </a:r>
            <a:r>
              <a:rPr lang="vi-VN" sz="2000" i="1" dirty="0" err="1">
                <a:solidFill>
                  <a:schemeClr val="tx1"/>
                </a:solidFill>
              </a:rPr>
              <a:t>số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lượng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nội</a:t>
            </a:r>
            <a:r>
              <a:rPr lang="vi-VN" sz="2000" i="1" dirty="0">
                <a:solidFill>
                  <a:schemeClr val="tx1"/>
                </a:solidFill>
              </a:rPr>
              <a:t> dung </a:t>
            </a:r>
            <a:r>
              <a:rPr lang="vi-VN" sz="2000" i="1" dirty="0" err="1">
                <a:solidFill>
                  <a:schemeClr val="tx1"/>
                </a:solidFill>
              </a:rPr>
              <a:t>mà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cralwer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có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thể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lấy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được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90E29-8F88-4E1C-AC37-E4BC43C5BDB4}"/>
              </a:ext>
            </a:extLst>
          </p:cNvPr>
          <p:cNvSpPr txBox="1"/>
          <p:nvPr/>
        </p:nvSpPr>
        <p:spPr>
          <a:xfrm>
            <a:off x="7541474" y="5147270"/>
            <a:ext cx="435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Anh </a:t>
            </a:r>
            <a:r>
              <a:rPr lang="en-US" dirty="0" err="1"/>
              <a:t>Dũng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7CAE6-8F89-4A40-B4EC-76E50D347239}"/>
              </a:ext>
            </a:extLst>
          </p:cNvPr>
          <p:cNvSpPr txBox="1"/>
          <p:nvPr/>
        </p:nvSpPr>
        <p:spPr>
          <a:xfrm>
            <a:off x="7738889" y="5466023"/>
            <a:ext cx="420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Hoàng </a:t>
            </a:r>
            <a:r>
              <a:rPr lang="en-US" dirty="0" err="1"/>
              <a:t>Hải</a:t>
            </a:r>
            <a:r>
              <a:rPr lang="en-US" dirty="0"/>
              <a:t> – Nguyễn Hoàng Hiệp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94731" y="1774095"/>
            <a:ext cx="7890000" cy="4734941"/>
            <a:chOff x="3370060" y="1268897"/>
            <a:chExt cx="5062797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5" y="1954219"/>
              <a:ext cx="776702" cy="908781"/>
              <a:chOff x="3711575" y="1566866"/>
              <a:chExt cx="1717676" cy="2009773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5" y="1566866"/>
                <a:ext cx="1717676" cy="2009773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4" y="1641476"/>
                <a:ext cx="1565274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3699077" y="3473495"/>
              <a:ext cx="2382985" cy="833684"/>
              <a:chOff x="3699077" y="3473495"/>
              <a:chExt cx="23829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3699077" y="3473495"/>
                <a:ext cx="23829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83415" y="3672524"/>
                <a:ext cx="1414308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1" y="1268897"/>
              <a:ext cx="2180736" cy="1140869"/>
              <a:chOff x="6252121" y="1268897"/>
              <a:chExt cx="2180736" cy="1140869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1" y="1268897"/>
                <a:ext cx="2180736" cy="1140869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6501" y="1551528"/>
                <a:ext cx="1292128" cy="5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nổ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370060" y="1524316"/>
              <a:ext cx="1781518" cy="833683"/>
              <a:chOff x="3370060" y="1524316"/>
              <a:chExt cx="1781518" cy="833683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370060" y="1524316"/>
                <a:ext cx="1781518" cy="833683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71924" y="1697133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Tổng </a:t>
            </a:r>
            <a:r>
              <a:rPr lang="en-US" sz="2000" dirty="0" err="1">
                <a:solidFill>
                  <a:schemeClr val="tx1"/>
                </a:solidFill>
              </a:rPr>
              <a:t>quan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vi-VN" sz="2000" dirty="0">
                <a:solidFill>
                  <a:schemeClr val="tx1"/>
                </a:solidFill>
              </a:rPr>
              <a:t>ư</a:t>
            </a:r>
            <a:r>
              <a:rPr lang="en-US" sz="2000" dirty="0" err="1">
                <a:solidFill>
                  <a:schemeClr val="tx1"/>
                </a:solidFill>
              </a:rPr>
              <a:t>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tử</a:t>
            </a:r>
            <a:r>
              <a:rPr lang="en-US" sz="2000" dirty="0">
                <a:solidFill>
                  <a:schemeClr val="tx1"/>
                </a:solidFill>
              </a:rPr>
              <a:t> ở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1038" y="2453715"/>
            <a:ext cx="3776133" cy="1079365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505344" y="3330119"/>
            <a:ext cx="2579525" cy="132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037291" y="1948627"/>
            <a:ext cx="2409324" cy="132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893378" y="309950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3" grpId="0" animBg="1"/>
      <p:bldP spid="75" grpId="0" animBg="1"/>
      <p:bldP spid="82" grpId="0" animBg="1"/>
      <p:bldP spid="85" grpId="0" animBg="1"/>
      <p:bldP spid="87" grpId="0" animBg="1"/>
      <p:bldP spid="95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995585" y="4615154"/>
            <a:ext cx="8923866" cy="1241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/>
              <a:t>Mang </a:t>
            </a:r>
            <a:r>
              <a:rPr lang="vi-VN" dirty="0" err="1"/>
              <a:t>lại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E0E2B-4FDE-4E47-A3D3-DECB413F1A15}"/>
              </a:ext>
            </a:extLst>
          </p:cNvPr>
          <p:cNvSpPr txBox="1"/>
          <p:nvPr/>
        </p:nvSpPr>
        <p:spPr>
          <a:xfrm>
            <a:off x="2400301" y="3429000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i="1" dirty="0" err="1">
                <a:solidFill>
                  <a:schemeClr val="bg1"/>
                </a:solidFill>
              </a:rPr>
              <a:t>Ứng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dụng</a:t>
            </a:r>
            <a:r>
              <a:rPr lang="vi-VN" sz="2400" i="1" dirty="0">
                <a:solidFill>
                  <a:schemeClr val="bg1"/>
                </a:solidFill>
              </a:rPr>
              <a:t> so </a:t>
            </a:r>
            <a:r>
              <a:rPr lang="vi-VN" sz="2400" i="1" dirty="0" err="1">
                <a:solidFill>
                  <a:schemeClr val="bg1"/>
                </a:solidFill>
              </a:rPr>
              <a:t>sánh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giá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giữa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các</a:t>
            </a:r>
            <a:r>
              <a:rPr lang="vi-VN" sz="2400" i="1" dirty="0">
                <a:solidFill>
                  <a:schemeClr val="bg1"/>
                </a:solidFill>
              </a:rPr>
              <a:t> trang thương </a:t>
            </a:r>
            <a:r>
              <a:rPr lang="vi-VN" sz="2400" i="1" dirty="0" err="1">
                <a:solidFill>
                  <a:schemeClr val="bg1"/>
                </a:solidFill>
              </a:rPr>
              <a:t>mại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điễn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tử</a:t>
            </a:r>
            <a:r>
              <a:rPr lang="vi-VN" sz="2400" i="1" dirty="0">
                <a:solidFill>
                  <a:schemeClr val="bg1"/>
                </a:solidFill>
              </a:rPr>
              <a:t> ra </a:t>
            </a:r>
            <a:r>
              <a:rPr lang="vi-VN" sz="2400" i="1" dirty="0" err="1">
                <a:solidFill>
                  <a:schemeClr val="bg1"/>
                </a:solidFill>
              </a:rPr>
              <a:t>đời</a:t>
            </a:r>
            <a:endParaRPr lang="vi-V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3665040" cy="431780"/>
          </a:xfrm>
        </p:spPr>
        <p:txBody>
          <a:bodyPr/>
          <a:lstStyle/>
          <a:p>
            <a:pPr defTabSz="914400">
              <a:defRPr/>
            </a:pPr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6434984" y="771932"/>
            <a:ext cx="5076202" cy="73391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endParaRPr lang="en-US" sz="2400" dirty="0">
              <a:solidFill>
                <a:srgbClr val="46556A"/>
              </a:solidFill>
            </a:endParaRPr>
          </a:p>
          <a:p>
            <a:pPr lvl="0" algn="l">
              <a:defRPr/>
            </a:pPr>
            <a:r>
              <a:rPr lang="en-US" sz="2400" dirty="0" err="1">
                <a:solidFill>
                  <a:srgbClr val="46556A"/>
                </a:solidFill>
              </a:rPr>
              <a:t>Xây</a:t>
            </a:r>
            <a:r>
              <a:rPr lang="en-US" sz="2400" dirty="0">
                <a:solidFill>
                  <a:srgbClr val="46556A"/>
                </a:solidFill>
              </a:rPr>
              <a:t> </a:t>
            </a:r>
            <a:r>
              <a:rPr lang="en-US" sz="2400" dirty="0" err="1">
                <a:solidFill>
                  <a:srgbClr val="46556A"/>
                </a:solidFill>
              </a:rPr>
              <a:t>dựng</a:t>
            </a:r>
            <a:r>
              <a:rPr lang="en-US" sz="2400" dirty="0">
                <a:solidFill>
                  <a:srgbClr val="46556A"/>
                </a:solidFill>
              </a:rPr>
              <a:t> template </a:t>
            </a:r>
            <a:r>
              <a:rPr lang="en-US" sz="2400" dirty="0" err="1">
                <a:solidFill>
                  <a:srgbClr val="46556A"/>
                </a:solidFill>
              </a:rPr>
              <a:t>cho</a:t>
            </a:r>
            <a:r>
              <a:rPr lang="en-US" sz="2400" dirty="0">
                <a:solidFill>
                  <a:srgbClr val="46556A"/>
                </a:solidFill>
              </a:rPr>
              <a:t> </a:t>
            </a:r>
            <a:r>
              <a:rPr lang="en-US" sz="2400" dirty="0" err="1">
                <a:solidFill>
                  <a:srgbClr val="46556A"/>
                </a:solidFill>
              </a:rPr>
              <a:t>từng</a:t>
            </a:r>
            <a:r>
              <a:rPr lang="en-US" sz="2400" dirty="0">
                <a:solidFill>
                  <a:srgbClr val="46556A"/>
                </a:solidFill>
              </a:rPr>
              <a:t>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D33FF7-85D4-4687-868E-ADBDEF0A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16" y="1664721"/>
            <a:ext cx="9250567" cy="51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8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8263784" y="1131072"/>
            <a:ext cx="32092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Crawler data </a:t>
            </a:r>
            <a:r>
              <a:rPr lang="en-US" sz="2400" dirty="0" err="1"/>
              <a:t>từ</a:t>
            </a:r>
            <a:r>
              <a:rPr lang="en-US" sz="2400" dirty="0"/>
              <a:t>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F6CF7-C5C6-4B63-8E72-15D96EE07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6" y="1442460"/>
            <a:ext cx="9916688" cy="5573279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232B53D-5B9B-4965-AF8A-56D43F239F42}"/>
              </a:ext>
            </a:extLst>
          </p:cNvPr>
          <p:cNvSpPr txBox="1">
            <a:spLocks/>
          </p:cNvSpPr>
          <p:nvPr/>
        </p:nvSpPr>
        <p:spPr>
          <a:xfrm>
            <a:off x="795866" y="915182"/>
            <a:ext cx="366504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36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1FD80-C195-410A-9A05-56D6C8ABC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914"/>
            <a:ext cx="12192000" cy="484207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9F6D045-09AA-4AAF-B5ED-591A2C5B5B5E}"/>
              </a:ext>
            </a:extLst>
          </p:cNvPr>
          <p:cNvSpPr txBox="1">
            <a:spLocks/>
          </p:cNvSpPr>
          <p:nvPr/>
        </p:nvSpPr>
        <p:spPr>
          <a:xfrm>
            <a:off x="795866" y="915182"/>
            <a:ext cx="366504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4B55AC2-0CA7-4CDF-B768-AA4CF144585A}"/>
              </a:ext>
            </a:extLst>
          </p:cNvPr>
          <p:cNvSpPr txBox="1">
            <a:spLocks/>
          </p:cNvSpPr>
          <p:nvPr/>
        </p:nvSpPr>
        <p:spPr>
          <a:xfrm>
            <a:off x="8656890" y="1054160"/>
            <a:ext cx="285888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469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맑은 고딕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Nguyễn Hoàng Hiệp</cp:lastModifiedBy>
  <cp:revision>112</cp:revision>
  <dcterms:created xsi:type="dcterms:W3CDTF">2018-01-13T15:38:11Z</dcterms:created>
  <dcterms:modified xsi:type="dcterms:W3CDTF">2018-01-30T06:20:53Z</dcterms:modified>
</cp:coreProperties>
</file>