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0"/>
  </p:notesMasterIdLst>
  <p:handoutMasterIdLst>
    <p:handoutMasterId r:id="rId21"/>
  </p:handoutMasterIdLst>
  <p:sldIdLst>
    <p:sldId id="257" r:id="rId2"/>
    <p:sldId id="324" r:id="rId3"/>
    <p:sldId id="258" r:id="rId4"/>
    <p:sldId id="325" r:id="rId5"/>
    <p:sldId id="326" r:id="rId6"/>
    <p:sldId id="290" r:id="rId7"/>
    <p:sldId id="264" r:id="rId8"/>
    <p:sldId id="317" r:id="rId9"/>
    <p:sldId id="287" r:id="rId10"/>
    <p:sldId id="316" r:id="rId11"/>
    <p:sldId id="289" r:id="rId12"/>
    <p:sldId id="321" r:id="rId13"/>
    <p:sldId id="262" r:id="rId14"/>
    <p:sldId id="322" r:id="rId15"/>
    <p:sldId id="323" r:id="rId16"/>
    <p:sldId id="318" r:id="rId17"/>
    <p:sldId id="319" r:id="rId18"/>
    <p:sldId id="320"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6347" autoAdjust="0"/>
  </p:normalViewPr>
  <p:slideViewPr>
    <p:cSldViewPr snapToGrid="0">
      <p:cViewPr varScale="1">
        <p:scale>
          <a:sx n="87" d="100"/>
          <a:sy n="87" d="100"/>
        </p:scale>
        <p:origin x="1476" y="90"/>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34A4539-EE9A-40D7-8999-BA2319F25871}" type="datetime1">
              <a:rPr lang="en-US" smtClean="0"/>
              <a:t>7/11/2017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D224A03-B871-4822-94E9-239B1409767E}" type="slidenum">
              <a:rPr lang="en-US" smtClean="0"/>
              <a:t>‹#›</a:t>
            </a:fld>
            <a:endParaRPr lang="en-US"/>
          </a:p>
        </p:txBody>
      </p:sp>
    </p:spTree>
    <p:extLst>
      <p:ext uri="{BB962C8B-B14F-4D97-AF65-F5344CB8AC3E}">
        <p14:creationId xmlns:p14="http://schemas.microsoft.com/office/powerpoint/2010/main" val="1073460263"/>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6246DA5-9D21-4BF4-9B90-950D54A4CE53}" type="datetime1">
              <a:rPr lang="en-US" smtClean="0"/>
              <a:t>7/11/2017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DDC62A1-687E-4377-BA9C-153AB65A36E3}" type="slidenum">
              <a:rPr lang="en-US" smtClean="0"/>
              <a:t>‹#›</a:t>
            </a:fld>
            <a:endParaRPr lang="en-US"/>
          </a:p>
        </p:txBody>
      </p:sp>
    </p:spTree>
    <p:extLst>
      <p:ext uri="{BB962C8B-B14F-4D97-AF65-F5344CB8AC3E}">
        <p14:creationId xmlns:p14="http://schemas.microsoft.com/office/powerpoint/2010/main" val="575121792"/>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a:p>
        </p:txBody>
      </p:sp>
      <p:sp>
        <p:nvSpPr>
          <p:cNvPr id="4" name="Date Placeholder 3"/>
          <p:cNvSpPr>
            <a:spLocks noGrp="1"/>
          </p:cNvSpPr>
          <p:nvPr>
            <p:ph type="dt" idx="10"/>
          </p:nvPr>
        </p:nvSpPr>
        <p:spPr/>
        <p:txBody>
          <a:bodyPr/>
          <a:lstStyle/>
          <a:p>
            <a:fld id="{853FFFEB-B14B-4C59-B15B-76EB7904C258}" type="datetime1">
              <a:rPr lang="en-US" smtClean="0"/>
              <a:t>7/11/2017</a:t>
            </a:fld>
            <a:endParaRPr lang="en-US"/>
          </a:p>
        </p:txBody>
      </p:sp>
      <p:sp>
        <p:nvSpPr>
          <p:cNvPr id="5" name="Slide Number Placeholder 4"/>
          <p:cNvSpPr>
            <a:spLocks noGrp="1"/>
          </p:cNvSpPr>
          <p:nvPr>
            <p:ph type="sldNum" sz="quarter" idx="11"/>
          </p:nvPr>
        </p:nvSpPr>
        <p:spPr/>
        <p:txBody>
          <a:bodyPr/>
          <a:lstStyle/>
          <a:p>
            <a:fld id="{BDDC62A1-687E-4377-BA9C-153AB65A36E3}" type="slidenum">
              <a:rPr lang="en-US" smtClean="0"/>
              <a:t>1</a:t>
            </a:fld>
            <a:endParaRPr lang="en-US"/>
          </a:p>
        </p:txBody>
      </p:sp>
    </p:spTree>
    <p:extLst>
      <p:ext uri="{BB962C8B-B14F-4D97-AF65-F5344CB8AC3E}">
        <p14:creationId xmlns:p14="http://schemas.microsoft.com/office/powerpoint/2010/main" val="15958381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sz="1200" kern="1200">
                <a:solidFill>
                  <a:schemeClr val="tx1"/>
                </a:solidFill>
                <a:effectLst/>
                <a:latin typeface="+mn-lt"/>
                <a:ea typeface="+mn-ea"/>
                <a:cs typeface="+mn-cs"/>
              </a:rPr>
              <a:t>Depdency Injection sử dụng Dagger 2.0  kết hợp với mô hình MVP cung cấp cho lập trình viên c</a:t>
            </a:r>
            <a:r>
              <a:rPr lang="vi-VN" sz="1200" kern="1200">
                <a:solidFill>
                  <a:schemeClr val="tx1"/>
                </a:solidFill>
                <a:effectLst/>
                <a:latin typeface="+mn-lt"/>
                <a:ea typeface="+mn-ea"/>
                <a:cs typeface="+mn-cs"/>
              </a:rPr>
              <a:t>ơ</a:t>
            </a:r>
            <a:r>
              <a:rPr lang="en-US" sz="1200" kern="1200">
                <a:solidFill>
                  <a:schemeClr val="tx1"/>
                </a:solidFill>
                <a:effectLst/>
                <a:latin typeface="+mn-lt"/>
                <a:ea typeface="+mn-ea"/>
                <a:cs typeface="+mn-cs"/>
              </a:rPr>
              <a:t> chế tham chiếu đến các phụ thuộc một cách dễ dàng.</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sz="1200" kern="1200">
                <a:solidFill>
                  <a:schemeClr val="tx1"/>
                </a:solidFill>
                <a:effectLst/>
                <a:latin typeface="+mn-lt"/>
                <a:ea typeface="+mn-ea"/>
                <a:cs typeface="+mn-cs"/>
              </a:rPr>
              <a:t>Các xử lý bất đồng bộ và đ</a:t>
            </a:r>
            <a:r>
              <a:rPr lang="vi-VN" sz="1200" kern="1200">
                <a:solidFill>
                  <a:schemeClr val="tx1"/>
                </a:solidFill>
                <a:effectLst/>
                <a:latin typeface="+mn-lt"/>
                <a:ea typeface="+mn-ea"/>
                <a:cs typeface="+mn-cs"/>
              </a:rPr>
              <a:t>ư</a:t>
            </a:r>
            <a:r>
              <a:rPr lang="en-US" sz="1200" kern="1200">
                <a:solidFill>
                  <a:schemeClr val="tx1"/>
                </a:solidFill>
                <a:effectLst/>
                <a:latin typeface="+mn-lt"/>
                <a:ea typeface="+mn-ea"/>
                <a:cs typeface="+mn-cs"/>
              </a:rPr>
              <a:t>ợc sử dụng lại nhiều lần sẽ đ</a:t>
            </a:r>
            <a:r>
              <a:rPr lang="vi-VN" sz="1200" kern="1200">
                <a:solidFill>
                  <a:schemeClr val="tx1"/>
                </a:solidFill>
                <a:effectLst/>
                <a:latin typeface="+mn-lt"/>
                <a:ea typeface="+mn-ea"/>
                <a:cs typeface="+mn-cs"/>
              </a:rPr>
              <a:t>ư</a:t>
            </a:r>
            <a:r>
              <a:rPr lang="en-US" sz="1200" kern="1200">
                <a:solidFill>
                  <a:schemeClr val="tx1"/>
                </a:solidFill>
                <a:effectLst/>
                <a:latin typeface="+mn-lt"/>
                <a:ea typeface="+mn-ea"/>
                <a:cs typeface="+mn-cs"/>
              </a:rPr>
              <a:t>ợc hiện thực và đăng ký vào Dagger để tăng tính tái sử dụng, Ví dụ nh</a:t>
            </a:r>
            <a:r>
              <a:rPr lang="vi-VN" sz="1200" kern="1200">
                <a:solidFill>
                  <a:schemeClr val="tx1"/>
                </a:solidFill>
                <a:effectLst/>
                <a:latin typeface="+mn-lt"/>
                <a:ea typeface="+mn-ea"/>
                <a:cs typeface="+mn-cs"/>
              </a:rPr>
              <a:t>ư</a:t>
            </a:r>
            <a:r>
              <a:rPr lang="en-US" sz="1200" kern="1200">
                <a:solidFill>
                  <a:schemeClr val="tx1"/>
                </a:solidFill>
                <a:effectLst/>
                <a:latin typeface="+mn-lt"/>
                <a:ea typeface="+mn-ea"/>
                <a:cs typeface="+mn-cs"/>
              </a:rPr>
              <a:t> tác vụ truy vấn dữ liệu từ máy chủ và đổ vào Model chẵn hạn.</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sz="1200" kern="1200">
                <a:solidFill>
                  <a:schemeClr val="tx1"/>
                </a:solidFill>
                <a:effectLst/>
                <a:latin typeface="+mn-lt"/>
                <a:ea typeface="+mn-ea"/>
                <a:cs typeface="+mn-cs"/>
              </a:rPr>
              <a:t>Các xử lý tr</a:t>
            </a:r>
            <a:r>
              <a:rPr lang="vi-VN" sz="1200" kern="1200">
                <a:solidFill>
                  <a:schemeClr val="tx1"/>
                </a:solidFill>
                <a:effectLst/>
                <a:latin typeface="+mn-lt"/>
                <a:ea typeface="+mn-ea"/>
                <a:cs typeface="+mn-cs"/>
              </a:rPr>
              <a:t>ư</a:t>
            </a:r>
            <a:r>
              <a:rPr lang="en-US" sz="1200" kern="1200">
                <a:solidFill>
                  <a:schemeClr val="tx1"/>
                </a:solidFill>
                <a:effectLst/>
                <a:latin typeface="+mn-lt"/>
                <a:ea typeface="+mn-ea"/>
                <a:cs typeface="+mn-cs"/>
              </a:rPr>
              <a:t>ớc tiên phải đ</a:t>
            </a:r>
            <a:r>
              <a:rPr lang="vi-VN" sz="1200" kern="1200">
                <a:solidFill>
                  <a:schemeClr val="tx1"/>
                </a:solidFill>
                <a:effectLst/>
                <a:latin typeface="+mn-lt"/>
                <a:ea typeface="+mn-ea"/>
                <a:cs typeface="+mn-cs"/>
              </a:rPr>
              <a:t>ư</a:t>
            </a:r>
            <a:r>
              <a:rPr lang="en-US" sz="1200" kern="1200">
                <a:solidFill>
                  <a:schemeClr val="tx1"/>
                </a:solidFill>
                <a:effectLst/>
                <a:latin typeface="+mn-lt"/>
                <a:ea typeface="+mn-ea"/>
                <a:cs typeface="+mn-cs"/>
              </a:rPr>
              <a:t>ợc khai báo trong một Interface sau đó đ</a:t>
            </a:r>
            <a:r>
              <a:rPr lang="vi-VN" sz="1200" kern="1200">
                <a:solidFill>
                  <a:schemeClr val="tx1"/>
                </a:solidFill>
                <a:effectLst/>
                <a:latin typeface="+mn-lt"/>
                <a:ea typeface="+mn-ea"/>
                <a:cs typeface="+mn-cs"/>
              </a:rPr>
              <a:t>ư</a:t>
            </a:r>
            <a:r>
              <a:rPr lang="en-US" sz="1200" kern="1200">
                <a:solidFill>
                  <a:schemeClr val="tx1"/>
                </a:solidFill>
                <a:effectLst/>
                <a:latin typeface="+mn-lt"/>
                <a:ea typeface="+mn-ea"/>
                <a:cs typeface="+mn-cs"/>
              </a:rPr>
              <a:t>ợc hiện thực và đăng ký vào dagger.</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sz="1200" kern="1200">
                <a:solidFill>
                  <a:schemeClr val="tx1"/>
                </a:solidFill>
                <a:effectLst/>
                <a:latin typeface="+mn-lt"/>
                <a:ea typeface="+mn-ea"/>
                <a:cs typeface="+mn-cs"/>
              </a:rPr>
              <a:t>Chính vì vậy, những ng</a:t>
            </a:r>
            <a:r>
              <a:rPr lang="vi-VN" sz="1200" kern="1200">
                <a:solidFill>
                  <a:schemeClr val="tx1"/>
                </a:solidFill>
                <a:effectLst/>
                <a:latin typeface="+mn-lt"/>
                <a:ea typeface="+mn-ea"/>
                <a:cs typeface="+mn-cs"/>
              </a:rPr>
              <a:t>ư</a:t>
            </a:r>
            <a:r>
              <a:rPr lang="en-US" sz="1200" kern="1200">
                <a:solidFill>
                  <a:schemeClr val="tx1"/>
                </a:solidFill>
                <a:effectLst/>
                <a:latin typeface="+mn-lt"/>
                <a:ea typeface="+mn-ea"/>
                <a:cs typeface="+mn-cs"/>
              </a:rPr>
              <a:t>ời mới tham gia vào dự án có thể nắm bắt nhanh chóng các xử lý chính của ứng dụng.</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Tất cả điều này cho phép ứng dụng có khả năng nâng cấp, bảo trì cực cao.</a:t>
            </a:r>
          </a:p>
        </p:txBody>
      </p:sp>
      <p:sp>
        <p:nvSpPr>
          <p:cNvPr id="4" name="Slide Number Placeholder 3"/>
          <p:cNvSpPr>
            <a:spLocks noGrp="1"/>
          </p:cNvSpPr>
          <p:nvPr>
            <p:ph type="sldNum" sz="quarter" idx="10"/>
          </p:nvPr>
        </p:nvSpPr>
        <p:spPr/>
        <p:txBody>
          <a:bodyPr/>
          <a:lstStyle/>
          <a:p>
            <a:fld id="{BDDC62A1-687E-4377-BA9C-153AB65A36E3}" type="slidenum">
              <a:rPr lang="en-US" smtClean="0"/>
              <a:t>10</a:t>
            </a:fld>
            <a:endParaRPr lang="en-US"/>
          </a:p>
        </p:txBody>
      </p:sp>
      <p:sp>
        <p:nvSpPr>
          <p:cNvPr id="5" name="Date Placeholder 4"/>
          <p:cNvSpPr>
            <a:spLocks noGrp="1"/>
          </p:cNvSpPr>
          <p:nvPr>
            <p:ph type="dt" idx="11"/>
          </p:nvPr>
        </p:nvSpPr>
        <p:spPr/>
        <p:txBody>
          <a:bodyPr/>
          <a:lstStyle/>
          <a:p>
            <a:fld id="{BE7D7341-E5B0-4AD1-B7A4-93E8CB095E71}" type="datetime1">
              <a:rPr lang="en-US" smtClean="0"/>
              <a:t>7/11/2017</a:t>
            </a:fld>
            <a:endParaRPr lang="en-US"/>
          </a:p>
        </p:txBody>
      </p:sp>
    </p:spTree>
    <p:extLst>
      <p:ext uri="{BB962C8B-B14F-4D97-AF65-F5344CB8AC3E}">
        <p14:creationId xmlns:p14="http://schemas.microsoft.com/office/powerpoint/2010/main" val="5334840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baseline="0"/>
              <a:t>Ph</a:t>
            </a:r>
            <a:r>
              <a:rPr lang="vi-VN" b="0" baseline="0"/>
              <a:t>ư</a:t>
            </a:r>
            <a:r>
              <a:rPr lang="en-US" b="0" baseline="0"/>
              <a:t>ơng châm của ứng dụng là kết hợp việc học ch</a:t>
            </a:r>
            <a:r>
              <a:rPr lang="vi-VN" b="0" baseline="0"/>
              <a:t>ơ</a:t>
            </a:r>
            <a:r>
              <a:rPr lang="en-US" b="0" baseline="0"/>
              <a:t>i, kích thích tính tự giác của ng</a:t>
            </a:r>
            <a:r>
              <a:rPr lang="vi-VN" b="0" baseline="0"/>
              <a:t>ư</a:t>
            </a:r>
            <a:r>
              <a:rPr lang="en-US" b="0" baseline="0"/>
              <a:t>ời dùng thông qua hệ thống thi đấu, xếp hạng và mạng xã hội tiếng anh thu nhỏ.</a:t>
            </a:r>
          </a:p>
          <a:p>
            <a:r>
              <a:rPr lang="en-US" b="0" baseline="0"/>
              <a:t>Từ những ph</a:t>
            </a:r>
            <a:r>
              <a:rPr lang="vi-VN" b="0" baseline="0"/>
              <a:t>ư</a:t>
            </a:r>
            <a:r>
              <a:rPr lang="en-US" b="0" baseline="0"/>
              <a:t>ơng châm trên, ứng dụng đ</a:t>
            </a:r>
            <a:r>
              <a:rPr lang="vi-VN" b="0" baseline="0"/>
              <a:t>ư</a:t>
            </a:r>
            <a:r>
              <a:rPr lang="en-US" b="0" baseline="0"/>
              <a:t>ợc cấu thành từ 3 thành phần quan trọng nhất:</a:t>
            </a:r>
          </a:p>
          <a:p>
            <a:pPr marL="171450" indent="-171450">
              <a:buFontTx/>
              <a:buChar char="-"/>
            </a:pPr>
            <a:r>
              <a:rPr lang="en-US" b="0" baseline="0"/>
              <a:t>Phòng luyện tập: giúp trau dồi vốn tiếng anh</a:t>
            </a:r>
          </a:p>
          <a:p>
            <a:pPr marL="171450" indent="-171450">
              <a:buFontTx/>
              <a:buChar char="-"/>
            </a:pPr>
            <a:r>
              <a:rPr lang="en-US" b="0" baseline="0"/>
              <a:t>Đấu tr</a:t>
            </a:r>
            <a:r>
              <a:rPr lang="vi-VN" b="0" baseline="0"/>
              <a:t>ư</a:t>
            </a:r>
            <a:r>
              <a:rPr lang="en-US" b="0" baseline="0"/>
              <a:t>ờng: giúp ng</a:t>
            </a:r>
            <a:r>
              <a:rPr lang="vi-VN" b="0" baseline="0"/>
              <a:t>ư</a:t>
            </a:r>
            <a:r>
              <a:rPr lang="en-US" b="0" baseline="0"/>
              <a:t>ời dùng thi đấu với nhau và xếp hạng ng</a:t>
            </a:r>
            <a:r>
              <a:rPr lang="vi-VN" b="0" baseline="0"/>
              <a:t>ư</a:t>
            </a:r>
            <a:r>
              <a:rPr lang="en-US" b="0" baseline="0"/>
              <a:t>ời dùng để tăng tính thú vị</a:t>
            </a:r>
          </a:p>
          <a:p>
            <a:pPr marL="171450" indent="-171450">
              <a:buFontTx/>
              <a:buChar char="-"/>
            </a:pPr>
            <a:r>
              <a:rPr lang="en-US" b="0" baseline="0"/>
              <a:t>Mạng xã hội thủ nhỏ: giúp bạn bè có thể t</a:t>
            </a:r>
            <a:r>
              <a:rPr lang="vi-VN" b="0" baseline="0"/>
              <a:t>ư</a:t>
            </a:r>
            <a:r>
              <a:rPr lang="en-US" b="0" baseline="0"/>
              <a:t>ơng tác với nhau và chia sẻ kiến thức có đ</a:t>
            </a:r>
            <a:r>
              <a:rPr lang="vi-VN" b="0" baseline="0"/>
              <a:t>ư</a:t>
            </a:r>
            <a:r>
              <a:rPr lang="en-US" b="0" baseline="0"/>
              <a:t>ợc cho nhau.</a:t>
            </a:r>
          </a:p>
        </p:txBody>
      </p:sp>
      <p:sp>
        <p:nvSpPr>
          <p:cNvPr id="4" name="Slide Number Placeholder 3"/>
          <p:cNvSpPr>
            <a:spLocks noGrp="1"/>
          </p:cNvSpPr>
          <p:nvPr>
            <p:ph type="sldNum" sz="quarter" idx="10"/>
          </p:nvPr>
        </p:nvSpPr>
        <p:spPr/>
        <p:txBody>
          <a:bodyPr/>
          <a:lstStyle/>
          <a:p>
            <a:fld id="{BDDC62A1-687E-4377-BA9C-153AB65A36E3}" type="slidenum">
              <a:rPr lang="en-US" smtClean="0"/>
              <a:t>11</a:t>
            </a:fld>
            <a:endParaRPr lang="en-US"/>
          </a:p>
        </p:txBody>
      </p:sp>
      <p:sp>
        <p:nvSpPr>
          <p:cNvPr id="5" name="Date Placeholder 4"/>
          <p:cNvSpPr>
            <a:spLocks noGrp="1"/>
          </p:cNvSpPr>
          <p:nvPr>
            <p:ph type="dt" idx="11"/>
          </p:nvPr>
        </p:nvSpPr>
        <p:spPr/>
        <p:txBody>
          <a:bodyPr/>
          <a:lstStyle/>
          <a:p>
            <a:fld id="{1EE167E9-A0AA-49AB-8B1B-0413BA907858}" type="datetime1">
              <a:rPr lang="en-US" smtClean="0"/>
              <a:t>7/11/2017</a:t>
            </a:fld>
            <a:endParaRPr lang="en-US"/>
          </a:p>
        </p:txBody>
      </p:sp>
    </p:spTree>
    <p:extLst>
      <p:ext uri="{BB962C8B-B14F-4D97-AF65-F5344CB8AC3E}">
        <p14:creationId xmlns:p14="http://schemas.microsoft.com/office/powerpoint/2010/main" val="2490427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baseline="0"/>
              <a:t>Ứng dụng đ</a:t>
            </a:r>
            <a:r>
              <a:rPr lang="vi-VN" b="1" baseline="0"/>
              <a:t>ư</a:t>
            </a:r>
            <a:r>
              <a:rPr lang="en-US" b="1" baseline="0"/>
              <a:t>ợc cấu thành từ 3 thành phần chính:</a:t>
            </a:r>
          </a:p>
          <a:p>
            <a:pPr marL="171450" indent="-171450">
              <a:buFontTx/>
              <a:buChar char="-"/>
            </a:pPr>
            <a:r>
              <a:rPr lang="en-US" baseline="0"/>
              <a:t>Phòng luyện tập, Cung cấp các bài học miễn phí và có phí đến ng</a:t>
            </a:r>
            <a:r>
              <a:rPr lang="vi-VN" baseline="0"/>
              <a:t>ư</a:t>
            </a:r>
            <a:r>
              <a:rPr lang="en-US" baseline="0"/>
              <a:t>ời dùng. Đây là n</a:t>
            </a:r>
            <a:r>
              <a:rPr lang="vi-VN" baseline="0"/>
              <a:t>ơ</a:t>
            </a:r>
            <a:r>
              <a:rPr lang="en-US" baseline="0"/>
              <a:t>i ng</a:t>
            </a:r>
            <a:r>
              <a:rPr lang="vi-VN" baseline="0"/>
              <a:t>ư</a:t>
            </a:r>
            <a:r>
              <a:rPr lang="en-US" baseline="0"/>
              <a:t>ời dùng trau dồi vốn tiếng anh của mình.</a:t>
            </a:r>
          </a:p>
          <a:p>
            <a:pPr marL="171450" lvl="0" indent="-171450">
              <a:buFontTx/>
              <a:buChar char="-"/>
            </a:pPr>
            <a:r>
              <a:rPr lang="en-US" baseline="0"/>
              <a:t>Đấu tr</a:t>
            </a:r>
            <a:r>
              <a:rPr lang="vi-VN" baseline="0"/>
              <a:t>ư</a:t>
            </a:r>
            <a:r>
              <a:rPr lang="en-US" baseline="0"/>
              <a:t>ờng, n</a:t>
            </a:r>
            <a:r>
              <a:rPr lang="vi-VN" baseline="0"/>
              <a:t>ơ</a:t>
            </a:r>
            <a:r>
              <a:rPr lang="en-US" baseline="0"/>
              <a:t>i thực hiện các bài kiểm tra giữa những ng</a:t>
            </a:r>
            <a:r>
              <a:rPr lang="vi-VN" baseline="0"/>
              <a:t>ư</a:t>
            </a:r>
            <a:r>
              <a:rPr lang="en-US" baseline="0"/>
              <a:t>ời dùng với nhau. Tham gia bằng một số tiền c</a:t>
            </a:r>
            <a:r>
              <a:rPr lang="vi-VN" baseline="0"/>
              <a:t>ư</a:t>
            </a:r>
            <a:r>
              <a:rPr lang="en-US" baseline="0"/>
              <a:t>ợc và kết quả thắng thua sẻ quyết định thứ hạng của mỗi ng</a:t>
            </a:r>
            <a:r>
              <a:rPr lang="vi-VN" baseline="0"/>
              <a:t>ư</a:t>
            </a:r>
            <a:r>
              <a:rPr lang="en-US" baseline="0"/>
              <a:t>ời.</a:t>
            </a:r>
          </a:p>
          <a:p>
            <a:pPr marL="171450" lvl="0" indent="-171450">
              <a:buFontTx/>
              <a:buChar char="-"/>
            </a:pPr>
            <a:r>
              <a:rPr lang="en-US" baseline="0"/>
              <a:t>Mạng xã hội thu nhỏ, cho phép ng</a:t>
            </a:r>
            <a:r>
              <a:rPr lang="vi-VN" baseline="0"/>
              <a:t>ư</a:t>
            </a:r>
            <a:r>
              <a:rPr lang="en-US" baseline="0"/>
              <a:t>ời dùng đăng bài viết để chia sẻ kiến thức hoặc khoe thành tích luyện tập, thi đấu của mình với bạn bè qua đó kích thích và thúch đẩy tính tự giác của mỗi ng</a:t>
            </a:r>
            <a:r>
              <a:rPr lang="vi-VN" baseline="0"/>
              <a:t>ư</a:t>
            </a:r>
            <a:r>
              <a:rPr lang="en-US" baseline="0"/>
              <a:t>ời.</a:t>
            </a:r>
          </a:p>
          <a:p>
            <a:pPr marL="0" lvl="0" indent="0">
              <a:buFontTx/>
              <a:buNone/>
            </a:pPr>
            <a:r>
              <a:rPr lang="en-US" b="1" baseline="0"/>
              <a:t>Ngoài các tính năng chính trên, ứng dụng còn có các tính năng nhỏ đ</a:t>
            </a:r>
            <a:r>
              <a:rPr lang="vi-VN" b="1" baseline="0"/>
              <a:t>ư</a:t>
            </a:r>
            <a:r>
              <a:rPr lang="en-US" b="1" baseline="0"/>
              <a:t>ợc tạo ra để hỗ trợ ng</a:t>
            </a:r>
            <a:r>
              <a:rPr lang="vi-VN" b="1" baseline="0"/>
              <a:t>ư</a:t>
            </a:r>
            <a:r>
              <a:rPr lang="en-US" b="1" baseline="0"/>
              <a:t>ời dùng nh</a:t>
            </a:r>
            <a:r>
              <a:rPr lang="vi-VN" b="1" baseline="0"/>
              <a:t>ư</a:t>
            </a:r>
            <a:r>
              <a:rPr lang="en-US" b="1" baseline="0"/>
              <a:t>:</a:t>
            </a:r>
          </a:p>
          <a:p>
            <a:pPr marL="171450" lvl="0" indent="-171450">
              <a:buFontTx/>
              <a:buChar char="-"/>
            </a:pPr>
            <a:r>
              <a:rPr lang="en-US" b="0" baseline="0"/>
              <a:t>Đăng nhập – Đăng xuất bằng tài khoản facebook, google, email.</a:t>
            </a:r>
          </a:p>
          <a:p>
            <a:pPr marL="171450" lvl="0" indent="-171450">
              <a:buFontTx/>
              <a:buChar char="-"/>
            </a:pPr>
            <a:r>
              <a:rPr lang="en-US" b="0" baseline="0"/>
              <a:t>Quản lý hồ s</a:t>
            </a:r>
            <a:r>
              <a:rPr lang="vi-VN" b="0" baseline="0"/>
              <a:t>ơ</a:t>
            </a:r>
            <a:r>
              <a:rPr lang="en-US" b="0" baseline="0"/>
              <a:t> ng</a:t>
            </a:r>
            <a:r>
              <a:rPr lang="vi-VN" b="0" baseline="0"/>
              <a:t>ư</a:t>
            </a:r>
            <a:r>
              <a:rPr lang="en-US" b="0" baseline="0"/>
              <a:t>ời dùng</a:t>
            </a:r>
          </a:p>
          <a:p>
            <a:pPr marL="171450" lvl="0" indent="-171450">
              <a:buFontTx/>
              <a:buChar char="-"/>
            </a:pPr>
            <a:r>
              <a:rPr lang="en-US" b="0" baseline="0"/>
              <a:t>Quản lý tình hình đấu tr</a:t>
            </a:r>
            <a:r>
              <a:rPr lang="vi-VN" b="0" baseline="0"/>
              <a:t>ư</a:t>
            </a:r>
            <a:r>
              <a:rPr lang="en-US" b="0" baseline="0"/>
              <a:t>ờng bản thân</a:t>
            </a:r>
          </a:p>
          <a:p>
            <a:pPr marL="171450" lvl="0" indent="-171450">
              <a:buFontTx/>
              <a:buChar char="-"/>
            </a:pPr>
            <a:r>
              <a:rPr lang="en-US" b="0" baseline="0"/>
              <a:t>Xem lịch sử đấu, xem bảng xếp hạng, thêm bạn</a:t>
            </a:r>
          </a:p>
          <a:p>
            <a:pPr marL="171450" lvl="0" indent="-171450">
              <a:buFontTx/>
              <a:buChar char="-"/>
            </a:pPr>
            <a:r>
              <a:rPr lang="en-US" b="0" baseline="0"/>
              <a:t>Quản lý hộp th</a:t>
            </a:r>
            <a:r>
              <a:rPr lang="vi-VN" b="0" baseline="0"/>
              <a:t>ư</a:t>
            </a:r>
            <a:r>
              <a:rPr lang="en-US" b="0" baseline="0"/>
              <a:t> đến</a:t>
            </a:r>
          </a:p>
          <a:p>
            <a:pPr marL="171450" lvl="0" indent="-171450">
              <a:buFontTx/>
              <a:buChar char="-"/>
            </a:pPr>
            <a:r>
              <a:rPr lang="en-US" b="0" baseline="0"/>
              <a:t>Vòng quay may mắn</a:t>
            </a:r>
          </a:p>
          <a:p>
            <a:pPr marL="171450" lvl="0" indent="-171450">
              <a:buFontTx/>
              <a:buChar char="-"/>
            </a:pPr>
            <a:r>
              <a:rPr lang="en-US" b="0" baseline="0"/>
              <a:t>…</a:t>
            </a:r>
          </a:p>
          <a:p>
            <a:pPr marL="0" lvl="0" indent="0">
              <a:buFontTx/>
              <a:buNone/>
            </a:pPr>
            <a:r>
              <a:rPr lang="en-US" b="0" baseline="0"/>
              <a:t>Các tính năng này giúp gia tăng trải nghiệm của ng</a:t>
            </a:r>
            <a:r>
              <a:rPr lang="vi-VN" b="0" baseline="0"/>
              <a:t>ư</a:t>
            </a:r>
            <a:r>
              <a:rPr lang="en-US" b="0" baseline="0"/>
              <a:t>ời dùng trong quá trình sử dụng</a:t>
            </a:r>
          </a:p>
          <a:p>
            <a:endParaRPr lang="en-US" sz="1200" kern="1200" baseline="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DDC62A1-687E-4377-BA9C-153AB65A36E3}" type="slidenum">
              <a:rPr lang="en-US" smtClean="0"/>
              <a:t>12</a:t>
            </a:fld>
            <a:endParaRPr lang="en-US"/>
          </a:p>
        </p:txBody>
      </p:sp>
      <p:sp>
        <p:nvSpPr>
          <p:cNvPr id="5" name="Date Placeholder 4"/>
          <p:cNvSpPr>
            <a:spLocks noGrp="1"/>
          </p:cNvSpPr>
          <p:nvPr>
            <p:ph type="dt" idx="11"/>
          </p:nvPr>
        </p:nvSpPr>
        <p:spPr/>
        <p:txBody>
          <a:bodyPr/>
          <a:lstStyle/>
          <a:p>
            <a:fld id="{26A2209D-DF4C-4E3D-A34E-C799833CA5F0}" type="datetime1">
              <a:rPr lang="en-US" smtClean="0"/>
              <a:t>7/11/2017</a:t>
            </a:fld>
            <a:endParaRPr lang="en-US"/>
          </a:p>
        </p:txBody>
      </p:sp>
    </p:spTree>
    <p:extLst>
      <p:ext uri="{BB962C8B-B14F-4D97-AF65-F5344CB8AC3E}">
        <p14:creationId xmlns:p14="http://schemas.microsoft.com/office/powerpoint/2010/main" val="14257986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28650" lvl="1" indent="-171450">
              <a:buFont typeface="Wingdings" panose="05000000000000000000" pitchFamily="2" charset="2"/>
              <a:buChar char="§"/>
            </a:pPr>
            <a:r>
              <a:rPr lang="en-US" baseline="0"/>
              <a:t>Các bài học đ</a:t>
            </a:r>
            <a:r>
              <a:rPr lang="vi-VN" baseline="0"/>
              <a:t>ư</a:t>
            </a:r>
            <a:r>
              <a:rPr lang="en-US" baseline="0"/>
              <a:t>ợc mở khóa bằng một đ</a:t>
            </a:r>
            <a:r>
              <a:rPr lang="vi-VN" baseline="0"/>
              <a:t>ơ</a:t>
            </a:r>
            <a:r>
              <a:rPr lang="en-US" baseline="0"/>
              <a:t>n vị tiền trong ứng dụng. Để có đủ tiền mở khóa sách mới ng</a:t>
            </a:r>
            <a:r>
              <a:rPr lang="vi-VN" baseline="0"/>
              <a:t>ư</a:t>
            </a:r>
            <a:r>
              <a:rPr lang="en-US" baseline="0"/>
              <a:t>ời dùng phải tiến hành học để kiếm tiền từ phần th</a:t>
            </a:r>
            <a:r>
              <a:rPr lang="vi-VN" baseline="0"/>
              <a:t>ư</a:t>
            </a:r>
            <a:r>
              <a:rPr lang="en-US" baseline="0"/>
              <a:t>ởng khi hoàn thành một bài học nào đó.</a:t>
            </a:r>
          </a:p>
          <a:p>
            <a:pPr marL="628650" lvl="1" indent="-171450">
              <a:buFont typeface="Wingdings" panose="05000000000000000000" pitchFamily="2" charset="2"/>
              <a:buChar char="§"/>
            </a:pPr>
            <a:r>
              <a:rPr lang="en-US" baseline="0"/>
              <a:t>Ng</a:t>
            </a:r>
            <a:r>
              <a:rPr lang="vi-VN" baseline="0"/>
              <a:t>ư</a:t>
            </a:r>
            <a:r>
              <a:rPr lang="en-US" baseline="0"/>
              <a:t>ời dùng có thể sử dụng số tiền th</a:t>
            </a:r>
            <a:r>
              <a:rPr lang="vi-VN" baseline="0"/>
              <a:t>ư</a:t>
            </a:r>
            <a:r>
              <a:rPr lang="en-US" baseline="0"/>
              <a:t>ởng để mở khóa bài học mới hoặc tham gia đấu tr</a:t>
            </a:r>
            <a:r>
              <a:rPr lang="vi-VN" baseline="0"/>
              <a:t>ư</a:t>
            </a:r>
            <a:r>
              <a:rPr lang="en-US" baseline="0"/>
              <a:t>ờng và đặt c</a:t>
            </a:r>
            <a:r>
              <a:rPr lang="vi-VN" baseline="0"/>
              <a:t>ư</a:t>
            </a:r>
            <a:r>
              <a:rPr lang="en-US" baseline="0"/>
              <a:t>ợc vào ván thách đấu kiến thức với ng</a:t>
            </a:r>
            <a:r>
              <a:rPr lang="vi-VN" baseline="0"/>
              <a:t>ư</a:t>
            </a:r>
            <a:r>
              <a:rPr lang="en-US" baseline="0"/>
              <a:t>ời ch</a:t>
            </a:r>
            <a:r>
              <a:rPr lang="vi-VN" baseline="0"/>
              <a:t>ơ</a:t>
            </a:r>
            <a:r>
              <a:rPr lang="en-US" baseline="0"/>
              <a:t>i khác.</a:t>
            </a:r>
            <a:endParaRPr lang="en-US" sz="1200" kern="1200" baseline="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DDC62A1-687E-4377-BA9C-153AB65A36E3}" type="slidenum">
              <a:rPr lang="en-US" smtClean="0"/>
              <a:t>13</a:t>
            </a:fld>
            <a:endParaRPr lang="en-US"/>
          </a:p>
        </p:txBody>
      </p:sp>
      <p:sp>
        <p:nvSpPr>
          <p:cNvPr id="5" name="Date Placeholder 4"/>
          <p:cNvSpPr>
            <a:spLocks noGrp="1"/>
          </p:cNvSpPr>
          <p:nvPr>
            <p:ph type="dt" idx="11"/>
          </p:nvPr>
        </p:nvSpPr>
        <p:spPr/>
        <p:txBody>
          <a:bodyPr/>
          <a:lstStyle/>
          <a:p>
            <a:fld id="{26A2209D-DF4C-4E3D-A34E-C799833CA5F0}" type="datetime1">
              <a:rPr lang="en-US" smtClean="0"/>
              <a:t>7/11/2017</a:t>
            </a:fld>
            <a:endParaRPr lang="en-US"/>
          </a:p>
        </p:txBody>
      </p:sp>
    </p:spTree>
    <p:extLst>
      <p:ext uri="{BB962C8B-B14F-4D97-AF65-F5344CB8AC3E}">
        <p14:creationId xmlns:p14="http://schemas.microsoft.com/office/powerpoint/2010/main" val="19387818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a:t>Đấu tr</a:t>
            </a:r>
            <a:r>
              <a:rPr lang="vi-VN" baseline="0"/>
              <a:t>ư</a:t>
            </a:r>
            <a:r>
              <a:rPr lang="en-US" baseline="0"/>
              <a:t>ờng kích thích ng</a:t>
            </a:r>
            <a:r>
              <a:rPr lang="vi-VN" baseline="0"/>
              <a:t>ư</a:t>
            </a:r>
            <a:r>
              <a:rPr lang="en-US" baseline="0"/>
              <a:t>ời dùng học tập bởi tính thắng thua và có xếp hạng của nó.</a:t>
            </a:r>
            <a:endParaRPr lang="en-US" sz="1200" kern="1200" baseline="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DDC62A1-687E-4377-BA9C-153AB65A36E3}" type="slidenum">
              <a:rPr lang="en-US" smtClean="0"/>
              <a:t>14</a:t>
            </a:fld>
            <a:endParaRPr lang="en-US"/>
          </a:p>
        </p:txBody>
      </p:sp>
      <p:sp>
        <p:nvSpPr>
          <p:cNvPr id="5" name="Date Placeholder 4"/>
          <p:cNvSpPr>
            <a:spLocks noGrp="1"/>
          </p:cNvSpPr>
          <p:nvPr>
            <p:ph type="dt" idx="11"/>
          </p:nvPr>
        </p:nvSpPr>
        <p:spPr/>
        <p:txBody>
          <a:bodyPr/>
          <a:lstStyle/>
          <a:p>
            <a:fld id="{26A2209D-DF4C-4E3D-A34E-C799833CA5F0}" type="datetime1">
              <a:rPr lang="en-US" smtClean="0"/>
              <a:t>7/11/2017</a:t>
            </a:fld>
            <a:endParaRPr lang="en-US"/>
          </a:p>
        </p:txBody>
      </p:sp>
    </p:spTree>
    <p:extLst>
      <p:ext uri="{BB962C8B-B14F-4D97-AF65-F5344CB8AC3E}">
        <p14:creationId xmlns:p14="http://schemas.microsoft.com/office/powerpoint/2010/main" val="5745775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baseline="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DDC62A1-687E-4377-BA9C-153AB65A36E3}" type="slidenum">
              <a:rPr lang="en-US" smtClean="0"/>
              <a:t>15</a:t>
            </a:fld>
            <a:endParaRPr lang="en-US"/>
          </a:p>
        </p:txBody>
      </p:sp>
      <p:sp>
        <p:nvSpPr>
          <p:cNvPr id="5" name="Date Placeholder 4"/>
          <p:cNvSpPr>
            <a:spLocks noGrp="1"/>
          </p:cNvSpPr>
          <p:nvPr>
            <p:ph type="dt" idx="11"/>
          </p:nvPr>
        </p:nvSpPr>
        <p:spPr/>
        <p:txBody>
          <a:bodyPr/>
          <a:lstStyle/>
          <a:p>
            <a:fld id="{26A2209D-DF4C-4E3D-A34E-C799833CA5F0}" type="datetime1">
              <a:rPr lang="en-US" smtClean="0"/>
              <a:t>7/11/2017</a:t>
            </a:fld>
            <a:endParaRPr lang="en-US"/>
          </a:p>
        </p:txBody>
      </p:sp>
    </p:spTree>
    <p:extLst>
      <p:ext uri="{BB962C8B-B14F-4D97-AF65-F5344CB8AC3E}">
        <p14:creationId xmlns:p14="http://schemas.microsoft.com/office/powerpoint/2010/main" val="9526963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DDC62A1-687E-4377-BA9C-153AB65A36E3}" type="slidenum">
              <a:rPr lang="en-US" smtClean="0"/>
              <a:t>16</a:t>
            </a:fld>
            <a:endParaRPr lang="en-US"/>
          </a:p>
        </p:txBody>
      </p:sp>
      <p:sp>
        <p:nvSpPr>
          <p:cNvPr id="5" name="Date Placeholder 4"/>
          <p:cNvSpPr>
            <a:spLocks noGrp="1"/>
          </p:cNvSpPr>
          <p:nvPr>
            <p:ph type="dt" idx="11"/>
          </p:nvPr>
        </p:nvSpPr>
        <p:spPr/>
        <p:txBody>
          <a:bodyPr/>
          <a:lstStyle/>
          <a:p>
            <a:fld id="{BE7D7341-E5B0-4AD1-B7A4-93E8CB095E71}" type="datetime1">
              <a:rPr lang="en-US" smtClean="0"/>
              <a:t>7/11/2017</a:t>
            </a:fld>
            <a:endParaRPr lang="en-US"/>
          </a:p>
        </p:txBody>
      </p:sp>
    </p:spTree>
    <p:extLst>
      <p:ext uri="{BB962C8B-B14F-4D97-AF65-F5344CB8AC3E}">
        <p14:creationId xmlns:p14="http://schemas.microsoft.com/office/powerpoint/2010/main" val="10361144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DDC62A1-687E-4377-BA9C-153AB65A36E3}" type="slidenum">
              <a:rPr lang="en-US" smtClean="0"/>
              <a:t>17</a:t>
            </a:fld>
            <a:endParaRPr lang="en-US"/>
          </a:p>
        </p:txBody>
      </p:sp>
      <p:sp>
        <p:nvSpPr>
          <p:cNvPr id="5" name="Date Placeholder 4"/>
          <p:cNvSpPr>
            <a:spLocks noGrp="1"/>
          </p:cNvSpPr>
          <p:nvPr>
            <p:ph type="dt" idx="11"/>
          </p:nvPr>
        </p:nvSpPr>
        <p:spPr/>
        <p:txBody>
          <a:bodyPr/>
          <a:lstStyle/>
          <a:p>
            <a:fld id="{BE7D7341-E5B0-4AD1-B7A4-93E8CB095E71}" type="datetime1">
              <a:rPr lang="en-US" smtClean="0"/>
              <a:t>7/11/2017</a:t>
            </a:fld>
            <a:endParaRPr lang="en-US"/>
          </a:p>
        </p:txBody>
      </p:sp>
    </p:spTree>
    <p:extLst>
      <p:ext uri="{BB962C8B-B14F-4D97-AF65-F5344CB8AC3E}">
        <p14:creationId xmlns:p14="http://schemas.microsoft.com/office/powerpoint/2010/main" val="714595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DDC62A1-687E-4377-BA9C-153AB65A36E3}" type="slidenum">
              <a:rPr lang="en-US" smtClean="0"/>
              <a:t>18</a:t>
            </a:fld>
            <a:endParaRPr lang="en-US"/>
          </a:p>
        </p:txBody>
      </p:sp>
      <p:sp>
        <p:nvSpPr>
          <p:cNvPr id="5" name="Date Placeholder 4"/>
          <p:cNvSpPr>
            <a:spLocks noGrp="1"/>
          </p:cNvSpPr>
          <p:nvPr>
            <p:ph type="dt" idx="11"/>
          </p:nvPr>
        </p:nvSpPr>
        <p:spPr/>
        <p:txBody>
          <a:bodyPr/>
          <a:lstStyle/>
          <a:p>
            <a:fld id="{BE7D7341-E5B0-4AD1-B7A4-93E8CB095E71}" type="datetime1">
              <a:rPr lang="en-US" smtClean="0"/>
              <a:t>7/11/2017</a:t>
            </a:fld>
            <a:endParaRPr lang="en-US"/>
          </a:p>
        </p:txBody>
      </p:sp>
    </p:spTree>
    <p:extLst>
      <p:ext uri="{BB962C8B-B14F-4D97-AF65-F5344CB8AC3E}">
        <p14:creationId xmlns:p14="http://schemas.microsoft.com/office/powerpoint/2010/main" val="3762584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err="1"/>
              <a:t>Tổng</a:t>
            </a:r>
            <a:r>
              <a:rPr lang="en-US" baseline="0"/>
              <a:t> </a:t>
            </a:r>
            <a:r>
              <a:rPr lang="en-US" baseline="0" err="1"/>
              <a:t>quan</a:t>
            </a:r>
            <a:r>
              <a:rPr lang="en-US" baseline="0"/>
              <a:t> </a:t>
            </a:r>
            <a:r>
              <a:rPr lang="en-US" baseline="0" err="1"/>
              <a:t>về</a:t>
            </a:r>
            <a:r>
              <a:rPr lang="en-US" baseline="0"/>
              <a:t> </a:t>
            </a:r>
            <a:r>
              <a:rPr lang="en-US" baseline="0" err="1"/>
              <a:t>nội</a:t>
            </a:r>
            <a:r>
              <a:rPr lang="en-US" baseline="0"/>
              <a:t> dung </a:t>
            </a:r>
            <a:r>
              <a:rPr lang="en-US" baseline="0" err="1"/>
              <a:t>trình</a:t>
            </a:r>
            <a:r>
              <a:rPr lang="en-US" baseline="0"/>
              <a:t> </a:t>
            </a:r>
            <a:r>
              <a:rPr lang="en-US" baseline="0" err="1"/>
              <a:t>bày</a:t>
            </a:r>
            <a:r>
              <a:rPr lang="en-US" baseline="0"/>
              <a:t> </a:t>
            </a:r>
            <a:r>
              <a:rPr lang="en-US" baseline="0" err="1"/>
              <a:t>của</a:t>
            </a:r>
            <a:r>
              <a:rPr lang="en-US" baseline="0"/>
              <a:t> </a:t>
            </a:r>
            <a:r>
              <a:rPr lang="en-US" baseline="0" err="1"/>
              <a:t>chúng</a:t>
            </a:r>
            <a:r>
              <a:rPr lang="en-US" baseline="0"/>
              <a:t> </a:t>
            </a:r>
            <a:r>
              <a:rPr lang="en-US" baseline="0" err="1"/>
              <a:t>em</a:t>
            </a:r>
            <a:r>
              <a:rPr lang="en-US" baseline="0"/>
              <a:t> </a:t>
            </a:r>
            <a:r>
              <a:rPr lang="en-US" baseline="0" err="1"/>
              <a:t>cho</a:t>
            </a:r>
            <a:r>
              <a:rPr lang="en-US" baseline="0"/>
              <a:t> </a:t>
            </a:r>
            <a:r>
              <a:rPr lang="en-US" baseline="0" err="1"/>
              <a:t>đề</a:t>
            </a:r>
            <a:r>
              <a:rPr lang="en-US" baseline="0"/>
              <a:t> </a:t>
            </a:r>
            <a:r>
              <a:rPr lang="en-US" baseline="0" err="1"/>
              <a:t>tài</a:t>
            </a:r>
            <a:r>
              <a:rPr lang="en-US" baseline="0"/>
              <a:t> </a:t>
            </a:r>
            <a:r>
              <a:rPr lang="en-US" baseline="0" err="1"/>
              <a:t>này</a:t>
            </a:r>
            <a:r>
              <a:rPr lang="en-US" baseline="0"/>
              <a:t> bao </a:t>
            </a:r>
            <a:r>
              <a:rPr lang="en-US" baseline="0" err="1"/>
              <a:t>gồm</a:t>
            </a:r>
            <a:r>
              <a:rPr lang="en-US" baseline="0"/>
              <a:t> 6 </a:t>
            </a:r>
            <a:r>
              <a:rPr lang="en-US" baseline="0" err="1"/>
              <a:t>nội</a:t>
            </a:r>
            <a:r>
              <a:rPr lang="en-US" baseline="0"/>
              <a:t> dung </a:t>
            </a:r>
            <a:r>
              <a:rPr lang="en-US" baseline="0" err="1"/>
              <a:t>chính</a:t>
            </a:r>
            <a:r>
              <a:rPr lang="en-US" baseline="0"/>
              <a:t>:</a:t>
            </a:r>
          </a:p>
          <a:p>
            <a:endParaRPr lang="en-US" baseline="0"/>
          </a:p>
          <a:p>
            <a:pPr marL="514350" indent="-514350">
              <a:buFont typeface="+mj-lt"/>
              <a:buAutoNum type="arabicPeriod"/>
            </a:pPr>
            <a:r>
              <a:rPr lang="en-US" err="1">
                <a:latin typeface="Times New Roman" panose="02020603050405020304" pitchFamily="18" charset="0"/>
                <a:cs typeface="Times New Roman" panose="02020603050405020304" pitchFamily="18" charset="0"/>
              </a:rPr>
              <a:t>Đặt</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vấn</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đề</a:t>
            </a:r>
            <a:endParaRPr lang="en-US">
              <a:latin typeface="Times New Roman" panose="02020603050405020304" pitchFamily="18" charset="0"/>
              <a:cs typeface="Times New Roman" panose="02020603050405020304" pitchFamily="18" charset="0"/>
            </a:endParaRPr>
          </a:p>
          <a:p>
            <a:pPr marL="514350" indent="-514350">
              <a:buFont typeface="+mj-lt"/>
              <a:buAutoNum type="arabicPeriod"/>
            </a:pPr>
            <a:r>
              <a:rPr lang="en-US" err="1">
                <a:latin typeface="Times New Roman" panose="02020603050405020304" pitchFamily="18" charset="0"/>
                <a:cs typeface="Times New Roman" panose="02020603050405020304" pitchFamily="18" charset="0"/>
              </a:rPr>
              <a:t>Đặt</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vấn</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đề</a:t>
            </a:r>
            <a:endParaRPr lang="en-US">
              <a:latin typeface="Times New Roman" panose="02020603050405020304" pitchFamily="18" charset="0"/>
              <a:cs typeface="Times New Roman" panose="02020603050405020304" pitchFamily="18" charset="0"/>
            </a:endParaRPr>
          </a:p>
          <a:p>
            <a:pPr marL="514350" indent="-514350">
              <a:buFont typeface="+mj-lt"/>
              <a:buAutoNum type="arabicPeriod"/>
            </a:pPr>
            <a:r>
              <a:rPr lang="en-US" err="1">
                <a:latin typeface="Times New Roman" panose="02020603050405020304" pitchFamily="18" charset="0"/>
                <a:cs typeface="Times New Roman" panose="02020603050405020304" pitchFamily="18" charset="0"/>
              </a:rPr>
              <a:t>Mục</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tiêu</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và</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nội</a:t>
            </a:r>
            <a:r>
              <a:rPr lang="en-US">
                <a:latin typeface="Times New Roman" panose="02020603050405020304" pitchFamily="18" charset="0"/>
                <a:cs typeface="Times New Roman" panose="02020603050405020304" pitchFamily="18" charset="0"/>
              </a:rPr>
              <a:t> dung </a:t>
            </a:r>
            <a:r>
              <a:rPr lang="en-US" err="1">
                <a:latin typeface="Times New Roman" panose="02020603050405020304" pitchFamily="18" charset="0"/>
                <a:cs typeface="Times New Roman" panose="02020603050405020304" pitchFamily="18" charset="0"/>
              </a:rPr>
              <a:t>thực</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hiện</a:t>
            </a:r>
            <a:endParaRPr lang="en-US">
              <a:latin typeface="Times New Roman" panose="02020603050405020304" pitchFamily="18" charset="0"/>
              <a:cs typeface="Times New Roman" panose="02020603050405020304" pitchFamily="18" charset="0"/>
            </a:endParaRPr>
          </a:p>
          <a:p>
            <a:pPr marL="514350" indent="-514350">
              <a:buFont typeface="+mj-lt"/>
              <a:buAutoNum type="arabicPeriod"/>
            </a:pPr>
            <a:r>
              <a:rPr lang="en-US" err="1">
                <a:latin typeface="Times New Roman" panose="02020603050405020304" pitchFamily="18" charset="0"/>
                <a:cs typeface="Times New Roman" panose="02020603050405020304" pitchFamily="18" charset="0"/>
              </a:rPr>
              <a:t>Triển</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khai</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ứng</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dụng</a:t>
            </a:r>
            <a:endParaRPr lang="en-US">
              <a:latin typeface="Times New Roman" panose="02020603050405020304" pitchFamily="18" charset="0"/>
              <a:cs typeface="Times New Roman" panose="02020603050405020304" pitchFamily="18" charset="0"/>
            </a:endParaRPr>
          </a:p>
          <a:p>
            <a:pPr marL="514350" indent="-514350">
              <a:buFont typeface="+mj-lt"/>
              <a:buAutoNum type="arabicPeriod"/>
            </a:pPr>
            <a:r>
              <a:rPr lang="en-US" err="1">
                <a:latin typeface="Times New Roman" panose="02020603050405020304" pitchFamily="18" charset="0"/>
                <a:cs typeface="Times New Roman" panose="02020603050405020304" pitchFamily="18" charset="0"/>
              </a:rPr>
              <a:t>Kiểm</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thử</a:t>
            </a:r>
            <a:endParaRPr lang="en-US">
              <a:latin typeface="Times New Roman" panose="02020603050405020304" pitchFamily="18" charset="0"/>
              <a:cs typeface="Times New Roman" panose="02020603050405020304" pitchFamily="18" charset="0"/>
            </a:endParaRPr>
          </a:p>
          <a:p>
            <a:pPr marL="514350" indent="-514350">
              <a:buFont typeface="+mj-lt"/>
              <a:buAutoNum type="arabicPeriod"/>
            </a:pPr>
            <a:r>
              <a:rPr lang="en-US" err="1">
                <a:latin typeface="Times New Roman" panose="02020603050405020304" pitchFamily="18" charset="0"/>
                <a:cs typeface="Times New Roman" panose="02020603050405020304" pitchFamily="18" charset="0"/>
              </a:rPr>
              <a:t>Kết</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luận</a:t>
            </a:r>
            <a:r>
              <a:rPr lang="en-US">
                <a:latin typeface="Times New Roman" panose="02020603050405020304" pitchFamily="18" charset="0"/>
                <a:cs typeface="Times New Roman" panose="02020603050405020304" pitchFamily="18" charset="0"/>
              </a:rPr>
              <a:t> – </a:t>
            </a:r>
            <a:r>
              <a:rPr lang="en-US" err="1">
                <a:latin typeface="Times New Roman" panose="02020603050405020304" pitchFamily="18" charset="0"/>
                <a:cs typeface="Times New Roman" panose="02020603050405020304" pitchFamily="18" charset="0"/>
              </a:rPr>
              <a:t>hướng</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phát</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triển</a:t>
            </a:r>
            <a:endParaRPr lang="en-US">
              <a:latin typeface="Times New Roman" panose="02020603050405020304" pitchFamily="18" charset="0"/>
              <a:cs typeface="Times New Roman" panose="02020603050405020304" pitchFamily="18" charset="0"/>
            </a:endParaRPr>
          </a:p>
          <a:p>
            <a:pPr marL="514350" indent="-514350">
              <a:buFont typeface="+mj-lt"/>
              <a:buAutoNum type="arabicPeriod"/>
            </a:pPr>
            <a:endParaRPr lang="en-US">
              <a:latin typeface="Times New Roman" panose="02020603050405020304" pitchFamily="18" charset="0"/>
              <a:cs typeface="Times New Roman" panose="02020603050405020304" pitchFamily="18" charset="0"/>
            </a:endParaRPr>
          </a:p>
          <a:p>
            <a:pPr marL="0" indent="0">
              <a:buFont typeface="+mj-lt"/>
              <a:buNone/>
            </a:pPr>
            <a:r>
              <a:rPr lang="en-US" err="1">
                <a:latin typeface="Times New Roman" panose="02020603050405020304" pitchFamily="18" charset="0"/>
                <a:cs typeface="Times New Roman" panose="02020603050405020304" pitchFamily="18" charset="0"/>
              </a:rPr>
              <a:t>Chúng</a:t>
            </a:r>
            <a:r>
              <a:rPr lang="en-US" baseline="0">
                <a:latin typeface="Times New Roman" panose="02020603050405020304" pitchFamily="18" charset="0"/>
                <a:cs typeface="Times New Roman" panose="02020603050405020304" pitchFamily="18" charset="0"/>
              </a:rPr>
              <a:t> </a:t>
            </a:r>
            <a:r>
              <a:rPr lang="en-US" baseline="0" err="1">
                <a:latin typeface="Times New Roman" panose="02020603050405020304" pitchFamily="18" charset="0"/>
                <a:cs typeface="Times New Roman" panose="02020603050405020304" pitchFamily="18" charset="0"/>
              </a:rPr>
              <a:t>em</a:t>
            </a:r>
            <a:r>
              <a:rPr lang="en-US" baseline="0">
                <a:latin typeface="Times New Roman" panose="02020603050405020304" pitchFamily="18" charset="0"/>
                <a:cs typeface="Times New Roman" panose="02020603050405020304" pitchFamily="18" charset="0"/>
              </a:rPr>
              <a:t> </a:t>
            </a:r>
            <a:r>
              <a:rPr lang="en-US" baseline="0" err="1">
                <a:latin typeface="Times New Roman" panose="02020603050405020304" pitchFamily="18" charset="0"/>
                <a:cs typeface="Times New Roman" panose="02020603050405020304" pitchFamily="18" charset="0"/>
              </a:rPr>
              <a:t>xin</a:t>
            </a:r>
            <a:r>
              <a:rPr lang="en-US" baseline="0">
                <a:latin typeface="Times New Roman" panose="02020603050405020304" pitchFamily="18" charset="0"/>
                <a:cs typeface="Times New Roman" panose="02020603050405020304" pitchFamily="18" charset="0"/>
              </a:rPr>
              <a:t> </a:t>
            </a:r>
            <a:r>
              <a:rPr lang="en-US" baseline="0" err="1">
                <a:latin typeface="Times New Roman" panose="02020603050405020304" pitchFamily="18" charset="0"/>
                <a:cs typeface="Times New Roman" panose="02020603050405020304" pitchFamily="18" charset="0"/>
              </a:rPr>
              <a:t>được</a:t>
            </a:r>
            <a:r>
              <a:rPr lang="en-US" baseline="0">
                <a:latin typeface="Times New Roman" panose="02020603050405020304" pitchFamily="18" charset="0"/>
                <a:cs typeface="Times New Roman" panose="02020603050405020304" pitchFamily="18" charset="0"/>
              </a:rPr>
              <a:t> </a:t>
            </a:r>
            <a:r>
              <a:rPr lang="en-US" baseline="0" err="1">
                <a:latin typeface="Times New Roman" panose="02020603050405020304" pitchFamily="18" charset="0"/>
                <a:cs typeface="Times New Roman" panose="02020603050405020304" pitchFamily="18" charset="0"/>
              </a:rPr>
              <a:t>bắt</a:t>
            </a:r>
            <a:r>
              <a:rPr lang="en-US" baseline="0">
                <a:latin typeface="Times New Roman" panose="02020603050405020304" pitchFamily="18" charset="0"/>
                <a:cs typeface="Times New Roman" panose="02020603050405020304" pitchFamily="18" charset="0"/>
              </a:rPr>
              <a:t> </a:t>
            </a:r>
            <a:r>
              <a:rPr lang="en-US" baseline="0" err="1">
                <a:latin typeface="Times New Roman" panose="02020603050405020304" pitchFamily="18" charset="0"/>
                <a:cs typeface="Times New Roman" panose="02020603050405020304" pitchFamily="18" charset="0"/>
              </a:rPr>
              <a:t>đầu</a:t>
            </a:r>
            <a:r>
              <a:rPr lang="en-US" baseline="0">
                <a:latin typeface="Times New Roman" panose="02020603050405020304" pitchFamily="18" charset="0"/>
                <a:cs typeface="Times New Roman" panose="02020603050405020304" pitchFamily="18" charset="0"/>
              </a:rPr>
              <a:t> </a:t>
            </a:r>
            <a:r>
              <a:rPr lang="en-US" baseline="0" err="1">
                <a:latin typeface="Times New Roman" panose="02020603050405020304" pitchFamily="18" charset="0"/>
                <a:cs typeface="Times New Roman" panose="02020603050405020304" pitchFamily="18" charset="0"/>
              </a:rPr>
              <a:t>với</a:t>
            </a:r>
            <a:r>
              <a:rPr lang="en-US" baseline="0">
                <a:latin typeface="Times New Roman" panose="02020603050405020304" pitchFamily="18" charset="0"/>
                <a:cs typeface="Times New Roman" panose="02020603050405020304" pitchFamily="18" charset="0"/>
              </a:rPr>
              <a:t> </a:t>
            </a:r>
            <a:r>
              <a:rPr lang="en-US" baseline="0" err="1">
                <a:latin typeface="Times New Roman" panose="02020603050405020304" pitchFamily="18" charset="0"/>
                <a:cs typeface="Times New Roman" panose="02020603050405020304" pitchFamily="18" charset="0"/>
              </a:rPr>
              <a:t>nội</a:t>
            </a:r>
            <a:r>
              <a:rPr lang="en-US" baseline="0">
                <a:latin typeface="Times New Roman" panose="02020603050405020304" pitchFamily="18" charset="0"/>
                <a:cs typeface="Times New Roman" panose="02020603050405020304" pitchFamily="18" charset="0"/>
              </a:rPr>
              <a:t> dung </a:t>
            </a:r>
            <a:r>
              <a:rPr lang="en-US" baseline="0" err="1">
                <a:latin typeface="Times New Roman" panose="02020603050405020304" pitchFamily="18" charset="0"/>
                <a:cs typeface="Times New Roman" panose="02020603050405020304" pitchFamily="18" charset="0"/>
              </a:rPr>
              <a:t>đầu</a:t>
            </a:r>
            <a:r>
              <a:rPr lang="en-US" baseline="0">
                <a:latin typeface="Times New Roman" panose="02020603050405020304" pitchFamily="18" charset="0"/>
                <a:cs typeface="Times New Roman" panose="02020603050405020304" pitchFamily="18" charset="0"/>
              </a:rPr>
              <a:t> </a:t>
            </a:r>
            <a:r>
              <a:rPr lang="en-US" baseline="0" err="1">
                <a:latin typeface="Times New Roman" panose="02020603050405020304" pitchFamily="18" charset="0"/>
                <a:cs typeface="Times New Roman" panose="02020603050405020304" pitchFamily="18" charset="0"/>
              </a:rPr>
              <a:t>tiên</a:t>
            </a:r>
            <a:r>
              <a:rPr lang="en-US" baseline="0">
                <a:latin typeface="Times New Roman" panose="02020603050405020304" pitchFamily="18" charset="0"/>
                <a:cs typeface="Times New Roman" panose="02020603050405020304" pitchFamily="18" charset="0"/>
              </a:rPr>
              <a:t>, </a:t>
            </a:r>
            <a:r>
              <a:rPr lang="en-US" baseline="0" err="1">
                <a:latin typeface="Times New Roman" panose="02020603050405020304" pitchFamily="18" charset="0"/>
                <a:cs typeface="Times New Roman" panose="02020603050405020304" pitchFamily="18" charset="0"/>
              </a:rPr>
              <a:t>đặt</a:t>
            </a:r>
            <a:r>
              <a:rPr lang="en-US" baseline="0">
                <a:latin typeface="Times New Roman" panose="02020603050405020304" pitchFamily="18" charset="0"/>
                <a:cs typeface="Times New Roman" panose="02020603050405020304" pitchFamily="18" charset="0"/>
              </a:rPr>
              <a:t> </a:t>
            </a:r>
            <a:r>
              <a:rPr lang="en-US" baseline="0" err="1">
                <a:latin typeface="Times New Roman" panose="02020603050405020304" pitchFamily="18" charset="0"/>
                <a:cs typeface="Times New Roman" panose="02020603050405020304" pitchFamily="18" charset="0"/>
              </a:rPr>
              <a:t>vấn</a:t>
            </a:r>
            <a:r>
              <a:rPr lang="en-US" baseline="0">
                <a:latin typeface="Times New Roman" panose="02020603050405020304" pitchFamily="18" charset="0"/>
                <a:cs typeface="Times New Roman" panose="02020603050405020304" pitchFamily="18" charset="0"/>
              </a:rPr>
              <a:t> </a:t>
            </a:r>
            <a:r>
              <a:rPr lang="en-US" baseline="0" err="1">
                <a:latin typeface="Times New Roman" panose="02020603050405020304" pitchFamily="18" charset="0"/>
                <a:cs typeface="Times New Roman" panose="02020603050405020304" pitchFamily="18" charset="0"/>
              </a:rPr>
              <a:t>đề</a:t>
            </a:r>
            <a:r>
              <a:rPr lang="en-US" baseline="0">
                <a:latin typeface="Times New Roman" panose="02020603050405020304" pitchFamily="18" charset="0"/>
                <a:cs typeface="Times New Roman" panose="02020603050405020304" pitchFamily="18" charset="0"/>
              </a:rPr>
              <a:t> </a:t>
            </a:r>
            <a:r>
              <a:rPr lang="en-US" baseline="0" err="1">
                <a:latin typeface="Times New Roman" panose="02020603050405020304" pitchFamily="18" charset="0"/>
                <a:cs typeface="Times New Roman" panose="02020603050405020304" pitchFamily="18" charset="0"/>
              </a:rPr>
              <a:t>cho</a:t>
            </a:r>
            <a:r>
              <a:rPr lang="en-US" baseline="0">
                <a:latin typeface="Times New Roman" panose="02020603050405020304" pitchFamily="18" charset="0"/>
                <a:cs typeface="Times New Roman" panose="02020603050405020304" pitchFamily="18" charset="0"/>
              </a:rPr>
              <a:t> </a:t>
            </a:r>
            <a:r>
              <a:rPr lang="en-US" baseline="0" err="1">
                <a:latin typeface="Times New Roman" panose="02020603050405020304" pitchFamily="18" charset="0"/>
                <a:cs typeface="Times New Roman" panose="02020603050405020304" pitchFamily="18" charset="0"/>
              </a:rPr>
              <a:t>đề</a:t>
            </a:r>
            <a:r>
              <a:rPr lang="en-US" baseline="0">
                <a:latin typeface="Times New Roman" panose="02020603050405020304" pitchFamily="18" charset="0"/>
                <a:cs typeface="Times New Roman" panose="02020603050405020304" pitchFamily="18" charset="0"/>
              </a:rPr>
              <a:t> </a:t>
            </a:r>
            <a:r>
              <a:rPr lang="en-US" baseline="0" err="1">
                <a:latin typeface="Times New Roman" panose="02020603050405020304" pitchFamily="18" charset="0"/>
                <a:cs typeface="Times New Roman" panose="02020603050405020304" pitchFamily="18" charset="0"/>
              </a:rPr>
              <a:t>tài</a:t>
            </a:r>
            <a:endParaRPr lang="en-US">
              <a:latin typeface="Times New Roman" panose="02020603050405020304" pitchFamily="18" charset="0"/>
              <a:cs typeface="Times New Roman" panose="02020603050405020304" pitchFamily="18" charset="0"/>
            </a:endParaRPr>
          </a:p>
          <a:p>
            <a:pPr marL="228600" indent="-228600">
              <a:buAutoNum type="arabicPeriod"/>
            </a:pPr>
            <a:endParaRPr lang="en-US"/>
          </a:p>
        </p:txBody>
      </p:sp>
      <p:sp>
        <p:nvSpPr>
          <p:cNvPr id="4" name="Date Placeholder 3"/>
          <p:cNvSpPr>
            <a:spLocks noGrp="1"/>
          </p:cNvSpPr>
          <p:nvPr>
            <p:ph type="dt" idx="10"/>
          </p:nvPr>
        </p:nvSpPr>
        <p:spPr/>
        <p:txBody>
          <a:bodyPr/>
          <a:lstStyle/>
          <a:p>
            <a:fld id="{853FFFEB-B14B-4C59-B15B-76EB7904C258}" type="datetime1">
              <a:rPr lang="en-US" smtClean="0"/>
              <a:t>7/11/2017</a:t>
            </a:fld>
            <a:endParaRPr lang="en-US"/>
          </a:p>
        </p:txBody>
      </p:sp>
      <p:sp>
        <p:nvSpPr>
          <p:cNvPr id="5" name="Slide Number Placeholder 4"/>
          <p:cNvSpPr>
            <a:spLocks noGrp="1"/>
          </p:cNvSpPr>
          <p:nvPr>
            <p:ph type="sldNum" sz="quarter" idx="11"/>
          </p:nvPr>
        </p:nvSpPr>
        <p:spPr/>
        <p:txBody>
          <a:bodyPr/>
          <a:lstStyle/>
          <a:p>
            <a:fld id="{BDDC62A1-687E-4377-BA9C-153AB65A36E3}" type="slidenum">
              <a:rPr lang="en-US" smtClean="0"/>
              <a:t>2</a:t>
            </a:fld>
            <a:endParaRPr lang="en-US"/>
          </a:p>
        </p:txBody>
      </p:sp>
    </p:spTree>
    <p:extLst>
      <p:ext uri="{BB962C8B-B14F-4D97-AF65-F5344CB8AC3E}">
        <p14:creationId xmlns:p14="http://schemas.microsoft.com/office/powerpoint/2010/main" val="22885263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err="1"/>
              <a:t>Trong</a:t>
            </a:r>
            <a:r>
              <a:rPr lang="en-US"/>
              <a:t> </a:t>
            </a:r>
            <a:r>
              <a:rPr lang="en-US" err="1"/>
              <a:t>thời</a:t>
            </a:r>
            <a:r>
              <a:rPr lang="en-US"/>
              <a:t> </a:t>
            </a:r>
            <a:r>
              <a:rPr lang="en-US" err="1"/>
              <a:t>đại</a:t>
            </a:r>
            <a:r>
              <a:rPr lang="en-US"/>
              <a:t> </a:t>
            </a:r>
            <a:r>
              <a:rPr lang="en-US" err="1"/>
              <a:t>bùng</a:t>
            </a:r>
            <a:r>
              <a:rPr lang="en-US"/>
              <a:t> </a:t>
            </a:r>
            <a:r>
              <a:rPr lang="en-US" err="1"/>
              <a:t>nổ</a:t>
            </a:r>
            <a:r>
              <a:rPr lang="en-US"/>
              <a:t> </a:t>
            </a:r>
            <a:r>
              <a:rPr lang="en-US" err="1"/>
              <a:t>của</a:t>
            </a:r>
            <a:r>
              <a:rPr lang="en-US"/>
              <a:t> Internet </a:t>
            </a:r>
            <a:r>
              <a:rPr lang="en-US" err="1"/>
              <a:t>kèm</a:t>
            </a:r>
            <a:r>
              <a:rPr lang="en-US"/>
              <a:t> </a:t>
            </a:r>
            <a:r>
              <a:rPr lang="en-US" err="1"/>
              <a:t>với</a:t>
            </a:r>
            <a:r>
              <a:rPr lang="en-US"/>
              <a:t> </a:t>
            </a:r>
            <a:r>
              <a:rPr lang="en-US" err="1"/>
              <a:t>đó</a:t>
            </a:r>
            <a:r>
              <a:rPr lang="en-US"/>
              <a:t> </a:t>
            </a:r>
            <a:r>
              <a:rPr lang="en-US" err="1"/>
              <a:t>là</a:t>
            </a:r>
            <a:r>
              <a:rPr lang="en-US"/>
              <a:t> </a:t>
            </a:r>
            <a:r>
              <a:rPr lang="en-US" err="1"/>
              <a:t>sự</a:t>
            </a:r>
            <a:r>
              <a:rPr lang="en-US"/>
              <a:t> </a:t>
            </a:r>
            <a:r>
              <a:rPr lang="en-US" err="1"/>
              <a:t>phổ</a:t>
            </a:r>
            <a:r>
              <a:rPr lang="en-US"/>
              <a:t> </a:t>
            </a:r>
            <a:r>
              <a:rPr lang="en-US" err="1"/>
              <a:t>biến</a:t>
            </a:r>
            <a:r>
              <a:rPr lang="en-US"/>
              <a:t> </a:t>
            </a:r>
            <a:r>
              <a:rPr lang="en-US" err="1"/>
              <a:t>của</a:t>
            </a:r>
            <a:r>
              <a:rPr lang="en-US"/>
              <a:t> </a:t>
            </a:r>
            <a:r>
              <a:rPr lang="en-US" err="1"/>
              <a:t>các</a:t>
            </a:r>
            <a:r>
              <a:rPr lang="en-US"/>
              <a:t> </a:t>
            </a:r>
            <a:r>
              <a:rPr lang="en-US" err="1"/>
              <a:t>thiết</a:t>
            </a:r>
            <a:r>
              <a:rPr lang="en-US"/>
              <a:t> </a:t>
            </a:r>
            <a:r>
              <a:rPr lang="en-US" err="1"/>
              <a:t>bị</a:t>
            </a:r>
            <a:r>
              <a:rPr lang="en-US"/>
              <a:t> di </a:t>
            </a:r>
            <a:r>
              <a:rPr lang="en-US" err="1"/>
              <a:t>động</a:t>
            </a:r>
            <a:r>
              <a:rPr lang="en-US"/>
              <a:t> </a:t>
            </a:r>
            <a:r>
              <a:rPr lang="en-US" err="1"/>
              <a:t>thông</a:t>
            </a:r>
            <a:r>
              <a:rPr lang="en-US"/>
              <a:t> </a:t>
            </a:r>
            <a:r>
              <a:rPr lang="en-US" err="1"/>
              <a:t>minh</a:t>
            </a:r>
            <a:r>
              <a:rPr lang="en-US"/>
              <a:t> </a:t>
            </a:r>
            <a:r>
              <a:rPr lang="en-US" err="1"/>
              <a:t>mà</a:t>
            </a:r>
            <a:r>
              <a:rPr lang="en-US"/>
              <a:t> </a:t>
            </a:r>
            <a:r>
              <a:rPr lang="en-US" err="1"/>
              <a:t>điển</a:t>
            </a:r>
            <a:r>
              <a:rPr lang="en-US"/>
              <a:t> </a:t>
            </a:r>
            <a:r>
              <a:rPr lang="en-US" err="1"/>
              <a:t>hình</a:t>
            </a:r>
            <a:r>
              <a:rPr lang="en-US"/>
              <a:t> </a:t>
            </a:r>
            <a:r>
              <a:rPr lang="en-US" err="1"/>
              <a:t>nhất</a:t>
            </a:r>
            <a:r>
              <a:rPr lang="en-US"/>
              <a:t> </a:t>
            </a:r>
            <a:r>
              <a:rPr lang="en-US" err="1"/>
              <a:t>là</a:t>
            </a:r>
            <a:r>
              <a:rPr lang="en-US"/>
              <a:t> </a:t>
            </a:r>
            <a:r>
              <a:rPr lang="en-US" err="1"/>
              <a:t>các</a:t>
            </a:r>
            <a:r>
              <a:rPr lang="en-US"/>
              <a:t> </a:t>
            </a:r>
            <a:r>
              <a:rPr lang="en-US" err="1"/>
              <a:t>thiết</a:t>
            </a:r>
            <a:r>
              <a:rPr lang="en-US"/>
              <a:t> </a:t>
            </a:r>
            <a:r>
              <a:rPr lang="en-US" err="1"/>
              <a:t>bị</a:t>
            </a:r>
            <a:r>
              <a:rPr lang="en-US"/>
              <a:t> Android. Con ng</a:t>
            </a:r>
            <a:r>
              <a:rPr lang="vi-VN"/>
              <a:t>ư</a:t>
            </a:r>
            <a:r>
              <a:rPr lang="en-US" err="1"/>
              <a:t>ời</a:t>
            </a:r>
            <a:r>
              <a:rPr lang="en-US"/>
              <a:t> </a:t>
            </a:r>
            <a:r>
              <a:rPr lang="en-US" err="1"/>
              <a:t>càng</a:t>
            </a:r>
            <a:r>
              <a:rPr lang="en-US"/>
              <a:t> </a:t>
            </a:r>
            <a:r>
              <a:rPr lang="en-US" err="1"/>
              <a:t>có</a:t>
            </a:r>
            <a:r>
              <a:rPr lang="en-US"/>
              <a:t> </a:t>
            </a:r>
            <a:r>
              <a:rPr lang="en-US" err="1"/>
              <a:t>nhiều</a:t>
            </a:r>
            <a:r>
              <a:rPr lang="en-US"/>
              <a:t> c</a:t>
            </a:r>
            <a:r>
              <a:rPr lang="vi-VN"/>
              <a:t>ơ</a:t>
            </a:r>
            <a:r>
              <a:rPr lang="en-US"/>
              <a:t> </a:t>
            </a:r>
            <a:r>
              <a:rPr lang="en-US" err="1"/>
              <a:t>hội</a:t>
            </a:r>
            <a:r>
              <a:rPr lang="en-US"/>
              <a:t> h</a:t>
            </a:r>
            <a:r>
              <a:rPr lang="vi-VN"/>
              <a:t>ơ</a:t>
            </a:r>
            <a:r>
              <a:rPr lang="en-US"/>
              <a:t>n </a:t>
            </a:r>
            <a:r>
              <a:rPr lang="en-US" err="1"/>
              <a:t>để</a:t>
            </a:r>
            <a:r>
              <a:rPr lang="en-US"/>
              <a:t> </a:t>
            </a:r>
            <a:r>
              <a:rPr lang="en-US" err="1"/>
              <a:t>tiếp</a:t>
            </a:r>
            <a:r>
              <a:rPr lang="en-US"/>
              <a:t> </a:t>
            </a:r>
            <a:r>
              <a:rPr lang="en-US" err="1"/>
              <a:t>cận</a:t>
            </a:r>
            <a:r>
              <a:rPr lang="en-US"/>
              <a:t> </a:t>
            </a:r>
            <a:r>
              <a:rPr lang="en-US" err="1"/>
              <a:t>nguồn</a:t>
            </a:r>
            <a:r>
              <a:rPr lang="en-US"/>
              <a:t> </a:t>
            </a:r>
            <a:r>
              <a:rPr lang="en-US" err="1"/>
              <a:t>kiến</a:t>
            </a:r>
            <a:r>
              <a:rPr lang="en-US"/>
              <a:t> </a:t>
            </a:r>
            <a:r>
              <a:rPr lang="en-US" err="1"/>
              <a:t>thức</a:t>
            </a:r>
            <a:r>
              <a:rPr lang="en-US"/>
              <a:t> </a:t>
            </a:r>
            <a:r>
              <a:rPr lang="en-US" err="1"/>
              <a:t>đồ</a:t>
            </a:r>
            <a:r>
              <a:rPr lang="en-US"/>
              <a:t> </a:t>
            </a:r>
            <a:r>
              <a:rPr lang="en-US" err="1"/>
              <a:t>sộ</a:t>
            </a:r>
            <a:r>
              <a:rPr lang="en-US"/>
              <a:t> </a:t>
            </a:r>
            <a:r>
              <a:rPr lang="en-US" err="1"/>
              <a:t>mà</a:t>
            </a:r>
            <a:r>
              <a:rPr lang="en-US"/>
              <a:t> </a:t>
            </a:r>
            <a:r>
              <a:rPr lang="en-US" err="1"/>
              <a:t>thế</a:t>
            </a:r>
            <a:r>
              <a:rPr lang="en-US"/>
              <a:t> </a:t>
            </a:r>
            <a:r>
              <a:rPr lang="en-US" err="1"/>
              <a:t>giới</a:t>
            </a:r>
            <a:r>
              <a:rPr lang="en-US"/>
              <a:t> internet </a:t>
            </a:r>
            <a:r>
              <a:rPr lang="en-US" err="1"/>
              <a:t>mang</a:t>
            </a:r>
            <a:r>
              <a:rPr lang="en-US"/>
              <a:t> </a:t>
            </a:r>
            <a:r>
              <a:rPr lang="en-US" err="1"/>
              <a:t>lại</a:t>
            </a:r>
            <a:r>
              <a:rPr lang="en-US"/>
              <a:t>. </a:t>
            </a:r>
          </a:p>
          <a:p>
            <a:pPr marL="171450" indent="-171450">
              <a:buFontTx/>
              <a:buChar char="-"/>
            </a:pPr>
            <a:r>
              <a:rPr lang="en-US" err="1"/>
              <a:t>Ngoài</a:t>
            </a:r>
            <a:r>
              <a:rPr lang="en-US"/>
              <a:t> </a:t>
            </a:r>
            <a:r>
              <a:rPr lang="en-US" err="1"/>
              <a:t>ra</a:t>
            </a:r>
            <a:r>
              <a:rPr lang="en-US"/>
              <a:t> </a:t>
            </a:r>
            <a:r>
              <a:rPr lang="en-US" err="1"/>
              <a:t>Twiter</a:t>
            </a:r>
            <a:r>
              <a:rPr lang="en-US"/>
              <a:t> </a:t>
            </a:r>
            <a:r>
              <a:rPr lang="en-US" err="1"/>
              <a:t>và</a:t>
            </a:r>
            <a:r>
              <a:rPr lang="en-US"/>
              <a:t> </a:t>
            </a:r>
            <a:r>
              <a:rPr lang="en-US" err="1"/>
              <a:t>facebook</a:t>
            </a:r>
            <a:r>
              <a:rPr lang="en-US"/>
              <a:t> </a:t>
            </a:r>
            <a:r>
              <a:rPr lang="en-US" err="1"/>
              <a:t>trỗi</a:t>
            </a:r>
            <a:r>
              <a:rPr lang="en-US"/>
              <a:t> </a:t>
            </a:r>
            <a:r>
              <a:rPr lang="en-US" err="1"/>
              <a:t>dậy</a:t>
            </a:r>
            <a:r>
              <a:rPr lang="en-US"/>
              <a:t> </a:t>
            </a:r>
            <a:r>
              <a:rPr lang="en-US" err="1"/>
              <a:t>nh</a:t>
            </a:r>
            <a:r>
              <a:rPr lang="vi-VN"/>
              <a:t>ư</a:t>
            </a:r>
            <a:r>
              <a:rPr lang="en-US"/>
              <a:t> </a:t>
            </a:r>
            <a:r>
              <a:rPr lang="en-US" err="1"/>
              <a:t>những</a:t>
            </a:r>
            <a:r>
              <a:rPr lang="en-US"/>
              <a:t> </a:t>
            </a:r>
            <a:r>
              <a:rPr lang="en-US" err="1"/>
              <a:t>đế</a:t>
            </a:r>
            <a:r>
              <a:rPr lang="en-US"/>
              <a:t> </a:t>
            </a:r>
            <a:r>
              <a:rPr lang="en-US" err="1"/>
              <a:t>chế</a:t>
            </a:r>
            <a:r>
              <a:rPr lang="en-US"/>
              <a:t> </a:t>
            </a:r>
            <a:r>
              <a:rPr lang="en-US" err="1"/>
              <a:t>của</a:t>
            </a:r>
            <a:r>
              <a:rPr lang="en-US"/>
              <a:t> Internet, </a:t>
            </a:r>
            <a:r>
              <a:rPr lang="en-US" err="1"/>
              <a:t>mà</a:t>
            </a:r>
            <a:r>
              <a:rPr lang="en-US"/>
              <a:t> qua </a:t>
            </a:r>
            <a:r>
              <a:rPr lang="en-US" err="1"/>
              <a:t>đó</a:t>
            </a:r>
            <a:r>
              <a:rPr lang="en-US"/>
              <a:t> </a:t>
            </a:r>
            <a:r>
              <a:rPr lang="en-US" err="1"/>
              <a:t>sự</a:t>
            </a:r>
            <a:r>
              <a:rPr lang="en-US"/>
              <a:t> t</a:t>
            </a:r>
            <a:r>
              <a:rPr lang="vi-VN"/>
              <a:t>ư</a:t>
            </a:r>
            <a:r>
              <a:rPr lang="en-US" err="1"/>
              <a:t>ơng</a:t>
            </a:r>
            <a:r>
              <a:rPr lang="en-US"/>
              <a:t> </a:t>
            </a:r>
            <a:r>
              <a:rPr lang="en-US" err="1"/>
              <a:t>tác</a:t>
            </a:r>
            <a:r>
              <a:rPr lang="en-US"/>
              <a:t> </a:t>
            </a:r>
            <a:r>
              <a:rPr lang="en-US" err="1"/>
              <a:t>của</a:t>
            </a:r>
            <a:r>
              <a:rPr lang="en-US"/>
              <a:t> con ng</a:t>
            </a:r>
            <a:r>
              <a:rPr lang="vi-VN"/>
              <a:t>ư</a:t>
            </a:r>
            <a:r>
              <a:rPr lang="en-US" err="1"/>
              <a:t>ời</a:t>
            </a:r>
            <a:r>
              <a:rPr lang="en-US"/>
              <a:t> </a:t>
            </a:r>
            <a:r>
              <a:rPr lang="en-US" err="1"/>
              <a:t>trên</a:t>
            </a:r>
            <a:r>
              <a:rPr lang="en-US"/>
              <a:t> internet đ</a:t>
            </a:r>
            <a:r>
              <a:rPr lang="vi-VN"/>
              <a:t>ư</a:t>
            </a:r>
            <a:r>
              <a:rPr lang="en-US" err="1"/>
              <a:t>ợc</a:t>
            </a:r>
            <a:r>
              <a:rPr lang="en-US"/>
              <a:t> </a:t>
            </a:r>
            <a:r>
              <a:rPr lang="en-US" err="1"/>
              <a:t>đẩy</a:t>
            </a:r>
            <a:r>
              <a:rPr lang="en-US"/>
              <a:t> </a:t>
            </a:r>
            <a:r>
              <a:rPr lang="en-US" err="1"/>
              <a:t>lên</a:t>
            </a:r>
            <a:r>
              <a:rPr lang="en-US"/>
              <a:t> </a:t>
            </a:r>
            <a:r>
              <a:rPr lang="en-US" err="1"/>
              <a:t>một</a:t>
            </a:r>
            <a:r>
              <a:rPr lang="en-US"/>
              <a:t> </a:t>
            </a:r>
            <a:r>
              <a:rPr lang="en-US" err="1"/>
              <a:t>mức</a:t>
            </a:r>
            <a:r>
              <a:rPr lang="en-US"/>
              <a:t> </a:t>
            </a:r>
            <a:r>
              <a:rPr lang="en-US" err="1"/>
              <a:t>cao</a:t>
            </a:r>
            <a:r>
              <a:rPr lang="en-US"/>
              <a:t> h</a:t>
            </a:r>
            <a:r>
              <a:rPr lang="vi-VN"/>
              <a:t>ơ</a:t>
            </a:r>
            <a:r>
              <a:rPr lang="en-US"/>
              <a:t>n. </a:t>
            </a:r>
            <a:r>
              <a:rPr lang="en-US" err="1"/>
              <a:t>Điều</a:t>
            </a:r>
            <a:r>
              <a:rPr lang="en-US"/>
              <a:t> </a:t>
            </a:r>
            <a:r>
              <a:rPr lang="en-US" err="1"/>
              <a:t>này</a:t>
            </a:r>
            <a:r>
              <a:rPr lang="en-US"/>
              <a:t> </a:t>
            </a:r>
            <a:r>
              <a:rPr lang="en-US" err="1"/>
              <a:t>cho</a:t>
            </a:r>
            <a:r>
              <a:rPr lang="en-US"/>
              <a:t> </a:t>
            </a:r>
            <a:r>
              <a:rPr lang="en-US" err="1"/>
              <a:t>phép</a:t>
            </a:r>
            <a:r>
              <a:rPr lang="en-US"/>
              <a:t> </a:t>
            </a:r>
            <a:r>
              <a:rPr lang="en-US" err="1"/>
              <a:t>những</a:t>
            </a:r>
            <a:r>
              <a:rPr lang="en-US"/>
              <a:t> ng</a:t>
            </a:r>
            <a:r>
              <a:rPr lang="vi-VN"/>
              <a:t>ư</a:t>
            </a:r>
            <a:r>
              <a:rPr lang="en-US" err="1"/>
              <a:t>ời</a:t>
            </a:r>
            <a:r>
              <a:rPr lang="en-US"/>
              <a:t> </a:t>
            </a:r>
            <a:r>
              <a:rPr lang="en-US" err="1"/>
              <a:t>có</a:t>
            </a:r>
            <a:r>
              <a:rPr lang="en-US"/>
              <a:t> </a:t>
            </a:r>
            <a:r>
              <a:rPr lang="en-US" err="1"/>
              <a:t>chung</a:t>
            </a:r>
            <a:r>
              <a:rPr lang="en-US"/>
              <a:t> </a:t>
            </a:r>
            <a:r>
              <a:rPr lang="en-US" err="1"/>
              <a:t>sở</a:t>
            </a:r>
            <a:r>
              <a:rPr lang="en-US"/>
              <a:t> </a:t>
            </a:r>
            <a:r>
              <a:rPr lang="en-US" err="1"/>
              <a:t>thích</a:t>
            </a:r>
            <a:r>
              <a:rPr lang="en-US"/>
              <a:t> </a:t>
            </a:r>
            <a:r>
              <a:rPr lang="en-US" err="1"/>
              <a:t>có</a:t>
            </a:r>
            <a:r>
              <a:rPr lang="en-US"/>
              <a:t> </a:t>
            </a:r>
            <a:r>
              <a:rPr lang="en-US" err="1"/>
              <a:t>thể</a:t>
            </a:r>
            <a:r>
              <a:rPr lang="en-US"/>
              <a:t> chia </a:t>
            </a:r>
            <a:r>
              <a:rPr lang="en-US" err="1"/>
              <a:t>sẻ</a:t>
            </a:r>
            <a:r>
              <a:rPr lang="en-US"/>
              <a:t> </a:t>
            </a:r>
            <a:r>
              <a:rPr lang="en-US" err="1"/>
              <a:t>những</a:t>
            </a:r>
            <a:r>
              <a:rPr lang="en-US"/>
              <a:t> </a:t>
            </a:r>
            <a:r>
              <a:rPr lang="en-US" err="1"/>
              <a:t>kiến</a:t>
            </a:r>
            <a:r>
              <a:rPr lang="en-US"/>
              <a:t> </a:t>
            </a:r>
            <a:r>
              <a:rPr lang="en-US" err="1"/>
              <a:t>thức</a:t>
            </a:r>
            <a:r>
              <a:rPr lang="en-US"/>
              <a:t>, </a:t>
            </a:r>
            <a:r>
              <a:rPr lang="en-US" err="1"/>
              <a:t>kinh</a:t>
            </a:r>
            <a:r>
              <a:rPr lang="en-US"/>
              <a:t> </a:t>
            </a:r>
            <a:r>
              <a:rPr lang="en-US" err="1"/>
              <a:t>nghiệm</a:t>
            </a:r>
            <a:r>
              <a:rPr lang="en-US"/>
              <a:t> </a:t>
            </a:r>
            <a:r>
              <a:rPr lang="en-US" err="1"/>
              <a:t>cho</a:t>
            </a:r>
            <a:r>
              <a:rPr lang="en-US"/>
              <a:t> </a:t>
            </a:r>
            <a:r>
              <a:rPr lang="en-US" err="1"/>
              <a:t>nhau</a:t>
            </a:r>
            <a:r>
              <a:rPr lang="en-US"/>
              <a:t> </a:t>
            </a:r>
            <a:r>
              <a:rPr lang="en-US" err="1"/>
              <a:t>một</a:t>
            </a:r>
            <a:r>
              <a:rPr lang="en-US"/>
              <a:t> </a:t>
            </a:r>
            <a:r>
              <a:rPr lang="en-US" err="1"/>
              <a:t>cách</a:t>
            </a:r>
            <a:r>
              <a:rPr lang="en-US"/>
              <a:t> </a:t>
            </a:r>
            <a:r>
              <a:rPr lang="en-US" err="1"/>
              <a:t>rất</a:t>
            </a:r>
            <a:r>
              <a:rPr lang="en-US"/>
              <a:t> </a:t>
            </a:r>
            <a:r>
              <a:rPr lang="en-US" err="1"/>
              <a:t>dễ</a:t>
            </a:r>
            <a:r>
              <a:rPr lang="en-US"/>
              <a:t> </a:t>
            </a:r>
            <a:r>
              <a:rPr lang="en-US" err="1"/>
              <a:t>dàng</a:t>
            </a:r>
            <a:r>
              <a:rPr lang="en-US"/>
              <a:t>. Hay </a:t>
            </a:r>
            <a:r>
              <a:rPr lang="en-US" err="1"/>
              <a:t>nói</a:t>
            </a:r>
            <a:r>
              <a:rPr lang="en-US"/>
              <a:t> </a:t>
            </a:r>
            <a:r>
              <a:rPr lang="en-US" err="1"/>
              <a:t>cách</a:t>
            </a:r>
            <a:r>
              <a:rPr lang="en-US"/>
              <a:t> </a:t>
            </a:r>
            <a:r>
              <a:rPr lang="en-US" err="1"/>
              <a:t>khác</a:t>
            </a:r>
            <a:r>
              <a:rPr lang="en-US"/>
              <a:t> </a:t>
            </a:r>
            <a:r>
              <a:rPr lang="en-US" err="1"/>
              <a:t>là</a:t>
            </a:r>
            <a:r>
              <a:rPr lang="en-US"/>
              <a:t> </a:t>
            </a:r>
            <a:r>
              <a:rPr lang="en-US" err="1"/>
              <a:t>họ</a:t>
            </a:r>
            <a:r>
              <a:rPr lang="en-US"/>
              <a:t> </a:t>
            </a:r>
            <a:r>
              <a:rPr lang="en-US" err="1"/>
              <a:t>đang</a:t>
            </a:r>
            <a:r>
              <a:rPr lang="en-US"/>
              <a:t> </a:t>
            </a:r>
            <a:r>
              <a:rPr lang="en-US" err="1"/>
              <a:t>cùng</a:t>
            </a:r>
            <a:r>
              <a:rPr lang="en-US"/>
              <a:t> </a:t>
            </a:r>
            <a:r>
              <a:rPr lang="en-US" err="1"/>
              <a:t>nhau</a:t>
            </a:r>
            <a:r>
              <a:rPr lang="en-US"/>
              <a:t> </a:t>
            </a:r>
            <a:r>
              <a:rPr lang="en-US" err="1"/>
              <a:t>khai</a:t>
            </a:r>
            <a:r>
              <a:rPr lang="en-US"/>
              <a:t> </a:t>
            </a:r>
            <a:r>
              <a:rPr lang="en-US" err="1"/>
              <a:t>thác</a:t>
            </a:r>
            <a:r>
              <a:rPr lang="en-US"/>
              <a:t> </a:t>
            </a:r>
            <a:r>
              <a:rPr lang="en-US" err="1"/>
              <a:t>kho</a:t>
            </a:r>
            <a:r>
              <a:rPr lang="en-US"/>
              <a:t> </a:t>
            </a:r>
            <a:r>
              <a:rPr lang="en-US" err="1"/>
              <a:t>kiến</a:t>
            </a:r>
            <a:r>
              <a:rPr lang="en-US"/>
              <a:t> </a:t>
            </a:r>
            <a:r>
              <a:rPr lang="en-US" err="1"/>
              <a:t>thức</a:t>
            </a:r>
            <a:r>
              <a:rPr lang="en-US"/>
              <a:t> </a:t>
            </a:r>
            <a:r>
              <a:rPr lang="en-US" err="1"/>
              <a:t>của</a:t>
            </a:r>
            <a:r>
              <a:rPr lang="en-US"/>
              <a:t> </a:t>
            </a:r>
            <a:r>
              <a:rPr lang="en-US" err="1"/>
              <a:t>thế</a:t>
            </a:r>
            <a:r>
              <a:rPr lang="en-US"/>
              <a:t> </a:t>
            </a:r>
            <a:r>
              <a:rPr lang="en-US" err="1"/>
              <a:t>giới</a:t>
            </a:r>
            <a:r>
              <a:rPr lang="en-US"/>
              <a:t> </a:t>
            </a:r>
            <a:r>
              <a:rPr lang="en-US" err="1"/>
              <a:t>một</a:t>
            </a:r>
            <a:r>
              <a:rPr lang="en-US"/>
              <a:t> </a:t>
            </a:r>
            <a:r>
              <a:rPr lang="en-US" err="1"/>
              <a:t>cách</a:t>
            </a:r>
            <a:r>
              <a:rPr lang="en-US"/>
              <a:t> </a:t>
            </a:r>
            <a:r>
              <a:rPr lang="en-US" err="1"/>
              <a:t>hiệu</a:t>
            </a:r>
            <a:r>
              <a:rPr lang="en-US"/>
              <a:t> </a:t>
            </a:r>
            <a:r>
              <a:rPr lang="en-US" err="1"/>
              <a:t>quả</a:t>
            </a:r>
            <a:r>
              <a:rPr lang="en-US"/>
              <a:t> h</a:t>
            </a:r>
            <a:r>
              <a:rPr lang="vi-VN"/>
              <a:t>ơ</a:t>
            </a:r>
            <a:r>
              <a:rPr lang="en-US"/>
              <a:t>n </a:t>
            </a:r>
            <a:r>
              <a:rPr lang="en-US" err="1"/>
              <a:t>rất</a:t>
            </a:r>
            <a:r>
              <a:rPr lang="en-US"/>
              <a:t> </a:t>
            </a:r>
            <a:r>
              <a:rPr lang="en-US" err="1"/>
              <a:t>nhiều</a:t>
            </a:r>
            <a:r>
              <a:rPr lang="en-US"/>
              <a:t>.</a:t>
            </a:r>
          </a:p>
          <a:p>
            <a:pPr marL="171450" indent="-171450">
              <a:buFontTx/>
              <a:buChar char="-"/>
            </a:pPr>
            <a:r>
              <a:rPr lang="en-US" err="1"/>
              <a:t>Với</a:t>
            </a:r>
            <a:r>
              <a:rPr lang="en-US"/>
              <a:t> </a:t>
            </a:r>
            <a:r>
              <a:rPr lang="en-US" err="1"/>
              <a:t>mong</a:t>
            </a:r>
            <a:r>
              <a:rPr lang="en-US"/>
              <a:t> </a:t>
            </a:r>
            <a:r>
              <a:rPr lang="en-US" err="1"/>
              <a:t>muốn</a:t>
            </a:r>
            <a:r>
              <a:rPr lang="en-US"/>
              <a:t> </a:t>
            </a:r>
            <a:r>
              <a:rPr lang="en-US" err="1"/>
              <a:t>tạo</a:t>
            </a:r>
            <a:r>
              <a:rPr lang="en-US"/>
              <a:t> </a:t>
            </a:r>
            <a:r>
              <a:rPr lang="en-US" err="1"/>
              <a:t>ra</a:t>
            </a:r>
            <a:r>
              <a:rPr lang="en-US"/>
              <a:t> </a:t>
            </a:r>
            <a:r>
              <a:rPr lang="en-US" err="1"/>
              <a:t>một</a:t>
            </a:r>
            <a:r>
              <a:rPr lang="en-US"/>
              <a:t> </a:t>
            </a:r>
            <a:r>
              <a:rPr lang="en-US" err="1"/>
              <a:t>không</a:t>
            </a:r>
            <a:r>
              <a:rPr lang="en-US"/>
              <a:t> </a:t>
            </a:r>
            <a:r>
              <a:rPr lang="en-US" err="1"/>
              <a:t>gian</a:t>
            </a:r>
            <a:r>
              <a:rPr lang="en-US"/>
              <a:t> </a:t>
            </a:r>
            <a:r>
              <a:rPr lang="en-US" err="1"/>
              <a:t>học</a:t>
            </a:r>
            <a:r>
              <a:rPr lang="en-US"/>
              <a:t> </a:t>
            </a:r>
            <a:r>
              <a:rPr lang="en-US" err="1"/>
              <a:t>tiếng</a:t>
            </a:r>
            <a:r>
              <a:rPr lang="en-US"/>
              <a:t> </a:t>
            </a:r>
            <a:r>
              <a:rPr lang="en-US" err="1"/>
              <a:t>anh</a:t>
            </a:r>
            <a:r>
              <a:rPr lang="en-US"/>
              <a:t> </a:t>
            </a:r>
            <a:r>
              <a:rPr lang="en-US" err="1"/>
              <a:t>tự</a:t>
            </a:r>
            <a:r>
              <a:rPr lang="en-US"/>
              <a:t> </a:t>
            </a:r>
            <a:r>
              <a:rPr lang="en-US" err="1"/>
              <a:t>giác</a:t>
            </a:r>
            <a:r>
              <a:rPr lang="en-US"/>
              <a:t>, </a:t>
            </a:r>
            <a:r>
              <a:rPr lang="en-US" err="1"/>
              <a:t>vui</a:t>
            </a:r>
            <a:r>
              <a:rPr lang="en-US"/>
              <a:t> </a:t>
            </a:r>
            <a:r>
              <a:rPr lang="en-US" err="1"/>
              <a:t>vẻ</a:t>
            </a:r>
            <a:r>
              <a:rPr lang="en-US"/>
              <a:t> </a:t>
            </a:r>
            <a:r>
              <a:rPr lang="en-US" err="1"/>
              <a:t>và</a:t>
            </a:r>
            <a:r>
              <a:rPr lang="en-US"/>
              <a:t> </a:t>
            </a:r>
            <a:r>
              <a:rPr lang="en-US" err="1"/>
              <a:t>có</a:t>
            </a:r>
            <a:r>
              <a:rPr lang="en-US"/>
              <a:t> </a:t>
            </a:r>
            <a:r>
              <a:rPr lang="en-US" err="1"/>
              <a:t>tính</a:t>
            </a:r>
            <a:r>
              <a:rPr lang="en-US"/>
              <a:t> t</a:t>
            </a:r>
            <a:r>
              <a:rPr lang="vi-VN"/>
              <a:t>ư</a:t>
            </a:r>
            <a:r>
              <a:rPr lang="en-US" err="1"/>
              <a:t>ơng</a:t>
            </a:r>
            <a:r>
              <a:rPr lang="en-US"/>
              <a:t> </a:t>
            </a:r>
            <a:r>
              <a:rPr lang="en-US" err="1"/>
              <a:t>tác</a:t>
            </a:r>
            <a:r>
              <a:rPr lang="en-US"/>
              <a:t> </a:t>
            </a:r>
            <a:r>
              <a:rPr lang="en-US" err="1"/>
              <a:t>cao</a:t>
            </a:r>
            <a:r>
              <a:rPr lang="en-US"/>
              <a:t>. </a:t>
            </a:r>
            <a:r>
              <a:rPr lang="en-US" err="1"/>
              <a:t>Chúng</a:t>
            </a:r>
            <a:r>
              <a:rPr lang="en-US"/>
              <a:t> </a:t>
            </a:r>
            <a:r>
              <a:rPr lang="en-US" err="1"/>
              <a:t>em</a:t>
            </a:r>
            <a:r>
              <a:rPr lang="en-US"/>
              <a:t> </a:t>
            </a:r>
            <a:r>
              <a:rPr lang="en-US" err="1"/>
              <a:t>đã</a:t>
            </a:r>
            <a:r>
              <a:rPr lang="en-US"/>
              <a:t> </a:t>
            </a:r>
            <a:r>
              <a:rPr lang="en-US" err="1"/>
              <a:t>thực</a:t>
            </a:r>
            <a:r>
              <a:rPr lang="en-US"/>
              <a:t> </a:t>
            </a:r>
            <a:r>
              <a:rPr lang="en-US" err="1"/>
              <a:t>hiện</a:t>
            </a:r>
            <a:r>
              <a:rPr lang="en-US"/>
              <a:t> </a:t>
            </a:r>
            <a:r>
              <a:rPr lang="en-US" err="1"/>
              <a:t>ứng</a:t>
            </a:r>
            <a:r>
              <a:rPr lang="en-US"/>
              <a:t> </a:t>
            </a:r>
            <a:r>
              <a:rPr lang="en-US" err="1"/>
              <a:t>dụng</a:t>
            </a:r>
            <a:r>
              <a:rPr lang="en-US"/>
              <a:t> </a:t>
            </a:r>
            <a:r>
              <a:rPr lang="en-US" err="1"/>
              <a:t>mang</a:t>
            </a:r>
            <a:r>
              <a:rPr lang="en-US"/>
              <a:t> </a:t>
            </a:r>
            <a:r>
              <a:rPr lang="en-US" err="1"/>
              <a:t>tên</a:t>
            </a:r>
            <a:r>
              <a:rPr lang="en-US"/>
              <a:t> Addictive English </a:t>
            </a:r>
            <a:r>
              <a:rPr lang="en-US" err="1"/>
              <a:t>mà</a:t>
            </a:r>
            <a:r>
              <a:rPr lang="en-US"/>
              <a:t> ở </a:t>
            </a:r>
            <a:r>
              <a:rPr lang="en-US" err="1"/>
              <a:t>đó</a:t>
            </a:r>
            <a:r>
              <a:rPr lang="en-US"/>
              <a:t> ng</a:t>
            </a:r>
            <a:r>
              <a:rPr lang="vi-VN"/>
              <a:t>ư</a:t>
            </a:r>
            <a:r>
              <a:rPr lang="en-US" err="1"/>
              <a:t>ời</a:t>
            </a:r>
            <a:r>
              <a:rPr lang="en-US"/>
              <a:t> </a:t>
            </a:r>
            <a:r>
              <a:rPr lang="en-US" err="1"/>
              <a:t>học</a:t>
            </a:r>
            <a:r>
              <a:rPr lang="en-US"/>
              <a:t> </a:t>
            </a:r>
            <a:r>
              <a:rPr lang="en-US" err="1"/>
              <a:t>không</a:t>
            </a:r>
            <a:r>
              <a:rPr lang="en-US"/>
              <a:t> </a:t>
            </a:r>
            <a:r>
              <a:rPr lang="en-US" err="1"/>
              <a:t>hề</a:t>
            </a:r>
            <a:r>
              <a:rPr lang="en-US"/>
              <a:t> </a:t>
            </a:r>
            <a:r>
              <a:rPr lang="en-US" err="1"/>
              <a:t>có</a:t>
            </a:r>
            <a:r>
              <a:rPr lang="en-US"/>
              <a:t> </a:t>
            </a:r>
            <a:r>
              <a:rPr lang="en-US" err="1"/>
              <a:t>cảm</a:t>
            </a:r>
            <a:r>
              <a:rPr lang="en-US"/>
              <a:t> </a:t>
            </a:r>
            <a:r>
              <a:rPr lang="en-US" err="1"/>
              <a:t>giác</a:t>
            </a:r>
            <a:r>
              <a:rPr lang="en-US"/>
              <a:t> </a:t>
            </a:r>
            <a:r>
              <a:rPr lang="en-US" err="1"/>
              <a:t>gò</a:t>
            </a:r>
            <a:r>
              <a:rPr lang="en-US"/>
              <a:t> </a:t>
            </a:r>
            <a:r>
              <a:rPr lang="en-US" err="1"/>
              <a:t>bó</a:t>
            </a:r>
            <a:r>
              <a:rPr lang="en-US"/>
              <a:t>. </a:t>
            </a:r>
            <a:r>
              <a:rPr lang="en-US" err="1"/>
              <a:t>Ứng</a:t>
            </a:r>
            <a:r>
              <a:rPr lang="en-US"/>
              <a:t> </a:t>
            </a:r>
            <a:r>
              <a:rPr lang="en-US" err="1"/>
              <a:t>dụng</a:t>
            </a:r>
            <a:r>
              <a:rPr lang="en-US"/>
              <a:t> </a:t>
            </a:r>
            <a:r>
              <a:rPr lang="en-US" err="1"/>
              <a:t>xây</a:t>
            </a:r>
            <a:r>
              <a:rPr lang="en-US"/>
              <a:t> d</a:t>
            </a:r>
            <a:r>
              <a:rPr lang="vi-VN"/>
              <a:t>ư</a:t>
            </a:r>
            <a:r>
              <a:rPr lang="en-US" err="1"/>
              <a:t>ợng</a:t>
            </a:r>
            <a:r>
              <a:rPr lang="en-US"/>
              <a:t> </a:t>
            </a:r>
            <a:r>
              <a:rPr lang="en-US" err="1"/>
              <a:t>với</a:t>
            </a:r>
            <a:r>
              <a:rPr lang="en-US"/>
              <a:t> </a:t>
            </a:r>
            <a:r>
              <a:rPr lang="en-US" err="1"/>
              <a:t>ph</a:t>
            </a:r>
            <a:r>
              <a:rPr lang="vi-VN"/>
              <a:t>ư</a:t>
            </a:r>
            <a:r>
              <a:rPr lang="en-US" err="1"/>
              <a:t>ơng</a:t>
            </a:r>
            <a:r>
              <a:rPr lang="en-US"/>
              <a:t> </a:t>
            </a:r>
            <a:r>
              <a:rPr lang="en-US" err="1"/>
              <a:t>châm</a:t>
            </a:r>
            <a:r>
              <a:rPr lang="en-US"/>
              <a:t> </a:t>
            </a:r>
            <a:r>
              <a:rPr lang="en-US" err="1"/>
              <a:t>kết</a:t>
            </a:r>
            <a:r>
              <a:rPr lang="en-US"/>
              <a:t> </a:t>
            </a:r>
            <a:r>
              <a:rPr lang="en-US" err="1"/>
              <a:t>hợp</a:t>
            </a:r>
            <a:r>
              <a:rPr lang="en-US"/>
              <a:t> </a:t>
            </a:r>
            <a:r>
              <a:rPr lang="en-US" err="1"/>
              <a:t>việc</a:t>
            </a:r>
            <a:r>
              <a:rPr lang="en-US"/>
              <a:t> </a:t>
            </a:r>
            <a:r>
              <a:rPr lang="en-US" err="1"/>
              <a:t>học</a:t>
            </a:r>
            <a:r>
              <a:rPr lang="en-US"/>
              <a:t> </a:t>
            </a:r>
            <a:r>
              <a:rPr lang="en-US" err="1"/>
              <a:t>và</a:t>
            </a:r>
            <a:r>
              <a:rPr lang="en-US"/>
              <a:t> </a:t>
            </a:r>
            <a:r>
              <a:rPr lang="en-US" err="1"/>
              <a:t>ch</a:t>
            </a:r>
            <a:r>
              <a:rPr lang="vi-VN"/>
              <a:t>ơ</a:t>
            </a:r>
            <a:r>
              <a:rPr lang="en-US" err="1"/>
              <a:t>i</a:t>
            </a:r>
            <a:r>
              <a:rPr lang="en-US"/>
              <a:t>, </a:t>
            </a:r>
            <a:r>
              <a:rPr lang="en-US" err="1"/>
              <a:t>thêm</a:t>
            </a:r>
            <a:r>
              <a:rPr lang="en-US"/>
              <a:t> </a:t>
            </a:r>
            <a:r>
              <a:rPr lang="en-US" err="1"/>
              <a:t>vào</a:t>
            </a:r>
            <a:r>
              <a:rPr lang="en-US"/>
              <a:t> </a:t>
            </a:r>
            <a:r>
              <a:rPr lang="en-US" err="1"/>
              <a:t>đó</a:t>
            </a:r>
            <a:r>
              <a:rPr lang="en-US"/>
              <a:t> </a:t>
            </a:r>
            <a:r>
              <a:rPr lang="en-US" err="1"/>
              <a:t>là</a:t>
            </a:r>
            <a:r>
              <a:rPr lang="en-US"/>
              <a:t> </a:t>
            </a:r>
            <a:r>
              <a:rPr lang="en-US" err="1"/>
              <a:t>khả</a:t>
            </a:r>
            <a:r>
              <a:rPr lang="en-US"/>
              <a:t> </a:t>
            </a:r>
            <a:r>
              <a:rPr lang="en-US" err="1"/>
              <a:t>năng</a:t>
            </a:r>
            <a:r>
              <a:rPr lang="en-US"/>
              <a:t> t</a:t>
            </a:r>
            <a:r>
              <a:rPr lang="vi-VN"/>
              <a:t>ư</a:t>
            </a:r>
            <a:r>
              <a:rPr lang="en-US" err="1"/>
              <a:t>ơng</a:t>
            </a:r>
            <a:r>
              <a:rPr lang="en-US"/>
              <a:t> </a:t>
            </a:r>
            <a:r>
              <a:rPr lang="en-US" err="1"/>
              <a:t>tác</a:t>
            </a:r>
            <a:r>
              <a:rPr lang="en-US"/>
              <a:t> </a:t>
            </a:r>
            <a:r>
              <a:rPr lang="en-US" err="1"/>
              <a:t>lẫn</a:t>
            </a:r>
            <a:r>
              <a:rPr lang="en-US"/>
              <a:t> </a:t>
            </a:r>
            <a:r>
              <a:rPr lang="en-US" err="1"/>
              <a:t>nhau</a:t>
            </a:r>
            <a:r>
              <a:rPr lang="en-US"/>
              <a:t> </a:t>
            </a:r>
            <a:r>
              <a:rPr lang="en-US" err="1"/>
              <a:t>thông</a:t>
            </a:r>
            <a:r>
              <a:rPr lang="en-US"/>
              <a:t> qua </a:t>
            </a:r>
            <a:r>
              <a:rPr lang="en-US" err="1"/>
              <a:t>một</a:t>
            </a:r>
            <a:r>
              <a:rPr lang="en-US"/>
              <a:t> </a:t>
            </a:r>
            <a:r>
              <a:rPr lang="en-US" err="1"/>
              <a:t>mạng</a:t>
            </a:r>
            <a:r>
              <a:rPr lang="en-US"/>
              <a:t> </a:t>
            </a:r>
            <a:r>
              <a:rPr lang="en-US" err="1"/>
              <a:t>xã</a:t>
            </a:r>
            <a:r>
              <a:rPr lang="en-US"/>
              <a:t> </a:t>
            </a:r>
            <a:r>
              <a:rPr lang="en-US" err="1"/>
              <a:t>hội</a:t>
            </a:r>
            <a:r>
              <a:rPr lang="en-US"/>
              <a:t> </a:t>
            </a:r>
            <a:r>
              <a:rPr lang="en-US" err="1"/>
              <a:t>thu</a:t>
            </a:r>
            <a:r>
              <a:rPr lang="en-US"/>
              <a:t> </a:t>
            </a:r>
            <a:r>
              <a:rPr lang="en-US" err="1"/>
              <a:t>nhỏ</a:t>
            </a:r>
            <a:r>
              <a:rPr lang="en-US"/>
              <a:t> </a:t>
            </a:r>
            <a:r>
              <a:rPr lang="en-US" err="1"/>
              <a:t>càng</a:t>
            </a:r>
            <a:r>
              <a:rPr lang="en-US"/>
              <a:t> </a:t>
            </a:r>
            <a:r>
              <a:rPr lang="en-US" err="1"/>
              <a:t>kích</a:t>
            </a:r>
            <a:r>
              <a:rPr lang="en-US"/>
              <a:t> </a:t>
            </a:r>
            <a:r>
              <a:rPr lang="en-US" err="1"/>
              <a:t>thích</a:t>
            </a:r>
            <a:r>
              <a:rPr lang="en-US"/>
              <a:t> </a:t>
            </a:r>
            <a:r>
              <a:rPr lang="en-US" err="1"/>
              <a:t>thêm</a:t>
            </a:r>
            <a:r>
              <a:rPr lang="en-US"/>
              <a:t> ng</a:t>
            </a:r>
            <a:r>
              <a:rPr lang="vi-VN"/>
              <a:t>ư</a:t>
            </a:r>
            <a:r>
              <a:rPr lang="en-US" err="1"/>
              <a:t>ời</a:t>
            </a:r>
            <a:r>
              <a:rPr lang="en-US"/>
              <a:t> </a:t>
            </a:r>
            <a:r>
              <a:rPr lang="en-US" err="1"/>
              <a:t>dùng</a:t>
            </a:r>
            <a:r>
              <a:rPr lang="en-US"/>
              <a:t>.</a:t>
            </a:r>
          </a:p>
        </p:txBody>
      </p:sp>
      <p:sp>
        <p:nvSpPr>
          <p:cNvPr id="4" name="Slide Number Placeholder 3"/>
          <p:cNvSpPr>
            <a:spLocks noGrp="1"/>
          </p:cNvSpPr>
          <p:nvPr>
            <p:ph type="sldNum" sz="quarter" idx="10"/>
          </p:nvPr>
        </p:nvSpPr>
        <p:spPr/>
        <p:txBody>
          <a:bodyPr/>
          <a:lstStyle/>
          <a:p>
            <a:fld id="{BDDC62A1-687E-4377-BA9C-153AB65A36E3}" type="slidenum">
              <a:rPr lang="en-US" smtClean="0"/>
              <a:t>3</a:t>
            </a:fld>
            <a:endParaRPr lang="en-US"/>
          </a:p>
        </p:txBody>
      </p:sp>
      <p:sp>
        <p:nvSpPr>
          <p:cNvPr id="5" name="Date Placeholder 4"/>
          <p:cNvSpPr>
            <a:spLocks noGrp="1"/>
          </p:cNvSpPr>
          <p:nvPr>
            <p:ph type="dt" idx="11"/>
          </p:nvPr>
        </p:nvSpPr>
        <p:spPr/>
        <p:txBody>
          <a:bodyPr/>
          <a:lstStyle/>
          <a:p>
            <a:fld id="{6588C562-1A79-414A-A116-1D127566F190}" type="datetime1">
              <a:rPr lang="en-US" smtClean="0"/>
              <a:t>7/11/2017</a:t>
            </a:fld>
            <a:endParaRPr lang="en-US"/>
          </a:p>
        </p:txBody>
      </p:sp>
    </p:spTree>
    <p:extLst>
      <p:ext uri="{BB962C8B-B14F-4D97-AF65-F5344CB8AC3E}">
        <p14:creationId xmlns:p14="http://schemas.microsoft.com/office/powerpoint/2010/main" val="8419319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err="1"/>
              <a:t>Trong</a:t>
            </a:r>
            <a:r>
              <a:rPr lang="en-US"/>
              <a:t> </a:t>
            </a:r>
            <a:r>
              <a:rPr lang="en-US" err="1"/>
              <a:t>thời</a:t>
            </a:r>
            <a:r>
              <a:rPr lang="en-US"/>
              <a:t> </a:t>
            </a:r>
            <a:r>
              <a:rPr lang="en-US" err="1"/>
              <a:t>đại</a:t>
            </a:r>
            <a:r>
              <a:rPr lang="en-US"/>
              <a:t> </a:t>
            </a:r>
            <a:r>
              <a:rPr lang="en-US" err="1"/>
              <a:t>bùng</a:t>
            </a:r>
            <a:r>
              <a:rPr lang="en-US"/>
              <a:t> </a:t>
            </a:r>
            <a:r>
              <a:rPr lang="en-US" err="1"/>
              <a:t>nổ</a:t>
            </a:r>
            <a:r>
              <a:rPr lang="en-US"/>
              <a:t> </a:t>
            </a:r>
            <a:r>
              <a:rPr lang="en-US" err="1"/>
              <a:t>của</a:t>
            </a:r>
            <a:r>
              <a:rPr lang="en-US"/>
              <a:t> Internet </a:t>
            </a:r>
            <a:r>
              <a:rPr lang="en-US" err="1"/>
              <a:t>kèm</a:t>
            </a:r>
            <a:r>
              <a:rPr lang="en-US"/>
              <a:t> </a:t>
            </a:r>
            <a:r>
              <a:rPr lang="en-US" err="1"/>
              <a:t>với</a:t>
            </a:r>
            <a:r>
              <a:rPr lang="en-US"/>
              <a:t> </a:t>
            </a:r>
            <a:r>
              <a:rPr lang="en-US" err="1"/>
              <a:t>đó</a:t>
            </a:r>
            <a:r>
              <a:rPr lang="en-US"/>
              <a:t> </a:t>
            </a:r>
            <a:r>
              <a:rPr lang="en-US" err="1"/>
              <a:t>là</a:t>
            </a:r>
            <a:r>
              <a:rPr lang="en-US"/>
              <a:t> </a:t>
            </a:r>
            <a:r>
              <a:rPr lang="en-US" err="1"/>
              <a:t>sự</a:t>
            </a:r>
            <a:r>
              <a:rPr lang="en-US"/>
              <a:t> </a:t>
            </a:r>
            <a:r>
              <a:rPr lang="en-US" err="1"/>
              <a:t>phổ</a:t>
            </a:r>
            <a:r>
              <a:rPr lang="en-US"/>
              <a:t> </a:t>
            </a:r>
            <a:r>
              <a:rPr lang="en-US" err="1"/>
              <a:t>biến</a:t>
            </a:r>
            <a:r>
              <a:rPr lang="en-US"/>
              <a:t> </a:t>
            </a:r>
            <a:r>
              <a:rPr lang="en-US" err="1"/>
              <a:t>của</a:t>
            </a:r>
            <a:r>
              <a:rPr lang="en-US"/>
              <a:t> </a:t>
            </a:r>
            <a:r>
              <a:rPr lang="en-US" err="1"/>
              <a:t>các</a:t>
            </a:r>
            <a:r>
              <a:rPr lang="en-US"/>
              <a:t> </a:t>
            </a:r>
            <a:r>
              <a:rPr lang="en-US" err="1"/>
              <a:t>thiết</a:t>
            </a:r>
            <a:r>
              <a:rPr lang="en-US"/>
              <a:t> </a:t>
            </a:r>
            <a:r>
              <a:rPr lang="en-US" err="1"/>
              <a:t>bị</a:t>
            </a:r>
            <a:r>
              <a:rPr lang="en-US"/>
              <a:t> di </a:t>
            </a:r>
            <a:r>
              <a:rPr lang="en-US" err="1"/>
              <a:t>động</a:t>
            </a:r>
            <a:r>
              <a:rPr lang="en-US"/>
              <a:t> </a:t>
            </a:r>
            <a:r>
              <a:rPr lang="en-US" err="1"/>
              <a:t>thông</a:t>
            </a:r>
            <a:r>
              <a:rPr lang="en-US"/>
              <a:t> </a:t>
            </a:r>
            <a:r>
              <a:rPr lang="en-US" err="1"/>
              <a:t>minh</a:t>
            </a:r>
            <a:r>
              <a:rPr lang="en-US"/>
              <a:t> </a:t>
            </a:r>
            <a:r>
              <a:rPr lang="en-US" err="1"/>
              <a:t>mà</a:t>
            </a:r>
            <a:r>
              <a:rPr lang="en-US"/>
              <a:t> </a:t>
            </a:r>
            <a:r>
              <a:rPr lang="en-US" err="1"/>
              <a:t>điển</a:t>
            </a:r>
            <a:r>
              <a:rPr lang="en-US"/>
              <a:t> </a:t>
            </a:r>
            <a:r>
              <a:rPr lang="en-US" err="1"/>
              <a:t>hình</a:t>
            </a:r>
            <a:r>
              <a:rPr lang="en-US"/>
              <a:t> </a:t>
            </a:r>
            <a:r>
              <a:rPr lang="en-US" err="1"/>
              <a:t>nhất</a:t>
            </a:r>
            <a:r>
              <a:rPr lang="en-US"/>
              <a:t> </a:t>
            </a:r>
            <a:r>
              <a:rPr lang="en-US" err="1"/>
              <a:t>là</a:t>
            </a:r>
            <a:r>
              <a:rPr lang="en-US"/>
              <a:t> </a:t>
            </a:r>
            <a:r>
              <a:rPr lang="en-US" err="1"/>
              <a:t>các</a:t>
            </a:r>
            <a:r>
              <a:rPr lang="en-US"/>
              <a:t> </a:t>
            </a:r>
            <a:r>
              <a:rPr lang="en-US" err="1"/>
              <a:t>thiết</a:t>
            </a:r>
            <a:r>
              <a:rPr lang="en-US"/>
              <a:t> </a:t>
            </a:r>
            <a:r>
              <a:rPr lang="en-US" err="1"/>
              <a:t>bị</a:t>
            </a:r>
            <a:r>
              <a:rPr lang="en-US"/>
              <a:t> Android. Con ng</a:t>
            </a:r>
            <a:r>
              <a:rPr lang="vi-VN"/>
              <a:t>ư</a:t>
            </a:r>
            <a:r>
              <a:rPr lang="en-US" err="1"/>
              <a:t>ời</a:t>
            </a:r>
            <a:r>
              <a:rPr lang="en-US"/>
              <a:t> </a:t>
            </a:r>
            <a:r>
              <a:rPr lang="en-US" err="1"/>
              <a:t>càng</a:t>
            </a:r>
            <a:r>
              <a:rPr lang="en-US"/>
              <a:t> </a:t>
            </a:r>
            <a:r>
              <a:rPr lang="en-US" err="1"/>
              <a:t>có</a:t>
            </a:r>
            <a:r>
              <a:rPr lang="en-US"/>
              <a:t> </a:t>
            </a:r>
            <a:r>
              <a:rPr lang="en-US" err="1"/>
              <a:t>nhiều</a:t>
            </a:r>
            <a:r>
              <a:rPr lang="en-US"/>
              <a:t> c</a:t>
            </a:r>
            <a:r>
              <a:rPr lang="vi-VN"/>
              <a:t>ơ</a:t>
            </a:r>
            <a:r>
              <a:rPr lang="en-US"/>
              <a:t> </a:t>
            </a:r>
            <a:r>
              <a:rPr lang="en-US" err="1"/>
              <a:t>hội</a:t>
            </a:r>
            <a:r>
              <a:rPr lang="en-US"/>
              <a:t> h</a:t>
            </a:r>
            <a:r>
              <a:rPr lang="vi-VN"/>
              <a:t>ơ</a:t>
            </a:r>
            <a:r>
              <a:rPr lang="en-US"/>
              <a:t>n </a:t>
            </a:r>
            <a:r>
              <a:rPr lang="en-US" err="1"/>
              <a:t>để</a:t>
            </a:r>
            <a:r>
              <a:rPr lang="en-US"/>
              <a:t> </a:t>
            </a:r>
            <a:r>
              <a:rPr lang="en-US" err="1"/>
              <a:t>tiếp</a:t>
            </a:r>
            <a:r>
              <a:rPr lang="en-US"/>
              <a:t> </a:t>
            </a:r>
            <a:r>
              <a:rPr lang="en-US" err="1"/>
              <a:t>cận</a:t>
            </a:r>
            <a:r>
              <a:rPr lang="en-US"/>
              <a:t> </a:t>
            </a:r>
            <a:r>
              <a:rPr lang="en-US" err="1"/>
              <a:t>nguồn</a:t>
            </a:r>
            <a:r>
              <a:rPr lang="en-US"/>
              <a:t> </a:t>
            </a:r>
            <a:r>
              <a:rPr lang="en-US" err="1"/>
              <a:t>kiến</a:t>
            </a:r>
            <a:r>
              <a:rPr lang="en-US"/>
              <a:t> </a:t>
            </a:r>
            <a:r>
              <a:rPr lang="en-US" err="1"/>
              <a:t>thức</a:t>
            </a:r>
            <a:r>
              <a:rPr lang="en-US"/>
              <a:t> </a:t>
            </a:r>
            <a:r>
              <a:rPr lang="en-US" err="1"/>
              <a:t>đồ</a:t>
            </a:r>
            <a:r>
              <a:rPr lang="en-US"/>
              <a:t> </a:t>
            </a:r>
            <a:r>
              <a:rPr lang="en-US" err="1"/>
              <a:t>sộ</a:t>
            </a:r>
            <a:r>
              <a:rPr lang="en-US"/>
              <a:t> </a:t>
            </a:r>
            <a:r>
              <a:rPr lang="en-US" err="1"/>
              <a:t>mà</a:t>
            </a:r>
            <a:r>
              <a:rPr lang="en-US"/>
              <a:t> </a:t>
            </a:r>
            <a:r>
              <a:rPr lang="en-US" err="1"/>
              <a:t>thế</a:t>
            </a:r>
            <a:r>
              <a:rPr lang="en-US"/>
              <a:t> </a:t>
            </a:r>
            <a:r>
              <a:rPr lang="en-US" err="1"/>
              <a:t>giới</a:t>
            </a:r>
            <a:r>
              <a:rPr lang="en-US"/>
              <a:t> internet </a:t>
            </a:r>
            <a:r>
              <a:rPr lang="en-US" err="1"/>
              <a:t>mang</a:t>
            </a:r>
            <a:r>
              <a:rPr lang="en-US"/>
              <a:t> </a:t>
            </a:r>
            <a:r>
              <a:rPr lang="en-US" err="1"/>
              <a:t>lại</a:t>
            </a:r>
            <a:r>
              <a:rPr lang="en-US"/>
              <a:t>. </a:t>
            </a:r>
          </a:p>
          <a:p>
            <a:pPr marL="171450" indent="-171450">
              <a:buFontTx/>
              <a:buChar char="-"/>
            </a:pPr>
            <a:r>
              <a:rPr lang="en-US" err="1"/>
              <a:t>Ngoài</a:t>
            </a:r>
            <a:r>
              <a:rPr lang="en-US"/>
              <a:t> </a:t>
            </a:r>
            <a:r>
              <a:rPr lang="en-US" err="1"/>
              <a:t>ra</a:t>
            </a:r>
            <a:r>
              <a:rPr lang="en-US"/>
              <a:t> </a:t>
            </a:r>
            <a:r>
              <a:rPr lang="en-US" err="1"/>
              <a:t>Twiter</a:t>
            </a:r>
            <a:r>
              <a:rPr lang="en-US"/>
              <a:t> </a:t>
            </a:r>
            <a:r>
              <a:rPr lang="en-US" err="1"/>
              <a:t>và</a:t>
            </a:r>
            <a:r>
              <a:rPr lang="en-US"/>
              <a:t> </a:t>
            </a:r>
            <a:r>
              <a:rPr lang="en-US" err="1"/>
              <a:t>facebook</a:t>
            </a:r>
            <a:r>
              <a:rPr lang="en-US"/>
              <a:t> </a:t>
            </a:r>
            <a:r>
              <a:rPr lang="en-US" err="1"/>
              <a:t>trỗi</a:t>
            </a:r>
            <a:r>
              <a:rPr lang="en-US"/>
              <a:t> </a:t>
            </a:r>
            <a:r>
              <a:rPr lang="en-US" err="1"/>
              <a:t>dậy</a:t>
            </a:r>
            <a:r>
              <a:rPr lang="en-US"/>
              <a:t> </a:t>
            </a:r>
            <a:r>
              <a:rPr lang="en-US" err="1"/>
              <a:t>nh</a:t>
            </a:r>
            <a:r>
              <a:rPr lang="vi-VN"/>
              <a:t>ư</a:t>
            </a:r>
            <a:r>
              <a:rPr lang="en-US"/>
              <a:t> </a:t>
            </a:r>
            <a:r>
              <a:rPr lang="en-US" err="1"/>
              <a:t>những</a:t>
            </a:r>
            <a:r>
              <a:rPr lang="en-US"/>
              <a:t> </a:t>
            </a:r>
            <a:r>
              <a:rPr lang="en-US" err="1"/>
              <a:t>đế</a:t>
            </a:r>
            <a:r>
              <a:rPr lang="en-US"/>
              <a:t> </a:t>
            </a:r>
            <a:r>
              <a:rPr lang="en-US" err="1"/>
              <a:t>chế</a:t>
            </a:r>
            <a:r>
              <a:rPr lang="en-US"/>
              <a:t> </a:t>
            </a:r>
            <a:r>
              <a:rPr lang="en-US" err="1"/>
              <a:t>của</a:t>
            </a:r>
            <a:r>
              <a:rPr lang="en-US"/>
              <a:t> Internet, </a:t>
            </a:r>
            <a:r>
              <a:rPr lang="en-US" err="1"/>
              <a:t>mà</a:t>
            </a:r>
            <a:r>
              <a:rPr lang="en-US"/>
              <a:t> qua </a:t>
            </a:r>
            <a:r>
              <a:rPr lang="en-US" err="1"/>
              <a:t>đó</a:t>
            </a:r>
            <a:r>
              <a:rPr lang="en-US"/>
              <a:t> </a:t>
            </a:r>
            <a:r>
              <a:rPr lang="en-US" err="1"/>
              <a:t>sự</a:t>
            </a:r>
            <a:r>
              <a:rPr lang="en-US"/>
              <a:t> t</a:t>
            </a:r>
            <a:r>
              <a:rPr lang="vi-VN"/>
              <a:t>ư</a:t>
            </a:r>
            <a:r>
              <a:rPr lang="en-US" err="1"/>
              <a:t>ơng</a:t>
            </a:r>
            <a:r>
              <a:rPr lang="en-US"/>
              <a:t> </a:t>
            </a:r>
            <a:r>
              <a:rPr lang="en-US" err="1"/>
              <a:t>tác</a:t>
            </a:r>
            <a:r>
              <a:rPr lang="en-US"/>
              <a:t> </a:t>
            </a:r>
            <a:r>
              <a:rPr lang="en-US" err="1"/>
              <a:t>của</a:t>
            </a:r>
            <a:r>
              <a:rPr lang="en-US"/>
              <a:t> con ng</a:t>
            </a:r>
            <a:r>
              <a:rPr lang="vi-VN"/>
              <a:t>ư</a:t>
            </a:r>
            <a:r>
              <a:rPr lang="en-US" err="1"/>
              <a:t>ời</a:t>
            </a:r>
            <a:r>
              <a:rPr lang="en-US"/>
              <a:t> </a:t>
            </a:r>
            <a:r>
              <a:rPr lang="en-US" err="1"/>
              <a:t>trên</a:t>
            </a:r>
            <a:r>
              <a:rPr lang="en-US"/>
              <a:t> internet đ</a:t>
            </a:r>
            <a:r>
              <a:rPr lang="vi-VN"/>
              <a:t>ư</a:t>
            </a:r>
            <a:r>
              <a:rPr lang="en-US" err="1"/>
              <a:t>ợc</a:t>
            </a:r>
            <a:r>
              <a:rPr lang="en-US"/>
              <a:t> </a:t>
            </a:r>
            <a:r>
              <a:rPr lang="en-US" err="1"/>
              <a:t>đẩy</a:t>
            </a:r>
            <a:r>
              <a:rPr lang="en-US"/>
              <a:t> </a:t>
            </a:r>
            <a:r>
              <a:rPr lang="en-US" err="1"/>
              <a:t>lên</a:t>
            </a:r>
            <a:r>
              <a:rPr lang="en-US"/>
              <a:t> </a:t>
            </a:r>
            <a:r>
              <a:rPr lang="en-US" err="1"/>
              <a:t>một</a:t>
            </a:r>
            <a:r>
              <a:rPr lang="en-US"/>
              <a:t> </a:t>
            </a:r>
            <a:r>
              <a:rPr lang="en-US" err="1"/>
              <a:t>mức</a:t>
            </a:r>
            <a:r>
              <a:rPr lang="en-US"/>
              <a:t> </a:t>
            </a:r>
            <a:r>
              <a:rPr lang="en-US" err="1"/>
              <a:t>cao</a:t>
            </a:r>
            <a:r>
              <a:rPr lang="en-US"/>
              <a:t> h</a:t>
            </a:r>
            <a:r>
              <a:rPr lang="vi-VN"/>
              <a:t>ơ</a:t>
            </a:r>
            <a:r>
              <a:rPr lang="en-US"/>
              <a:t>n. </a:t>
            </a:r>
            <a:r>
              <a:rPr lang="en-US" err="1"/>
              <a:t>Điều</a:t>
            </a:r>
            <a:r>
              <a:rPr lang="en-US"/>
              <a:t> </a:t>
            </a:r>
            <a:r>
              <a:rPr lang="en-US" err="1"/>
              <a:t>này</a:t>
            </a:r>
            <a:r>
              <a:rPr lang="en-US"/>
              <a:t> </a:t>
            </a:r>
            <a:r>
              <a:rPr lang="en-US" err="1"/>
              <a:t>cho</a:t>
            </a:r>
            <a:r>
              <a:rPr lang="en-US"/>
              <a:t> </a:t>
            </a:r>
            <a:r>
              <a:rPr lang="en-US" err="1"/>
              <a:t>phép</a:t>
            </a:r>
            <a:r>
              <a:rPr lang="en-US"/>
              <a:t> </a:t>
            </a:r>
            <a:r>
              <a:rPr lang="en-US" err="1"/>
              <a:t>những</a:t>
            </a:r>
            <a:r>
              <a:rPr lang="en-US"/>
              <a:t> ng</a:t>
            </a:r>
            <a:r>
              <a:rPr lang="vi-VN"/>
              <a:t>ư</a:t>
            </a:r>
            <a:r>
              <a:rPr lang="en-US" err="1"/>
              <a:t>ời</a:t>
            </a:r>
            <a:r>
              <a:rPr lang="en-US"/>
              <a:t> </a:t>
            </a:r>
            <a:r>
              <a:rPr lang="en-US" err="1"/>
              <a:t>có</a:t>
            </a:r>
            <a:r>
              <a:rPr lang="en-US"/>
              <a:t> </a:t>
            </a:r>
            <a:r>
              <a:rPr lang="en-US" err="1"/>
              <a:t>chung</a:t>
            </a:r>
            <a:r>
              <a:rPr lang="en-US"/>
              <a:t> </a:t>
            </a:r>
            <a:r>
              <a:rPr lang="en-US" err="1"/>
              <a:t>sở</a:t>
            </a:r>
            <a:r>
              <a:rPr lang="en-US"/>
              <a:t> </a:t>
            </a:r>
            <a:r>
              <a:rPr lang="en-US" err="1"/>
              <a:t>thích</a:t>
            </a:r>
            <a:r>
              <a:rPr lang="en-US"/>
              <a:t> </a:t>
            </a:r>
            <a:r>
              <a:rPr lang="en-US" err="1"/>
              <a:t>có</a:t>
            </a:r>
            <a:r>
              <a:rPr lang="en-US"/>
              <a:t> </a:t>
            </a:r>
            <a:r>
              <a:rPr lang="en-US" err="1"/>
              <a:t>thể</a:t>
            </a:r>
            <a:r>
              <a:rPr lang="en-US"/>
              <a:t> chia </a:t>
            </a:r>
            <a:r>
              <a:rPr lang="en-US" err="1"/>
              <a:t>sẻ</a:t>
            </a:r>
            <a:r>
              <a:rPr lang="en-US"/>
              <a:t> </a:t>
            </a:r>
            <a:r>
              <a:rPr lang="en-US" err="1"/>
              <a:t>những</a:t>
            </a:r>
            <a:r>
              <a:rPr lang="en-US"/>
              <a:t> </a:t>
            </a:r>
            <a:r>
              <a:rPr lang="en-US" err="1"/>
              <a:t>kiến</a:t>
            </a:r>
            <a:r>
              <a:rPr lang="en-US"/>
              <a:t> </a:t>
            </a:r>
            <a:r>
              <a:rPr lang="en-US" err="1"/>
              <a:t>thức</a:t>
            </a:r>
            <a:r>
              <a:rPr lang="en-US"/>
              <a:t>, </a:t>
            </a:r>
            <a:r>
              <a:rPr lang="en-US" err="1"/>
              <a:t>kinh</a:t>
            </a:r>
            <a:r>
              <a:rPr lang="en-US"/>
              <a:t> </a:t>
            </a:r>
            <a:r>
              <a:rPr lang="en-US" err="1"/>
              <a:t>nghiệm</a:t>
            </a:r>
            <a:r>
              <a:rPr lang="en-US"/>
              <a:t> </a:t>
            </a:r>
            <a:r>
              <a:rPr lang="en-US" err="1"/>
              <a:t>cho</a:t>
            </a:r>
            <a:r>
              <a:rPr lang="en-US"/>
              <a:t> </a:t>
            </a:r>
            <a:r>
              <a:rPr lang="en-US" err="1"/>
              <a:t>nhau</a:t>
            </a:r>
            <a:r>
              <a:rPr lang="en-US"/>
              <a:t> </a:t>
            </a:r>
            <a:r>
              <a:rPr lang="en-US" err="1"/>
              <a:t>một</a:t>
            </a:r>
            <a:r>
              <a:rPr lang="en-US"/>
              <a:t> </a:t>
            </a:r>
            <a:r>
              <a:rPr lang="en-US" err="1"/>
              <a:t>cách</a:t>
            </a:r>
            <a:r>
              <a:rPr lang="en-US"/>
              <a:t> </a:t>
            </a:r>
            <a:r>
              <a:rPr lang="en-US" err="1"/>
              <a:t>rất</a:t>
            </a:r>
            <a:r>
              <a:rPr lang="en-US"/>
              <a:t> </a:t>
            </a:r>
            <a:r>
              <a:rPr lang="en-US" err="1"/>
              <a:t>dễ</a:t>
            </a:r>
            <a:r>
              <a:rPr lang="en-US"/>
              <a:t> </a:t>
            </a:r>
            <a:r>
              <a:rPr lang="en-US" err="1"/>
              <a:t>dàng</a:t>
            </a:r>
            <a:r>
              <a:rPr lang="en-US"/>
              <a:t>. Hay </a:t>
            </a:r>
            <a:r>
              <a:rPr lang="en-US" err="1"/>
              <a:t>nói</a:t>
            </a:r>
            <a:r>
              <a:rPr lang="en-US"/>
              <a:t> </a:t>
            </a:r>
            <a:r>
              <a:rPr lang="en-US" err="1"/>
              <a:t>cách</a:t>
            </a:r>
            <a:r>
              <a:rPr lang="en-US"/>
              <a:t> </a:t>
            </a:r>
            <a:r>
              <a:rPr lang="en-US" err="1"/>
              <a:t>khác</a:t>
            </a:r>
            <a:r>
              <a:rPr lang="en-US"/>
              <a:t> </a:t>
            </a:r>
            <a:r>
              <a:rPr lang="en-US" err="1"/>
              <a:t>là</a:t>
            </a:r>
            <a:r>
              <a:rPr lang="en-US"/>
              <a:t> </a:t>
            </a:r>
            <a:r>
              <a:rPr lang="en-US" err="1"/>
              <a:t>họ</a:t>
            </a:r>
            <a:r>
              <a:rPr lang="en-US"/>
              <a:t> </a:t>
            </a:r>
            <a:r>
              <a:rPr lang="en-US" err="1"/>
              <a:t>đang</a:t>
            </a:r>
            <a:r>
              <a:rPr lang="en-US"/>
              <a:t> </a:t>
            </a:r>
            <a:r>
              <a:rPr lang="en-US" err="1"/>
              <a:t>cùng</a:t>
            </a:r>
            <a:r>
              <a:rPr lang="en-US"/>
              <a:t> </a:t>
            </a:r>
            <a:r>
              <a:rPr lang="en-US" err="1"/>
              <a:t>nhau</a:t>
            </a:r>
            <a:r>
              <a:rPr lang="en-US"/>
              <a:t> </a:t>
            </a:r>
            <a:r>
              <a:rPr lang="en-US" err="1"/>
              <a:t>khai</a:t>
            </a:r>
            <a:r>
              <a:rPr lang="en-US"/>
              <a:t> </a:t>
            </a:r>
            <a:r>
              <a:rPr lang="en-US" err="1"/>
              <a:t>thác</a:t>
            </a:r>
            <a:r>
              <a:rPr lang="en-US"/>
              <a:t> </a:t>
            </a:r>
            <a:r>
              <a:rPr lang="en-US" err="1"/>
              <a:t>kho</a:t>
            </a:r>
            <a:r>
              <a:rPr lang="en-US"/>
              <a:t> </a:t>
            </a:r>
            <a:r>
              <a:rPr lang="en-US" err="1"/>
              <a:t>kiến</a:t>
            </a:r>
            <a:r>
              <a:rPr lang="en-US"/>
              <a:t> </a:t>
            </a:r>
            <a:r>
              <a:rPr lang="en-US" err="1"/>
              <a:t>thức</a:t>
            </a:r>
            <a:r>
              <a:rPr lang="en-US"/>
              <a:t> </a:t>
            </a:r>
            <a:r>
              <a:rPr lang="en-US" err="1"/>
              <a:t>của</a:t>
            </a:r>
            <a:r>
              <a:rPr lang="en-US"/>
              <a:t> </a:t>
            </a:r>
            <a:r>
              <a:rPr lang="en-US" err="1"/>
              <a:t>thế</a:t>
            </a:r>
            <a:r>
              <a:rPr lang="en-US"/>
              <a:t> </a:t>
            </a:r>
            <a:r>
              <a:rPr lang="en-US" err="1"/>
              <a:t>giới</a:t>
            </a:r>
            <a:r>
              <a:rPr lang="en-US"/>
              <a:t> </a:t>
            </a:r>
            <a:r>
              <a:rPr lang="en-US" err="1"/>
              <a:t>một</a:t>
            </a:r>
            <a:r>
              <a:rPr lang="en-US"/>
              <a:t> </a:t>
            </a:r>
            <a:r>
              <a:rPr lang="en-US" err="1"/>
              <a:t>cách</a:t>
            </a:r>
            <a:r>
              <a:rPr lang="en-US"/>
              <a:t> </a:t>
            </a:r>
            <a:r>
              <a:rPr lang="en-US" err="1"/>
              <a:t>hiệu</a:t>
            </a:r>
            <a:r>
              <a:rPr lang="en-US"/>
              <a:t> </a:t>
            </a:r>
            <a:r>
              <a:rPr lang="en-US" err="1"/>
              <a:t>quả</a:t>
            </a:r>
            <a:r>
              <a:rPr lang="en-US"/>
              <a:t> h</a:t>
            </a:r>
            <a:r>
              <a:rPr lang="vi-VN"/>
              <a:t>ơ</a:t>
            </a:r>
            <a:r>
              <a:rPr lang="en-US"/>
              <a:t>n </a:t>
            </a:r>
            <a:r>
              <a:rPr lang="en-US" err="1"/>
              <a:t>rất</a:t>
            </a:r>
            <a:r>
              <a:rPr lang="en-US"/>
              <a:t> </a:t>
            </a:r>
            <a:r>
              <a:rPr lang="en-US" err="1"/>
              <a:t>nhiều</a:t>
            </a:r>
            <a:r>
              <a:rPr lang="en-US"/>
              <a:t>.</a:t>
            </a:r>
          </a:p>
          <a:p>
            <a:pPr marL="171450" indent="-171450">
              <a:buFontTx/>
              <a:buChar char="-"/>
            </a:pPr>
            <a:r>
              <a:rPr lang="en-US" err="1"/>
              <a:t>Với</a:t>
            </a:r>
            <a:r>
              <a:rPr lang="en-US"/>
              <a:t> </a:t>
            </a:r>
            <a:r>
              <a:rPr lang="en-US" err="1"/>
              <a:t>mong</a:t>
            </a:r>
            <a:r>
              <a:rPr lang="en-US"/>
              <a:t> </a:t>
            </a:r>
            <a:r>
              <a:rPr lang="en-US" err="1"/>
              <a:t>muốn</a:t>
            </a:r>
            <a:r>
              <a:rPr lang="en-US"/>
              <a:t> </a:t>
            </a:r>
            <a:r>
              <a:rPr lang="en-US" err="1"/>
              <a:t>tạo</a:t>
            </a:r>
            <a:r>
              <a:rPr lang="en-US"/>
              <a:t> </a:t>
            </a:r>
            <a:r>
              <a:rPr lang="en-US" err="1"/>
              <a:t>ra</a:t>
            </a:r>
            <a:r>
              <a:rPr lang="en-US"/>
              <a:t> </a:t>
            </a:r>
            <a:r>
              <a:rPr lang="en-US" err="1"/>
              <a:t>một</a:t>
            </a:r>
            <a:r>
              <a:rPr lang="en-US"/>
              <a:t> </a:t>
            </a:r>
            <a:r>
              <a:rPr lang="en-US" err="1"/>
              <a:t>không</a:t>
            </a:r>
            <a:r>
              <a:rPr lang="en-US"/>
              <a:t> </a:t>
            </a:r>
            <a:r>
              <a:rPr lang="en-US" err="1"/>
              <a:t>gian</a:t>
            </a:r>
            <a:r>
              <a:rPr lang="en-US"/>
              <a:t> </a:t>
            </a:r>
            <a:r>
              <a:rPr lang="en-US" err="1"/>
              <a:t>học</a:t>
            </a:r>
            <a:r>
              <a:rPr lang="en-US"/>
              <a:t> </a:t>
            </a:r>
            <a:r>
              <a:rPr lang="en-US" err="1"/>
              <a:t>tiếng</a:t>
            </a:r>
            <a:r>
              <a:rPr lang="en-US"/>
              <a:t> </a:t>
            </a:r>
            <a:r>
              <a:rPr lang="en-US" err="1"/>
              <a:t>anh</a:t>
            </a:r>
            <a:r>
              <a:rPr lang="en-US"/>
              <a:t> </a:t>
            </a:r>
            <a:r>
              <a:rPr lang="en-US" err="1"/>
              <a:t>tự</a:t>
            </a:r>
            <a:r>
              <a:rPr lang="en-US"/>
              <a:t> </a:t>
            </a:r>
            <a:r>
              <a:rPr lang="en-US" err="1"/>
              <a:t>giác</a:t>
            </a:r>
            <a:r>
              <a:rPr lang="en-US"/>
              <a:t>, </a:t>
            </a:r>
            <a:r>
              <a:rPr lang="en-US" err="1"/>
              <a:t>vui</a:t>
            </a:r>
            <a:r>
              <a:rPr lang="en-US"/>
              <a:t> </a:t>
            </a:r>
            <a:r>
              <a:rPr lang="en-US" err="1"/>
              <a:t>vẻ</a:t>
            </a:r>
            <a:r>
              <a:rPr lang="en-US"/>
              <a:t> </a:t>
            </a:r>
            <a:r>
              <a:rPr lang="en-US" err="1"/>
              <a:t>và</a:t>
            </a:r>
            <a:r>
              <a:rPr lang="en-US"/>
              <a:t> </a:t>
            </a:r>
            <a:r>
              <a:rPr lang="en-US" err="1"/>
              <a:t>có</a:t>
            </a:r>
            <a:r>
              <a:rPr lang="en-US"/>
              <a:t> </a:t>
            </a:r>
            <a:r>
              <a:rPr lang="en-US" err="1"/>
              <a:t>tính</a:t>
            </a:r>
            <a:r>
              <a:rPr lang="en-US"/>
              <a:t> t</a:t>
            </a:r>
            <a:r>
              <a:rPr lang="vi-VN"/>
              <a:t>ư</a:t>
            </a:r>
            <a:r>
              <a:rPr lang="en-US" err="1"/>
              <a:t>ơng</a:t>
            </a:r>
            <a:r>
              <a:rPr lang="en-US"/>
              <a:t> </a:t>
            </a:r>
            <a:r>
              <a:rPr lang="en-US" err="1"/>
              <a:t>tác</a:t>
            </a:r>
            <a:r>
              <a:rPr lang="en-US"/>
              <a:t> </a:t>
            </a:r>
            <a:r>
              <a:rPr lang="en-US" err="1"/>
              <a:t>cao</a:t>
            </a:r>
            <a:r>
              <a:rPr lang="en-US"/>
              <a:t>. </a:t>
            </a:r>
            <a:r>
              <a:rPr lang="en-US" err="1"/>
              <a:t>Chúng</a:t>
            </a:r>
            <a:r>
              <a:rPr lang="en-US"/>
              <a:t> </a:t>
            </a:r>
            <a:r>
              <a:rPr lang="en-US" err="1"/>
              <a:t>em</a:t>
            </a:r>
            <a:r>
              <a:rPr lang="en-US"/>
              <a:t> </a:t>
            </a:r>
            <a:r>
              <a:rPr lang="en-US" err="1"/>
              <a:t>đã</a:t>
            </a:r>
            <a:r>
              <a:rPr lang="en-US"/>
              <a:t> </a:t>
            </a:r>
            <a:r>
              <a:rPr lang="en-US" err="1"/>
              <a:t>thực</a:t>
            </a:r>
            <a:r>
              <a:rPr lang="en-US"/>
              <a:t> </a:t>
            </a:r>
            <a:r>
              <a:rPr lang="en-US" err="1"/>
              <a:t>hiện</a:t>
            </a:r>
            <a:r>
              <a:rPr lang="en-US"/>
              <a:t> </a:t>
            </a:r>
            <a:r>
              <a:rPr lang="en-US" err="1"/>
              <a:t>ứng</a:t>
            </a:r>
            <a:r>
              <a:rPr lang="en-US"/>
              <a:t> </a:t>
            </a:r>
            <a:r>
              <a:rPr lang="en-US" err="1"/>
              <a:t>dụng</a:t>
            </a:r>
            <a:r>
              <a:rPr lang="en-US"/>
              <a:t> </a:t>
            </a:r>
            <a:r>
              <a:rPr lang="en-US" err="1"/>
              <a:t>mang</a:t>
            </a:r>
            <a:r>
              <a:rPr lang="en-US"/>
              <a:t> </a:t>
            </a:r>
            <a:r>
              <a:rPr lang="en-US" err="1"/>
              <a:t>tên</a:t>
            </a:r>
            <a:r>
              <a:rPr lang="en-US"/>
              <a:t> Addictive English </a:t>
            </a:r>
            <a:r>
              <a:rPr lang="en-US" err="1"/>
              <a:t>mà</a:t>
            </a:r>
            <a:r>
              <a:rPr lang="en-US"/>
              <a:t> ở </a:t>
            </a:r>
            <a:r>
              <a:rPr lang="en-US" err="1"/>
              <a:t>đó</a:t>
            </a:r>
            <a:r>
              <a:rPr lang="en-US"/>
              <a:t> ng</a:t>
            </a:r>
            <a:r>
              <a:rPr lang="vi-VN"/>
              <a:t>ư</a:t>
            </a:r>
            <a:r>
              <a:rPr lang="en-US" err="1"/>
              <a:t>ời</a:t>
            </a:r>
            <a:r>
              <a:rPr lang="en-US"/>
              <a:t> </a:t>
            </a:r>
            <a:r>
              <a:rPr lang="en-US" err="1"/>
              <a:t>học</a:t>
            </a:r>
            <a:r>
              <a:rPr lang="en-US"/>
              <a:t> </a:t>
            </a:r>
            <a:r>
              <a:rPr lang="en-US" err="1"/>
              <a:t>không</a:t>
            </a:r>
            <a:r>
              <a:rPr lang="en-US"/>
              <a:t> </a:t>
            </a:r>
            <a:r>
              <a:rPr lang="en-US" err="1"/>
              <a:t>hề</a:t>
            </a:r>
            <a:r>
              <a:rPr lang="en-US"/>
              <a:t> </a:t>
            </a:r>
            <a:r>
              <a:rPr lang="en-US" err="1"/>
              <a:t>có</a:t>
            </a:r>
            <a:r>
              <a:rPr lang="en-US"/>
              <a:t> </a:t>
            </a:r>
            <a:r>
              <a:rPr lang="en-US" err="1"/>
              <a:t>cảm</a:t>
            </a:r>
            <a:r>
              <a:rPr lang="en-US"/>
              <a:t> </a:t>
            </a:r>
            <a:r>
              <a:rPr lang="en-US" err="1"/>
              <a:t>giác</a:t>
            </a:r>
            <a:r>
              <a:rPr lang="en-US"/>
              <a:t> </a:t>
            </a:r>
            <a:r>
              <a:rPr lang="en-US" err="1"/>
              <a:t>gò</a:t>
            </a:r>
            <a:r>
              <a:rPr lang="en-US"/>
              <a:t> </a:t>
            </a:r>
            <a:r>
              <a:rPr lang="en-US" err="1"/>
              <a:t>bó</a:t>
            </a:r>
            <a:r>
              <a:rPr lang="en-US"/>
              <a:t>. </a:t>
            </a:r>
            <a:r>
              <a:rPr lang="en-US" err="1"/>
              <a:t>Ứng</a:t>
            </a:r>
            <a:r>
              <a:rPr lang="en-US"/>
              <a:t> </a:t>
            </a:r>
            <a:r>
              <a:rPr lang="en-US" err="1"/>
              <a:t>dụng</a:t>
            </a:r>
            <a:r>
              <a:rPr lang="en-US"/>
              <a:t> </a:t>
            </a:r>
            <a:r>
              <a:rPr lang="en-US" err="1"/>
              <a:t>xây</a:t>
            </a:r>
            <a:r>
              <a:rPr lang="en-US"/>
              <a:t> d</a:t>
            </a:r>
            <a:r>
              <a:rPr lang="vi-VN"/>
              <a:t>ư</a:t>
            </a:r>
            <a:r>
              <a:rPr lang="en-US" err="1"/>
              <a:t>ợng</a:t>
            </a:r>
            <a:r>
              <a:rPr lang="en-US"/>
              <a:t> </a:t>
            </a:r>
            <a:r>
              <a:rPr lang="en-US" err="1"/>
              <a:t>với</a:t>
            </a:r>
            <a:r>
              <a:rPr lang="en-US"/>
              <a:t> </a:t>
            </a:r>
            <a:r>
              <a:rPr lang="en-US" err="1"/>
              <a:t>ph</a:t>
            </a:r>
            <a:r>
              <a:rPr lang="vi-VN"/>
              <a:t>ư</a:t>
            </a:r>
            <a:r>
              <a:rPr lang="en-US" err="1"/>
              <a:t>ơng</a:t>
            </a:r>
            <a:r>
              <a:rPr lang="en-US"/>
              <a:t> </a:t>
            </a:r>
            <a:r>
              <a:rPr lang="en-US" err="1"/>
              <a:t>châm</a:t>
            </a:r>
            <a:r>
              <a:rPr lang="en-US"/>
              <a:t> </a:t>
            </a:r>
            <a:r>
              <a:rPr lang="en-US" err="1"/>
              <a:t>kết</a:t>
            </a:r>
            <a:r>
              <a:rPr lang="en-US"/>
              <a:t> </a:t>
            </a:r>
            <a:r>
              <a:rPr lang="en-US" err="1"/>
              <a:t>hợp</a:t>
            </a:r>
            <a:r>
              <a:rPr lang="en-US"/>
              <a:t> </a:t>
            </a:r>
            <a:r>
              <a:rPr lang="en-US" err="1"/>
              <a:t>việc</a:t>
            </a:r>
            <a:r>
              <a:rPr lang="en-US"/>
              <a:t> </a:t>
            </a:r>
            <a:r>
              <a:rPr lang="en-US" err="1"/>
              <a:t>học</a:t>
            </a:r>
            <a:r>
              <a:rPr lang="en-US"/>
              <a:t> </a:t>
            </a:r>
            <a:r>
              <a:rPr lang="en-US" err="1"/>
              <a:t>và</a:t>
            </a:r>
            <a:r>
              <a:rPr lang="en-US"/>
              <a:t> </a:t>
            </a:r>
            <a:r>
              <a:rPr lang="en-US" err="1"/>
              <a:t>ch</a:t>
            </a:r>
            <a:r>
              <a:rPr lang="vi-VN"/>
              <a:t>ơ</a:t>
            </a:r>
            <a:r>
              <a:rPr lang="en-US" err="1"/>
              <a:t>i</a:t>
            </a:r>
            <a:r>
              <a:rPr lang="en-US"/>
              <a:t>, </a:t>
            </a:r>
            <a:r>
              <a:rPr lang="en-US" err="1"/>
              <a:t>thêm</a:t>
            </a:r>
            <a:r>
              <a:rPr lang="en-US"/>
              <a:t> </a:t>
            </a:r>
            <a:r>
              <a:rPr lang="en-US" err="1"/>
              <a:t>vào</a:t>
            </a:r>
            <a:r>
              <a:rPr lang="en-US"/>
              <a:t> </a:t>
            </a:r>
            <a:r>
              <a:rPr lang="en-US" err="1"/>
              <a:t>đó</a:t>
            </a:r>
            <a:r>
              <a:rPr lang="en-US"/>
              <a:t> </a:t>
            </a:r>
            <a:r>
              <a:rPr lang="en-US" err="1"/>
              <a:t>là</a:t>
            </a:r>
            <a:r>
              <a:rPr lang="en-US"/>
              <a:t> </a:t>
            </a:r>
            <a:r>
              <a:rPr lang="en-US" err="1"/>
              <a:t>khả</a:t>
            </a:r>
            <a:r>
              <a:rPr lang="en-US"/>
              <a:t> </a:t>
            </a:r>
            <a:r>
              <a:rPr lang="en-US" err="1"/>
              <a:t>năng</a:t>
            </a:r>
            <a:r>
              <a:rPr lang="en-US"/>
              <a:t> t</a:t>
            </a:r>
            <a:r>
              <a:rPr lang="vi-VN"/>
              <a:t>ư</a:t>
            </a:r>
            <a:r>
              <a:rPr lang="en-US" err="1"/>
              <a:t>ơng</a:t>
            </a:r>
            <a:r>
              <a:rPr lang="en-US"/>
              <a:t> </a:t>
            </a:r>
            <a:r>
              <a:rPr lang="en-US" err="1"/>
              <a:t>tác</a:t>
            </a:r>
            <a:r>
              <a:rPr lang="en-US"/>
              <a:t> </a:t>
            </a:r>
            <a:r>
              <a:rPr lang="en-US" err="1"/>
              <a:t>lẫn</a:t>
            </a:r>
            <a:r>
              <a:rPr lang="en-US"/>
              <a:t> </a:t>
            </a:r>
            <a:r>
              <a:rPr lang="en-US" err="1"/>
              <a:t>nhau</a:t>
            </a:r>
            <a:r>
              <a:rPr lang="en-US"/>
              <a:t> </a:t>
            </a:r>
            <a:r>
              <a:rPr lang="en-US" err="1"/>
              <a:t>thông</a:t>
            </a:r>
            <a:r>
              <a:rPr lang="en-US"/>
              <a:t> qua </a:t>
            </a:r>
            <a:r>
              <a:rPr lang="en-US" err="1"/>
              <a:t>một</a:t>
            </a:r>
            <a:r>
              <a:rPr lang="en-US"/>
              <a:t> </a:t>
            </a:r>
            <a:r>
              <a:rPr lang="en-US" err="1"/>
              <a:t>mạng</a:t>
            </a:r>
            <a:r>
              <a:rPr lang="en-US"/>
              <a:t> </a:t>
            </a:r>
            <a:r>
              <a:rPr lang="en-US" err="1"/>
              <a:t>xã</a:t>
            </a:r>
            <a:r>
              <a:rPr lang="en-US"/>
              <a:t> </a:t>
            </a:r>
            <a:r>
              <a:rPr lang="en-US" err="1"/>
              <a:t>hội</a:t>
            </a:r>
            <a:r>
              <a:rPr lang="en-US"/>
              <a:t> </a:t>
            </a:r>
            <a:r>
              <a:rPr lang="en-US" err="1"/>
              <a:t>thu</a:t>
            </a:r>
            <a:r>
              <a:rPr lang="en-US"/>
              <a:t> </a:t>
            </a:r>
            <a:r>
              <a:rPr lang="en-US" err="1"/>
              <a:t>nhỏ</a:t>
            </a:r>
            <a:r>
              <a:rPr lang="en-US"/>
              <a:t> </a:t>
            </a:r>
            <a:r>
              <a:rPr lang="en-US" err="1"/>
              <a:t>càng</a:t>
            </a:r>
            <a:r>
              <a:rPr lang="en-US"/>
              <a:t> </a:t>
            </a:r>
            <a:r>
              <a:rPr lang="en-US" err="1"/>
              <a:t>kích</a:t>
            </a:r>
            <a:r>
              <a:rPr lang="en-US"/>
              <a:t> </a:t>
            </a:r>
            <a:r>
              <a:rPr lang="en-US" err="1"/>
              <a:t>thích</a:t>
            </a:r>
            <a:r>
              <a:rPr lang="en-US"/>
              <a:t> </a:t>
            </a:r>
            <a:r>
              <a:rPr lang="en-US" err="1"/>
              <a:t>thêm</a:t>
            </a:r>
            <a:r>
              <a:rPr lang="en-US"/>
              <a:t> ng</a:t>
            </a:r>
            <a:r>
              <a:rPr lang="vi-VN"/>
              <a:t>ư</a:t>
            </a:r>
            <a:r>
              <a:rPr lang="en-US" err="1"/>
              <a:t>ời</a:t>
            </a:r>
            <a:r>
              <a:rPr lang="en-US"/>
              <a:t> </a:t>
            </a:r>
            <a:r>
              <a:rPr lang="en-US" err="1"/>
              <a:t>dùng</a:t>
            </a:r>
            <a:r>
              <a:rPr lang="en-US"/>
              <a:t>.</a:t>
            </a:r>
          </a:p>
        </p:txBody>
      </p:sp>
      <p:sp>
        <p:nvSpPr>
          <p:cNvPr id="4" name="Slide Number Placeholder 3"/>
          <p:cNvSpPr>
            <a:spLocks noGrp="1"/>
          </p:cNvSpPr>
          <p:nvPr>
            <p:ph type="sldNum" sz="quarter" idx="10"/>
          </p:nvPr>
        </p:nvSpPr>
        <p:spPr/>
        <p:txBody>
          <a:bodyPr/>
          <a:lstStyle/>
          <a:p>
            <a:fld id="{BDDC62A1-687E-4377-BA9C-153AB65A36E3}" type="slidenum">
              <a:rPr lang="en-US" smtClean="0"/>
              <a:t>4</a:t>
            </a:fld>
            <a:endParaRPr lang="en-US"/>
          </a:p>
        </p:txBody>
      </p:sp>
      <p:sp>
        <p:nvSpPr>
          <p:cNvPr id="5" name="Date Placeholder 4"/>
          <p:cNvSpPr>
            <a:spLocks noGrp="1"/>
          </p:cNvSpPr>
          <p:nvPr>
            <p:ph type="dt" idx="11"/>
          </p:nvPr>
        </p:nvSpPr>
        <p:spPr/>
        <p:txBody>
          <a:bodyPr/>
          <a:lstStyle/>
          <a:p>
            <a:fld id="{6588C562-1A79-414A-A116-1D127566F190}" type="datetime1">
              <a:rPr lang="en-US" smtClean="0"/>
              <a:t>7/11/2017</a:t>
            </a:fld>
            <a:endParaRPr lang="en-US"/>
          </a:p>
        </p:txBody>
      </p:sp>
    </p:spTree>
    <p:extLst>
      <p:ext uri="{BB962C8B-B14F-4D97-AF65-F5344CB8AC3E}">
        <p14:creationId xmlns:p14="http://schemas.microsoft.com/office/powerpoint/2010/main" val="4077057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err="1"/>
              <a:t>Trong</a:t>
            </a:r>
            <a:r>
              <a:rPr lang="en-US"/>
              <a:t> </a:t>
            </a:r>
            <a:r>
              <a:rPr lang="en-US" err="1"/>
              <a:t>thời</a:t>
            </a:r>
            <a:r>
              <a:rPr lang="en-US"/>
              <a:t> </a:t>
            </a:r>
            <a:r>
              <a:rPr lang="en-US" err="1"/>
              <a:t>đại</a:t>
            </a:r>
            <a:r>
              <a:rPr lang="en-US"/>
              <a:t> </a:t>
            </a:r>
            <a:r>
              <a:rPr lang="en-US" err="1"/>
              <a:t>bùng</a:t>
            </a:r>
            <a:r>
              <a:rPr lang="en-US"/>
              <a:t> </a:t>
            </a:r>
            <a:r>
              <a:rPr lang="en-US" err="1"/>
              <a:t>nổ</a:t>
            </a:r>
            <a:r>
              <a:rPr lang="en-US"/>
              <a:t> </a:t>
            </a:r>
            <a:r>
              <a:rPr lang="en-US" err="1"/>
              <a:t>của</a:t>
            </a:r>
            <a:r>
              <a:rPr lang="en-US"/>
              <a:t> Internet </a:t>
            </a:r>
            <a:r>
              <a:rPr lang="en-US" err="1"/>
              <a:t>kèm</a:t>
            </a:r>
            <a:r>
              <a:rPr lang="en-US"/>
              <a:t> </a:t>
            </a:r>
            <a:r>
              <a:rPr lang="en-US" err="1"/>
              <a:t>với</a:t>
            </a:r>
            <a:r>
              <a:rPr lang="en-US"/>
              <a:t> </a:t>
            </a:r>
            <a:r>
              <a:rPr lang="en-US" err="1"/>
              <a:t>đó</a:t>
            </a:r>
            <a:r>
              <a:rPr lang="en-US"/>
              <a:t> </a:t>
            </a:r>
            <a:r>
              <a:rPr lang="en-US" err="1"/>
              <a:t>là</a:t>
            </a:r>
            <a:r>
              <a:rPr lang="en-US"/>
              <a:t> </a:t>
            </a:r>
            <a:r>
              <a:rPr lang="en-US" err="1"/>
              <a:t>sự</a:t>
            </a:r>
            <a:r>
              <a:rPr lang="en-US"/>
              <a:t> </a:t>
            </a:r>
            <a:r>
              <a:rPr lang="en-US" err="1"/>
              <a:t>phổ</a:t>
            </a:r>
            <a:r>
              <a:rPr lang="en-US"/>
              <a:t> </a:t>
            </a:r>
            <a:r>
              <a:rPr lang="en-US" err="1"/>
              <a:t>biến</a:t>
            </a:r>
            <a:r>
              <a:rPr lang="en-US"/>
              <a:t> </a:t>
            </a:r>
            <a:r>
              <a:rPr lang="en-US" err="1"/>
              <a:t>của</a:t>
            </a:r>
            <a:r>
              <a:rPr lang="en-US"/>
              <a:t> </a:t>
            </a:r>
            <a:r>
              <a:rPr lang="en-US" err="1"/>
              <a:t>các</a:t>
            </a:r>
            <a:r>
              <a:rPr lang="en-US"/>
              <a:t> </a:t>
            </a:r>
            <a:r>
              <a:rPr lang="en-US" err="1"/>
              <a:t>thiết</a:t>
            </a:r>
            <a:r>
              <a:rPr lang="en-US"/>
              <a:t> </a:t>
            </a:r>
            <a:r>
              <a:rPr lang="en-US" err="1"/>
              <a:t>bị</a:t>
            </a:r>
            <a:r>
              <a:rPr lang="en-US"/>
              <a:t> di </a:t>
            </a:r>
            <a:r>
              <a:rPr lang="en-US" err="1"/>
              <a:t>động</a:t>
            </a:r>
            <a:r>
              <a:rPr lang="en-US"/>
              <a:t> </a:t>
            </a:r>
            <a:r>
              <a:rPr lang="en-US" err="1"/>
              <a:t>thông</a:t>
            </a:r>
            <a:r>
              <a:rPr lang="en-US"/>
              <a:t> </a:t>
            </a:r>
            <a:r>
              <a:rPr lang="en-US" err="1"/>
              <a:t>minh</a:t>
            </a:r>
            <a:r>
              <a:rPr lang="en-US"/>
              <a:t> </a:t>
            </a:r>
            <a:r>
              <a:rPr lang="en-US" err="1"/>
              <a:t>mà</a:t>
            </a:r>
            <a:r>
              <a:rPr lang="en-US"/>
              <a:t> </a:t>
            </a:r>
            <a:r>
              <a:rPr lang="en-US" err="1"/>
              <a:t>điển</a:t>
            </a:r>
            <a:r>
              <a:rPr lang="en-US"/>
              <a:t> </a:t>
            </a:r>
            <a:r>
              <a:rPr lang="en-US" err="1"/>
              <a:t>hình</a:t>
            </a:r>
            <a:r>
              <a:rPr lang="en-US"/>
              <a:t> </a:t>
            </a:r>
            <a:r>
              <a:rPr lang="en-US" err="1"/>
              <a:t>nhất</a:t>
            </a:r>
            <a:r>
              <a:rPr lang="en-US"/>
              <a:t> </a:t>
            </a:r>
            <a:r>
              <a:rPr lang="en-US" err="1"/>
              <a:t>là</a:t>
            </a:r>
            <a:r>
              <a:rPr lang="en-US"/>
              <a:t> </a:t>
            </a:r>
            <a:r>
              <a:rPr lang="en-US" err="1"/>
              <a:t>các</a:t>
            </a:r>
            <a:r>
              <a:rPr lang="en-US"/>
              <a:t> </a:t>
            </a:r>
            <a:r>
              <a:rPr lang="en-US" err="1"/>
              <a:t>thiết</a:t>
            </a:r>
            <a:r>
              <a:rPr lang="en-US"/>
              <a:t> </a:t>
            </a:r>
            <a:r>
              <a:rPr lang="en-US" err="1"/>
              <a:t>bị</a:t>
            </a:r>
            <a:r>
              <a:rPr lang="en-US"/>
              <a:t> Android. Con ng</a:t>
            </a:r>
            <a:r>
              <a:rPr lang="vi-VN"/>
              <a:t>ư</a:t>
            </a:r>
            <a:r>
              <a:rPr lang="en-US" err="1"/>
              <a:t>ời</a:t>
            </a:r>
            <a:r>
              <a:rPr lang="en-US"/>
              <a:t> </a:t>
            </a:r>
            <a:r>
              <a:rPr lang="en-US" err="1"/>
              <a:t>càng</a:t>
            </a:r>
            <a:r>
              <a:rPr lang="en-US"/>
              <a:t> </a:t>
            </a:r>
            <a:r>
              <a:rPr lang="en-US" err="1"/>
              <a:t>có</a:t>
            </a:r>
            <a:r>
              <a:rPr lang="en-US"/>
              <a:t> </a:t>
            </a:r>
            <a:r>
              <a:rPr lang="en-US" err="1"/>
              <a:t>nhiều</a:t>
            </a:r>
            <a:r>
              <a:rPr lang="en-US"/>
              <a:t> c</a:t>
            </a:r>
            <a:r>
              <a:rPr lang="vi-VN"/>
              <a:t>ơ</a:t>
            </a:r>
            <a:r>
              <a:rPr lang="en-US"/>
              <a:t> </a:t>
            </a:r>
            <a:r>
              <a:rPr lang="en-US" err="1"/>
              <a:t>hội</a:t>
            </a:r>
            <a:r>
              <a:rPr lang="en-US"/>
              <a:t> h</a:t>
            </a:r>
            <a:r>
              <a:rPr lang="vi-VN"/>
              <a:t>ơ</a:t>
            </a:r>
            <a:r>
              <a:rPr lang="en-US"/>
              <a:t>n </a:t>
            </a:r>
            <a:r>
              <a:rPr lang="en-US" err="1"/>
              <a:t>để</a:t>
            </a:r>
            <a:r>
              <a:rPr lang="en-US"/>
              <a:t> </a:t>
            </a:r>
            <a:r>
              <a:rPr lang="en-US" err="1"/>
              <a:t>tiếp</a:t>
            </a:r>
            <a:r>
              <a:rPr lang="en-US"/>
              <a:t> </a:t>
            </a:r>
            <a:r>
              <a:rPr lang="en-US" err="1"/>
              <a:t>cận</a:t>
            </a:r>
            <a:r>
              <a:rPr lang="en-US"/>
              <a:t> </a:t>
            </a:r>
            <a:r>
              <a:rPr lang="en-US" err="1"/>
              <a:t>nguồn</a:t>
            </a:r>
            <a:r>
              <a:rPr lang="en-US"/>
              <a:t> </a:t>
            </a:r>
            <a:r>
              <a:rPr lang="en-US" err="1"/>
              <a:t>kiến</a:t>
            </a:r>
            <a:r>
              <a:rPr lang="en-US"/>
              <a:t> </a:t>
            </a:r>
            <a:r>
              <a:rPr lang="en-US" err="1"/>
              <a:t>thức</a:t>
            </a:r>
            <a:r>
              <a:rPr lang="en-US"/>
              <a:t> </a:t>
            </a:r>
            <a:r>
              <a:rPr lang="en-US" err="1"/>
              <a:t>đồ</a:t>
            </a:r>
            <a:r>
              <a:rPr lang="en-US"/>
              <a:t> </a:t>
            </a:r>
            <a:r>
              <a:rPr lang="en-US" err="1"/>
              <a:t>sộ</a:t>
            </a:r>
            <a:r>
              <a:rPr lang="en-US"/>
              <a:t> </a:t>
            </a:r>
            <a:r>
              <a:rPr lang="en-US" err="1"/>
              <a:t>mà</a:t>
            </a:r>
            <a:r>
              <a:rPr lang="en-US"/>
              <a:t> </a:t>
            </a:r>
            <a:r>
              <a:rPr lang="en-US" err="1"/>
              <a:t>thế</a:t>
            </a:r>
            <a:r>
              <a:rPr lang="en-US"/>
              <a:t> </a:t>
            </a:r>
            <a:r>
              <a:rPr lang="en-US" err="1"/>
              <a:t>giới</a:t>
            </a:r>
            <a:r>
              <a:rPr lang="en-US"/>
              <a:t> internet </a:t>
            </a:r>
            <a:r>
              <a:rPr lang="en-US" err="1"/>
              <a:t>mang</a:t>
            </a:r>
            <a:r>
              <a:rPr lang="en-US"/>
              <a:t> </a:t>
            </a:r>
            <a:r>
              <a:rPr lang="en-US" err="1"/>
              <a:t>lại</a:t>
            </a:r>
            <a:r>
              <a:rPr lang="en-US"/>
              <a:t>. </a:t>
            </a:r>
          </a:p>
          <a:p>
            <a:pPr marL="171450" indent="-171450">
              <a:buFontTx/>
              <a:buChar char="-"/>
            </a:pPr>
            <a:r>
              <a:rPr lang="en-US" err="1"/>
              <a:t>Ngoài</a:t>
            </a:r>
            <a:r>
              <a:rPr lang="en-US"/>
              <a:t> </a:t>
            </a:r>
            <a:r>
              <a:rPr lang="en-US" err="1"/>
              <a:t>ra</a:t>
            </a:r>
            <a:r>
              <a:rPr lang="en-US"/>
              <a:t> </a:t>
            </a:r>
            <a:r>
              <a:rPr lang="en-US" err="1"/>
              <a:t>Twiter</a:t>
            </a:r>
            <a:r>
              <a:rPr lang="en-US"/>
              <a:t> </a:t>
            </a:r>
            <a:r>
              <a:rPr lang="en-US" err="1"/>
              <a:t>và</a:t>
            </a:r>
            <a:r>
              <a:rPr lang="en-US"/>
              <a:t> </a:t>
            </a:r>
            <a:r>
              <a:rPr lang="en-US" err="1"/>
              <a:t>facebook</a:t>
            </a:r>
            <a:r>
              <a:rPr lang="en-US"/>
              <a:t> </a:t>
            </a:r>
            <a:r>
              <a:rPr lang="en-US" err="1"/>
              <a:t>trỗi</a:t>
            </a:r>
            <a:r>
              <a:rPr lang="en-US"/>
              <a:t> </a:t>
            </a:r>
            <a:r>
              <a:rPr lang="en-US" err="1"/>
              <a:t>dậy</a:t>
            </a:r>
            <a:r>
              <a:rPr lang="en-US"/>
              <a:t> </a:t>
            </a:r>
            <a:r>
              <a:rPr lang="en-US" err="1"/>
              <a:t>nh</a:t>
            </a:r>
            <a:r>
              <a:rPr lang="vi-VN"/>
              <a:t>ư</a:t>
            </a:r>
            <a:r>
              <a:rPr lang="en-US"/>
              <a:t> </a:t>
            </a:r>
            <a:r>
              <a:rPr lang="en-US" err="1"/>
              <a:t>những</a:t>
            </a:r>
            <a:r>
              <a:rPr lang="en-US"/>
              <a:t> </a:t>
            </a:r>
            <a:r>
              <a:rPr lang="en-US" err="1"/>
              <a:t>đế</a:t>
            </a:r>
            <a:r>
              <a:rPr lang="en-US"/>
              <a:t> </a:t>
            </a:r>
            <a:r>
              <a:rPr lang="en-US" err="1"/>
              <a:t>chế</a:t>
            </a:r>
            <a:r>
              <a:rPr lang="en-US"/>
              <a:t> </a:t>
            </a:r>
            <a:r>
              <a:rPr lang="en-US" err="1"/>
              <a:t>của</a:t>
            </a:r>
            <a:r>
              <a:rPr lang="en-US"/>
              <a:t> Internet, </a:t>
            </a:r>
            <a:r>
              <a:rPr lang="en-US" err="1"/>
              <a:t>mà</a:t>
            </a:r>
            <a:r>
              <a:rPr lang="en-US"/>
              <a:t> qua </a:t>
            </a:r>
            <a:r>
              <a:rPr lang="en-US" err="1"/>
              <a:t>đó</a:t>
            </a:r>
            <a:r>
              <a:rPr lang="en-US"/>
              <a:t> </a:t>
            </a:r>
            <a:r>
              <a:rPr lang="en-US" err="1"/>
              <a:t>sự</a:t>
            </a:r>
            <a:r>
              <a:rPr lang="en-US"/>
              <a:t> t</a:t>
            </a:r>
            <a:r>
              <a:rPr lang="vi-VN"/>
              <a:t>ư</a:t>
            </a:r>
            <a:r>
              <a:rPr lang="en-US" err="1"/>
              <a:t>ơng</a:t>
            </a:r>
            <a:r>
              <a:rPr lang="en-US"/>
              <a:t> </a:t>
            </a:r>
            <a:r>
              <a:rPr lang="en-US" err="1"/>
              <a:t>tác</a:t>
            </a:r>
            <a:r>
              <a:rPr lang="en-US"/>
              <a:t> </a:t>
            </a:r>
            <a:r>
              <a:rPr lang="en-US" err="1"/>
              <a:t>của</a:t>
            </a:r>
            <a:r>
              <a:rPr lang="en-US"/>
              <a:t> con ng</a:t>
            </a:r>
            <a:r>
              <a:rPr lang="vi-VN"/>
              <a:t>ư</a:t>
            </a:r>
            <a:r>
              <a:rPr lang="en-US" err="1"/>
              <a:t>ời</a:t>
            </a:r>
            <a:r>
              <a:rPr lang="en-US"/>
              <a:t> </a:t>
            </a:r>
            <a:r>
              <a:rPr lang="en-US" err="1"/>
              <a:t>trên</a:t>
            </a:r>
            <a:r>
              <a:rPr lang="en-US"/>
              <a:t> internet đ</a:t>
            </a:r>
            <a:r>
              <a:rPr lang="vi-VN"/>
              <a:t>ư</a:t>
            </a:r>
            <a:r>
              <a:rPr lang="en-US" err="1"/>
              <a:t>ợc</a:t>
            </a:r>
            <a:r>
              <a:rPr lang="en-US"/>
              <a:t> </a:t>
            </a:r>
            <a:r>
              <a:rPr lang="en-US" err="1"/>
              <a:t>đẩy</a:t>
            </a:r>
            <a:r>
              <a:rPr lang="en-US"/>
              <a:t> </a:t>
            </a:r>
            <a:r>
              <a:rPr lang="en-US" err="1"/>
              <a:t>lên</a:t>
            </a:r>
            <a:r>
              <a:rPr lang="en-US"/>
              <a:t> </a:t>
            </a:r>
            <a:r>
              <a:rPr lang="en-US" err="1"/>
              <a:t>một</a:t>
            </a:r>
            <a:r>
              <a:rPr lang="en-US"/>
              <a:t> </a:t>
            </a:r>
            <a:r>
              <a:rPr lang="en-US" err="1"/>
              <a:t>mức</a:t>
            </a:r>
            <a:r>
              <a:rPr lang="en-US"/>
              <a:t> </a:t>
            </a:r>
            <a:r>
              <a:rPr lang="en-US" err="1"/>
              <a:t>cao</a:t>
            </a:r>
            <a:r>
              <a:rPr lang="en-US"/>
              <a:t> h</a:t>
            </a:r>
            <a:r>
              <a:rPr lang="vi-VN"/>
              <a:t>ơ</a:t>
            </a:r>
            <a:r>
              <a:rPr lang="en-US"/>
              <a:t>n. </a:t>
            </a:r>
            <a:r>
              <a:rPr lang="en-US" err="1"/>
              <a:t>Điều</a:t>
            </a:r>
            <a:r>
              <a:rPr lang="en-US"/>
              <a:t> </a:t>
            </a:r>
            <a:r>
              <a:rPr lang="en-US" err="1"/>
              <a:t>này</a:t>
            </a:r>
            <a:r>
              <a:rPr lang="en-US"/>
              <a:t> </a:t>
            </a:r>
            <a:r>
              <a:rPr lang="en-US" err="1"/>
              <a:t>cho</a:t>
            </a:r>
            <a:r>
              <a:rPr lang="en-US"/>
              <a:t> </a:t>
            </a:r>
            <a:r>
              <a:rPr lang="en-US" err="1"/>
              <a:t>phép</a:t>
            </a:r>
            <a:r>
              <a:rPr lang="en-US"/>
              <a:t> </a:t>
            </a:r>
            <a:r>
              <a:rPr lang="en-US" err="1"/>
              <a:t>những</a:t>
            </a:r>
            <a:r>
              <a:rPr lang="en-US"/>
              <a:t> ng</a:t>
            </a:r>
            <a:r>
              <a:rPr lang="vi-VN"/>
              <a:t>ư</a:t>
            </a:r>
            <a:r>
              <a:rPr lang="en-US" err="1"/>
              <a:t>ời</a:t>
            </a:r>
            <a:r>
              <a:rPr lang="en-US"/>
              <a:t> </a:t>
            </a:r>
            <a:r>
              <a:rPr lang="en-US" err="1"/>
              <a:t>có</a:t>
            </a:r>
            <a:r>
              <a:rPr lang="en-US"/>
              <a:t> </a:t>
            </a:r>
            <a:r>
              <a:rPr lang="en-US" err="1"/>
              <a:t>chung</a:t>
            </a:r>
            <a:r>
              <a:rPr lang="en-US"/>
              <a:t> </a:t>
            </a:r>
            <a:r>
              <a:rPr lang="en-US" err="1"/>
              <a:t>sở</a:t>
            </a:r>
            <a:r>
              <a:rPr lang="en-US"/>
              <a:t> </a:t>
            </a:r>
            <a:r>
              <a:rPr lang="en-US" err="1"/>
              <a:t>thích</a:t>
            </a:r>
            <a:r>
              <a:rPr lang="en-US"/>
              <a:t> </a:t>
            </a:r>
            <a:r>
              <a:rPr lang="en-US" err="1"/>
              <a:t>có</a:t>
            </a:r>
            <a:r>
              <a:rPr lang="en-US"/>
              <a:t> </a:t>
            </a:r>
            <a:r>
              <a:rPr lang="en-US" err="1"/>
              <a:t>thể</a:t>
            </a:r>
            <a:r>
              <a:rPr lang="en-US"/>
              <a:t> chia </a:t>
            </a:r>
            <a:r>
              <a:rPr lang="en-US" err="1"/>
              <a:t>sẻ</a:t>
            </a:r>
            <a:r>
              <a:rPr lang="en-US"/>
              <a:t> </a:t>
            </a:r>
            <a:r>
              <a:rPr lang="en-US" err="1"/>
              <a:t>những</a:t>
            </a:r>
            <a:r>
              <a:rPr lang="en-US"/>
              <a:t> </a:t>
            </a:r>
            <a:r>
              <a:rPr lang="en-US" err="1"/>
              <a:t>kiến</a:t>
            </a:r>
            <a:r>
              <a:rPr lang="en-US"/>
              <a:t> </a:t>
            </a:r>
            <a:r>
              <a:rPr lang="en-US" err="1"/>
              <a:t>thức</a:t>
            </a:r>
            <a:r>
              <a:rPr lang="en-US"/>
              <a:t>, </a:t>
            </a:r>
            <a:r>
              <a:rPr lang="en-US" err="1"/>
              <a:t>kinh</a:t>
            </a:r>
            <a:r>
              <a:rPr lang="en-US"/>
              <a:t> </a:t>
            </a:r>
            <a:r>
              <a:rPr lang="en-US" err="1"/>
              <a:t>nghiệm</a:t>
            </a:r>
            <a:r>
              <a:rPr lang="en-US"/>
              <a:t> </a:t>
            </a:r>
            <a:r>
              <a:rPr lang="en-US" err="1"/>
              <a:t>cho</a:t>
            </a:r>
            <a:r>
              <a:rPr lang="en-US"/>
              <a:t> </a:t>
            </a:r>
            <a:r>
              <a:rPr lang="en-US" err="1"/>
              <a:t>nhau</a:t>
            </a:r>
            <a:r>
              <a:rPr lang="en-US"/>
              <a:t> </a:t>
            </a:r>
            <a:r>
              <a:rPr lang="en-US" err="1"/>
              <a:t>một</a:t>
            </a:r>
            <a:r>
              <a:rPr lang="en-US"/>
              <a:t> </a:t>
            </a:r>
            <a:r>
              <a:rPr lang="en-US" err="1"/>
              <a:t>cách</a:t>
            </a:r>
            <a:r>
              <a:rPr lang="en-US"/>
              <a:t> </a:t>
            </a:r>
            <a:r>
              <a:rPr lang="en-US" err="1"/>
              <a:t>rất</a:t>
            </a:r>
            <a:r>
              <a:rPr lang="en-US"/>
              <a:t> </a:t>
            </a:r>
            <a:r>
              <a:rPr lang="en-US" err="1"/>
              <a:t>dễ</a:t>
            </a:r>
            <a:r>
              <a:rPr lang="en-US"/>
              <a:t> </a:t>
            </a:r>
            <a:r>
              <a:rPr lang="en-US" err="1"/>
              <a:t>dàng</a:t>
            </a:r>
            <a:r>
              <a:rPr lang="en-US"/>
              <a:t>. Hay </a:t>
            </a:r>
            <a:r>
              <a:rPr lang="en-US" err="1"/>
              <a:t>nói</a:t>
            </a:r>
            <a:r>
              <a:rPr lang="en-US"/>
              <a:t> </a:t>
            </a:r>
            <a:r>
              <a:rPr lang="en-US" err="1"/>
              <a:t>cách</a:t>
            </a:r>
            <a:r>
              <a:rPr lang="en-US"/>
              <a:t> </a:t>
            </a:r>
            <a:r>
              <a:rPr lang="en-US" err="1"/>
              <a:t>khác</a:t>
            </a:r>
            <a:r>
              <a:rPr lang="en-US"/>
              <a:t> </a:t>
            </a:r>
            <a:r>
              <a:rPr lang="en-US" err="1"/>
              <a:t>là</a:t>
            </a:r>
            <a:r>
              <a:rPr lang="en-US"/>
              <a:t> </a:t>
            </a:r>
            <a:r>
              <a:rPr lang="en-US" err="1"/>
              <a:t>họ</a:t>
            </a:r>
            <a:r>
              <a:rPr lang="en-US"/>
              <a:t> </a:t>
            </a:r>
            <a:r>
              <a:rPr lang="en-US" err="1"/>
              <a:t>đang</a:t>
            </a:r>
            <a:r>
              <a:rPr lang="en-US"/>
              <a:t> </a:t>
            </a:r>
            <a:r>
              <a:rPr lang="en-US" err="1"/>
              <a:t>cùng</a:t>
            </a:r>
            <a:r>
              <a:rPr lang="en-US"/>
              <a:t> </a:t>
            </a:r>
            <a:r>
              <a:rPr lang="en-US" err="1"/>
              <a:t>nhau</a:t>
            </a:r>
            <a:r>
              <a:rPr lang="en-US"/>
              <a:t> </a:t>
            </a:r>
            <a:r>
              <a:rPr lang="en-US" err="1"/>
              <a:t>khai</a:t>
            </a:r>
            <a:r>
              <a:rPr lang="en-US"/>
              <a:t> </a:t>
            </a:r>
            <a:r>
              <a:rPr lang="en-US" err="1"/>
              <a:t>thác</a:t>
            </a:r>
            <a:r>
              <a:rPr lang="en-US"/>
              <a:t> </a:t>
            </a:r>
            <a:r>
              <a:rPr lang="en-US" err="1"/>
              <a:t>kho</a:t>
            </a:r>
            <a:r>
              <a:rPr lang="en-US"/>
              <a:t> </a:t>
            </a:r>
            <a:r>
              <a:rPr lang="en-US" err="1"/>
              <a:t>kiến</a:t>
            </a:r>
            <a:r>
              <a:rPr lang="en-US"/>
              <a:t> </a:t>
            </a:r>
            <a:r>
              <a:rPr lang="en-US" err="1"/>
              <a:t>thức</a:t>
            </a:r>
            <a:r>
              <a:rPr lang="en-US"/>
              <a:t> </a:t>
            </a:r>
            <a:r>
              <a:rPr lang="en-US" err="1"/>
              <a:t>của</a:t>
            </a:r>
            <a:r>
              <a:rPr lang="en-US"/>
              <a:t> </a:t>
            </a:r>
            <a:r>
              <a:rPr lang="en-US" err="1"/>
              <a:t>thế</a:t>
            </a:r>
            <a:r>
              <a:rPr lang="en-US"/>
              <a:t> </a:t>
            </a:r>
            <a:r>
              <a:rPr lang="en-US" err="1"/>
              <a:t>giới</a:t>
            </a:r>
            <a:r>
              <a:rPr lang="en-US"/>
              <a:t> </a:t>
            </a:r>
            <a:r>
              <a:rPr lang="en-US" err="1"/>
              <a:t>một</a:t>
            </a:r>
            <a:r>
              <a:rPr lang="en-US"/>
              <a:t> </a:t>
            </a:r>
            <a:r>
              <a:rPr lang="en-US" err="1"/>
              <a:t>cách</a:t>
            </a:r>
            <a:r>
              <a:rPr lang="en-US"/>
              <a:t> </a:t>
            </a:r>
            <a:r>
              <a:rPr lang="en-US" err="1"/>
              <a:t>hiệu</a:t>
            </a:r>
            <a:r>
              <a:rPr lang="en-US"/>
              <a:t> </a:t>
            </a:r>
            <a:r>
              <a:rPr lang="en-US" err="1"/>
              <a:t>quả</a:t>
            </a:r>
            <a:r>
              <a:rPr lang="en-US"/>
              <a:t> h</a:t>
            </a:r>
            <a:r>
              <a:rPr lang="vi-VN"/>
              <a:t>ơ</a:t>
            </a:r>
            <a:r>
              <a:rPr lang="en-US"/>
              <a:t>n </a:t>
            </a:r>
            <a:r>
              <a:rPr lang="en-US" err="1"/>
              <a:t>rất</a:t>
            </a:r>
            <a:r>
              <a:rPr lang="en-US"/>
              <a:t> </a:t>
            </a:r>
            <a:r>
              <a:rPr lang="en-US" err="1"/>
              <a:t>nhiều</a:t>
            </a:r>
            <a:r>
              <a:rPr lang="en-US"/>
              <a:t>.</a:t>
            </a:r>
          </a:p>
          <a:p>
            <a:pPr marL="171450" indent="-171450">
              <a:buFontTx/>
              <a:buChar char="-"/>
            </a:pPr>
            <a:r>
              <a:rPr lang="en-US" err="1"/>
              <a:t>Với</a:t>
            </a:r>
            <a:r>
              <a:rPr lang="en-US"/>
              <a:t> </a:t>
            </a:r>
            <a:r>
              <a:rPr lang="en-US" err="1"/>
              <a:t>mong</a:t>
            </a:r>
            <a:r>
              <a:rPr lang="en-US"/>
              <a:t> </a:t>
            </a:r>
            <a:r>
              <a:rPr lang="en-US" err="1"/>
              <a:t>muốn</a:t>
            </a:r>
            <a:r>
              <a:rPr lang="en-US"/>
              <a:t> </a:t>
            </a:r>
            <a:r>
              <a:rPr lang="en-US" err="1"/>
              <a:t>tạo</a:t>
            </a:r>
            <a:r>
              <a:rPr lang="en-US"/>
              <a:t> </a:t>
            </a:r>
            <a:r>
              <a:rPr lang="en-US" err="1"/>
              <a:t>ra</a:t>
            </a:r>
            <a:r>
              <a:rPr lang="en-US"/>
              <a:t> </a:t>
            </a:r>
            <a:r>
              <a:rPr lang="en-US" err="1"/>
              <a:t>một</a:t>
            </a:r>
            <a:r>
              <a:rPr lang="en-US"/>
              <a:t> </a:t>
            </a:r>
            <a:r>
              <a:rPr lang="en-US" err="1"/>
              <a:t>không</a:t>
            </a:r>
            <a:r>
              <a:rPr lang="en-US"/>
              <a:t> </a:t>
            </a:r>
            <a:r>
              <a:rPr lang="en-US" err="1"/>
              <a:t>gian</a:t>
            </a:r>
            <a:r>
              <a:rPr lang="en-US"/>
              <a:t> </a:t>
            </a:r>
            <a:r>
              <a:rPr lang="en-US" err="1"/>
              <a:t>học</a:t>
            </a:r>
            <a:r>
              <a:rPr lang="en-US"/>
              <a:t> </a:t>
            </a:r>
            <a:r>
              <a:rPr lang="en-US" err="1"/>
              <a:t>tiếng</a:t>
            </a:r>
            <a:r>
              <a:rPr lang="en-US"/>
              <a:t> </a:t>
            </a:r>
            <a:r>
              <a:rPr lang="en-US" err="1"/>
              <a:t>anh</a:t>
            </a:r>
            <a:r>
              <a:rPr lang="en-US"/>
              <a:t> </a:t>
            </a:r>
            <a:r>
              <a:rPr lang="en-US" err="1"/>
              <a:t>tự</a:t>
            </a:r>
            <a:r>
              <a:rPr lang="en-US"/>
              <a:t> </a:t>
            </a:r>
            <a:r>
              <a:rPr lang="en-US" err="1"/>
              <a:t>giác</a:t>
            </a:r>
            <a:r>
              <a:rPr lang="en-US"/>
              <a:t>, </a:t>
            </a:r>
            <a:r>
              <a:rPr lang="en-US" err="1"/>
              <a:t>vui</a:t>
            </a:r>
            <a:r>
              <a:rPr lang="en-US"/>
              <a:t> </a:t>
            </a:r>
            <a:r>
              <a:rPr lang="en-US" err="1"/>
              <a:t>vẻ</a:t>
            </a:r>
            <a:r>
              <a:rPr lang="en-US"/>
              <a:t> </a:t>
            </a:r>
            <a:r>
              <a:rPr lang="en-US" err="1"/>
              <a:t>và</a:t>
            </a:r>
            <a:r>
              <a:rPr lang="en-US"/>
              <a:t> </a:t>
            </a:r>
            <a:r>
              <a:rPr lang="en-US" err="1"/>
              <a:t>có</a:t>
            </a:r>
            <a:r>
              <a:rPr lang="en-US"/>
              <a:t> </a:t>
            </a:r>
            <a:r>
              <a:rPr lang="en-US" err="1"/>
              <a:t>tính</a:t>
            </a:r>
            <a:r>
              <a:rPr lang="en-US"/>
              <a:t> t</a:t>
            </a:r>
            <a:r>
              <a:rPr lang="vi-VN"/>
              <a:t>ư</a:t>
            </a:r>
            <a:r>
              <a:rPr lang="en-US" err="1"/>
              <a:t>ơng</a:t>
            </a:r>
            <a:r>
              <a:rPr lang="en-US"/>
              <a:t> </a:t>
            </a:r>
            <a:r>
              <a:rPr lang="en-US" err="1"/>
              <a:t>tác</a:t>
            </a:r>
            <a:r>
              <a:rPr lang="en-US"/>
              <a:t> </a:t>
            </a:r>
            <a:r>
              <a:rPr lang="en-US" err="1"/>
              <a:t>cao</a:t>
            </a:r>
            <a:r>
              <a:rPr lang="en-US"/>
              <a:t>. </a:t>
            </a:r>
            <a:r>
              <a:rPr lang="en-US" err="1"/>
              <a:t>Chúng</a:t>
            </a:r>
            <a:r>
              <a:rPr lang="en-US"/>
              <a:t> </a:t>
            </a:r>
            <a:r>
              <a:rPr lang="en-US" err="1"/>
              <a:t>em</a:t>
            </a:r>
            <a:r>
              <a:rPr lang="en-US"/>
              <a:t> </a:t>
            </a:r>
            <a:r>
              <a:rPr lang="en-US" err="1"/>
              <a:t>đã</a:t>
            </a:r>
            <a:r>
              <a:rPr lang="en-US"/>
              <a:t> </a:t>
            </a:r>
            <a:r>
              <a:rPr lang="en-US" err="1"/>
              <a:t>thực</a:t>
            </a:r>
            <a:r>
              <a:rPr lang="en-US"/>
              <a:t> </a:t>
            </a:r>
            <a:r>
              <a:rPr lang="en-US" err="1"/>
              <a:t>hiện</a:t>
            </a:r>
            <a:r>
              <a:rPr lang="en-US"/>
              <a:t> </a:t>
            </a:r>
            <a:r>
              <a:rPr lang="en-US" err="1"/>
              <a:t>ứng</a:t>
            </a:r>
            <a:r>
              <a:rPr lang="en-US"/>
              <a:t> </a:t>
            </a:r>
            <a:r>
              <a:rPr lang="en-US" err="1"/>
              <a:t>dụng</a:t>
            </a:r>
            <a:r>
              <a:rPr lang="en-US"/>
              <a:t> </a:t>
            </a:r>
            <a:r>
              <a:rPr lang="en-US" err="1"/>
              <a:t>mang</a:t>
            </a:r>
            <a:r>
              <a:rPr lang="en-US"/>
              <a:t> </a:t>
            </a:r>
            <a:r>
              <a:rPr lang="en-US" err="1"/>
              <a:t>tên</a:t>
            </a:r>
            <a:r>
              <a:rPr lang="en-US"/>
              <a:t> Addictive English </a:t>
            </a:r>
            <a:r>
              <a:rPr lang="en-US" err="1"/>
              <a:t>mà</a:t>
            </a:r>
            <a:r>
              <a:rPr lang="en-US"/>
              <a:t> ở </a:t>
            </a:r>
            <a:r>
              <a:rPr lang="en-US" err="1"/>
              <a:t>đó</a:t>
            </a:r>
            <a:r>
              <a:rPr lang="en-US"/>
              <a:t> ng</a:t>
            </a:r>
            <a:r>
              <a:rPr lang="vi-VN"/>
              <a:t>ư</a:t>
            </a:r>
            <a:r>
              <a:rPr lang="en-US" err="1"/>
              <a:t>ời</a:t>
            </a:r>
            <a:r>
              <a:rPr lang="en-US"/>
              <a:t> </a:t>
            </a:r>
            <a:r>
              <a:rPr lang="en-US" err="1"/>
              <a:t>học</a:t>
            </a:r>
            <a:r>
              <a:rPr lang="en-US"/>
              <a:t> </a:t>
            </a:r>
            <a:r>
              <a:rPr lang="en-US" err="1"/>
              <a:t>không</a:t>
            </a:r>
            <a:r>
              <a:rPr lang="en-US"/>
              <a:t> </a:t>
            </a:r>
            <a:r>
              <a:rPr lang="en-US" err="1"/>
              <a:t>hề</a:t>
            </a:r>
            <a:r>
              <a:rPr lang="en-US"/>
              <a:t> </a:t>
            </a:r>
            <a:r>
              <a:rPr lang="en-US" err="1"/>
              <a:t>có</a:t>
            </a:r>
            <a:r>
              <a:rPr lang="en-US"/>
              <a:t> </a:t>
            </a:r>
            <a:r>
              <a:rPr lang="en-US" err="1"/>
              <a:t>cảm</a:t>
            </a:r>
            <a:r>
              <a:rPr lang="en-US"/>
              <a:t> </a:t>
            </a:r>
            <a:r>
              <a:rPr lang="en-US" err="1"/>
              <a:t>giác</a:t>
            </a:r>
            <a:r>
              <a:rPr lang="en-US"/>
              <a:t> </a:t>
            </a:r>
            <a:r>
              <a:rPr lang="en-US" err="1"/>
              <a:t>gò</a:t>
            </a:r>
            <a:r>
              <a:rPr lang="en-US"/>
              <a:t> </a:t>
            </a:r>
            <a:r>
              <a:rPr lang="en-US" err="1"/>
              <a:t>bó</a:t>
            </a:r>
            <a:r>
              <a:rPr lang="en-US"/>
              <a:t>. </a:t>
            </a:r>
            <a:r>
              <a:rPr lang="en-US" err="1"/>
              <a:t>Ứng</a:t>
            </a:r>
            <a:r>
              <a:rPr lang="en-US"/>
              <a:t> </a:t>
            </a:r>
            <a:r>
              <a:rPr lang="en-US" err="1"/>
              <a:t>dụng</a:t>
            </a:r>
            <a:r>
              <a:rPr lang="en-US"/>
              <a:t> </a:t>
            </a:r>
            <a:r>
              <a:rPr lang="en-US" err="1"/>
              <a:t>xây</a:t>
            </a:r>
            <a:r>
              <a:rPr lang="en-US"/>
              <a:t> d</a:t>
            </a:r>
            <a:r>
              <a:rPr lang="vi-VN"/>
              <a:t>ư</a:t>
            </a:r>
            <a:r>
              <a:rPr lang="en-US" err="1"/>
              <a:t>ợng</a:t>
            </a:r>
            <a:r>
              <a:rPr lang="en-US"/>
              <a:t> </a:t>
            </a:r>
            <a:r>
              <a:rPr lang="en-US" err="1"/>
              <a:t>với</a:t>
            </a:r>
            <a:r>
              <a:rPr lang="en-US"/>
              <a:t> </a:t>
            </a:r>
            <a:r>
              <a:rPr lang="en-US" err="1"/>
              <a:t>ph</a:t>
            </a:r>
            <a:r>
              <a:rPr lang="vi-VN"/>
              <a:t>ư</a:t>
            </a:r>
            <a:r>
              <a:rPr lang="en-US" err="1"/>
              <a:t>ơng</a:t>
            </a:r>
            <a:r>
              <a:rPr lang="en-US"/>
              <a:t> </a:t>
            </a:r>
            <a:r>
              <a:rPr lang="en-US" err="1"/>
              <a:t>châm</a:t>
            </a:r>
            <a:r>
              <a:rPr lang="en-US"/>
              <a:t> </a:t>
            </a:r>
            <a:r>
              <a:rPr lang="en-US" err="1"/>
              <a:t>kết</a:t>
            </a:r>
            <a:r>
              <a:rPr lang="en-US"/>
              <a:t> </a:t>
            </a:r>
            <a:r>
              <a:rPr lang="en-US" err="1"/>
              <a:t>hợp</a:t>
            </a:r>
            <a:r>
              <a:rPr lang="en-US"/>
              <a:t> </a:t>
            </a:r>
            <a:r>
              <a:rPr lang="en-US" err="1"/>
              <a:t>việc</a:t>
            </a:r>
            <a:r>
              <a:rPr lang="en-US"/>
              <a:t> </a:t>
            </a:r>
            <a:r>
              <a:rPr lang="en-US" err="1"/>
              <a:t>học</a:t>
            </a:r>
            <a:r>
              <a:rPr lang="en-US"/>
              <a:t> </a:t>
            </a:r>
            <a:r>
              <a:rPr lang="en-US" err="1"/>
              <a:t>và</a:t>
            </a:r>
            <a:r>
              <a:rPr lang="en-US"/>
              <a:t> </a:t>
            </a:r>
            <a:r>
              <a:rPr lang="en-US" err="1"/>
              <a:t>ch</a:t>
            </a:r>
            <a:r>
              <a:rPr lang="vi-VN"/>
              <a:t>ơ</a:t>
            </a:r>
            <a:r>
              <a:rPr lang="en-US" err="1"/>
              <a:t>i</a:t>
            </a:r>
            <a:r>
              <a:rPr lang="en-US"/>
              <a:t>, </a:t>
            </a:r>
            <a:r>
              <a:rPr lang="en-US" err="1"/>
              <a:t>thêm</a:t>
            </a:r>
            <a:r>
              <a:rPr lang="en-US"/>
              <a:t> </a:t>
            </a:r>
            <a:r>
              <a:rPr lang="en-US" err="1"/>
              <a:t>vào</a:t>
            </a:r>
            <a:r>
              <a:rPr lang="en-US"/>
              <a:t> </a:t>
            </a:r>
            <a:r>
              <a:rPr lang="en-US" err="1"/>
              <a:t>đó</a:t>
            </a:r>
            <a:r>
              <a:rPr lang="en-US"/>
              <a:t> </a:t>
            </a:r>
            <a:r>
              <a:rPr lang="en-US" err="1"/>
              <a:t>là</a:t>
            </a:r>
            <a:r>
              <a:rPr lang="en-US"/>
              <a:t> </a:t>
            </a:r>
            <a:r>
              <a:rPr lang="en-US" err="1"/>
              <a:t>khả</a:t>
            </a:r>
            <a:r>
              <a:rPr lang="en-US"/>
              <a:t> </a:t>
            </a:r>
            <a:r>
              <a:rPr lang="en-US" err="1"/>
              <a:t>năng</a:t>
            </a:r>
            <a:r>
              <a:rPr lang="en-US"/>
              <a:t> t</a:t>
            </a:r>
            <a:r>
              <a:rPr lang="vi-VN"/>
              <a:t>ư</a:t>
            </a:r>
            <a:r>
              <a:rPr lang="en-US" err="1"/>
              <a:t>ơng</a:t>
            </a:r>
            <a:r>
              <a:rPr lang="en-US"/>
              <a:t> </a:t>
            </a:r>
            <a:r>
              <a:rPr lang="en-US" err="1"/>
              <a:t>tác</a:t>
            </a:r>
            <a:r>
              <a:rPr lang="en-US"/>
              <a:t> </a:t>
            </a:r>
            <a:r>
              <a:rPr lang="en-US" err="1"/>
              <a:t>lẫn</a:t>
            </a:r>
            <a:r>
              <a:rPr lang="en-US"/>
              <a:t> </a:t>
            </a:r>
            <a:r>
              <a:rPr lang="en-US" err="1"/>
              <a:t>nhau</a:t>
            </a:r>
            <a:r>
              <a:rPr lang="en-US"/>
              <a:t> </a:t>
            </a:r>
            <a:r>
              <a:rPr lang="en-US" err="1"/>
              <a:t>thông</a:t>
            </a:r>
            <a:r>
              <a:rPr lang="en-US"/>
              <a:t> qua </a:t>
            </a:r>
            <a:r>
              <a:rPr lang="en-US" err="1"/>
              <a:t>một</a:t>
            </a:r>
            <a:r>
              <a:rPr lang="en-US"/>
              <a:t> </a:t>
            </a:r>
            <a:r>
              <a:rPr lang="en-US" err="1"/>
              <a:t>mạng</a:t>
            </a:r>
            <a:r>
              <a:rPr lang="en-US"/>
              <a:t> </a:t>
            </a:r>
            <a:r>
              <a:rPr lang="en-US" err="1"/>
              <a:t>xã</a:t>
            </a:r>
            <a:r>
              <a:rPr lang="en-US"/>
              <a:t> </a:t>
            </a:r>
            <a:r>
              <a:rPr lang="en-US" err="1"/>
              <a:t>hội</a:t>
            </a:r>
            <a:r>
              <a:rPr lang="en-US"/>
              <a:t> </a:t>
            </a:r>
            <a:r>
              <a:rPr lang="en-US" err="1"/>
              <a:t>thu</a:t>
            </a:r>
            <a:r>
              <a:rPr lang="en-US"/>
              <a:t> </a:t>
            </a:r>
            <a:r>
              <a:rPr lang="en-US" err="1"/>
              <a:t>nhỏ</a:t>
            </a:r>
            <a:r>
              <a:rPr lang="en-US"/>
              <a:t> </a:t>
            </a:r>
            <a:r>
              <a:rPr lang="en-US" err="1"/>
              <a:t>càng</a:t>
            </a:r>
            <a:r>
              <a:rPr lang="en-US"/>
              <a:t> </a:t>
            </a:r>
            <a:r>
              <a:rPr lang="en-US" err="1"/>
              <a:t>kích</a:t>
            </a:r>
            <a:r>
              <a:rPr lang="en-US"/>
              <a:t> </a:t>
            </a:r>
            <a:r>
              <a:rPr lang="en-US" err="1"/>
              <a:t>thích</a:t>
            </a:r>
            <a:r>
              <a:rPr lang="en-US"/>
              <a:t> </a:t>
            </a:r>
            <a:r>
              <a:rPr lang="en-US" err="1"/>
              <a:t>thêm</a:t>
            </a:r>
            <a:r>
              <a:rPr lang="en-US"/>
              <a:t> ng</a:t>
            </a:r>
            <a:r>
              <a:rPr lang="vi-VN"/>
              <a:t>ư</a:t>
            </a:r>
            <a:r>
              <a:rPr lang="en-US" err="1"/>
              <a:t>ời</a:t>
            </a:r>
            <a:r>
              <a:rPr lang="en-US"/>
              <a:t> </a:t>
            </a:r>
            <a:r>
              <a:rPr lang="en-US" err="1"/>
              <a:t>dùng</a:t>
            </a:r>
            <a:r>
              <a:rPr lang="en-US"/>
              <a:t>.</a:t>
            </a:r>
          </a:p>
        </p:txBody>
      </p:sp>
      <p:sp>
        <p:nvSpPr>
          <p:cNvPr id="4" name="Slide Number Placeholder 3"/>
          <p:cNvSpPr>
            <a:spLocks noGrp="1"/>
          </p:cNvSpPr>
          <p:nvPr>
            <p:ph type="sldNum" sz="quarter" idx="10"/>
          </p:nvPr>
        </p:nvSpPr>
        <p:spPr/>
        <p:txBody>
          <a:bodyPr/>
          <a:lstStyle/>
          <a:p>
            <a:fld id="{BDDC62A1-687E-4377-BA9C-153AB65A36E3}" type="slidenum">
              <a:rPr lang="en-US" smtClean="0"/>
              <a:t>5</a:t>
            </a:fld>
            <a:endParaRPr lang="en-US"/>
          </a:p>
        </p:txBody>
      </p:sp>
      <p:sp>
        <p:nvSpPr>
          <p:cNvPr id="5" name="Date Placeholder 4"/>
          <p:cNvSpPr>
            <a:spLocks noGrp="1"/>
          </p:cNvSpPr>
          <p:nvPr>
            <p:ph type="dt" idx="11"/>
          </p:nvPr>
        </p:nvSpPr>
        <p:spPr/>
        <p:txBody>
          <a:bodyPr/>
          <a:lstStyle/>
          <a:p>
            <a:fld id="{6588C562-1A79-414A-A116-1D127566F190}" type="datetime1">
              <a:rPr lang="en-US" smtClean="0"/>
              <a:t>7/11/2017</a:t>
            </a:fld>
            <a:endParaRPr lang="en-US"/>
          </a:p>
        </p:txBody>
      </p:sp>
    </p:spTree>
    <p:extLst>
      <p:ext uri="{BB962C8B-B14F-4D97-AF65-F5344CB8AC3E}">
        <p14:creationId xmlns:p14="http://schemas.microsoft.com/office/powerpoint/2010/main" val="21423741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lgn="just">
              <a:spcBef>
                <a:spcPct val="10000"/>
              </a:spcBef>
              <a:spcAft>
                <a:spcPct val="10000"/>
              </a:spcAft>
              <a:buClr>
                <a:schemeClr val="accent1"/>
              </a:buClr>
              <a:buFont typeface="Wingdings" panose="05000000000000000000" pitchFamily="2" charset="2"/>
              <a:buNone/>
            </a:pPr>
            <a:r>
              <a:rPr lang="en-US" altLang="en-US" sz="2400" err="1"/>
              <a:t>Từ</a:t>
            </a:r>
            <a:r>
              <a:rPr lang="en-US" altLang="en-US" sz="2400"/>
              <a:t> </a:t>
            </a:r>
            <a:r>
              <a:rPr lang="en-US" altLang="en-US" sz="2400" err="1"/>
              <a:t>vấn</a:t>
            </a:r>
            <a:r>
              <a:rPr lang="en-US" altLang="en-US" sz="2400"/>
              <a:t> </a:t>
            </a:r>
            <a:r>
              <a:rPr lang="en-US" altLang="en-US" sz="2400" err="1"/>
              <a:t>đề</a:t>
            </a:r>
            <a:r>
              <a:rPr lang="en-US" altLang="en-US" sz="2400"/>
              <a:t> </a:t>
            </a:r>
            <a:r>
              <a:rPr lang="en-US" altLang="en-US" sz="2400" err="1"/>
              <a:t>đã</a:t>
            </a:r>
            <a:r>
              <a:rPr lang="en-US" altLang="en-US" sz="2400"/>
              <a:t> </a:t>
            </a:r>
            <a:r>
              <a:rPr lang="en-US" altLang="en-US" sz="2400" err="1"/>
              <a:t>đặt</a:t>
            </a:r>
            <a:r>
              <a:rPr lang="en-US" altLang="en-US" sz="2400"/>
              <a:t> </a:t>
            </a:r>
            <a:r>
              <a:rPr lang="en-US" altLang="en-US" sz="2400" err="1"/>
              <a:t>ra</a:t>
            </a:r>
            <a:r>
              <a:rPr lang="en-US" altLang="en-US" sz="2400"/>
              <a:t>, </a:t>
            </a:r>
            <a:r>
              <a:rPr lang="en-US" altLang="en-US" sz="2400" err="1"/>
              <a:t>chúng</a:t>
            </a:r>
            <a:r>
              <a:rPr lang="en-US" altLang="en-US" sz="2400"/>
              <a:t> </a:t>
            </a:r>
            <a:r>
              <a:rPr lang="en-US" altLang="en-US" sz="2400" err="1"/>
              <a:t>em</a:t>
            </a:r>
            <a:r>
              <a:rPr lang="en-US" altLang="en-US" sz="2400"/>
              <a:t> </a:t>
            </a:r>
            <a:r>
              <a:rPr lang="en-US" altLang="en-US" sz="2400" err="1"/>
              <a:t>mong</a:t>
            </a:r>
            <a:r>
              <a:rPr lang="en-US" altLang="en-US" sz="2400"/>
              <a:t> </a:t>
            </a:r>
            <a:r>
              <a:rPr lang="en-US" altLang="en-US" sz="2400" err="1"/>
              <a:t>muốn</a:t>
            </a:r>
            <a:r>
              <a:rPr lang="en-US" altLang="en-US" sz="2400"/>
              <a:t> </a:t>
            </a:r>
            <a:r>
              <a:rPr lang="en-US" altLang="en-US" sz="2400" err="1"/>
              <a:t>ứng</a:t>
            </a:r>
            <a:r>
              <a:rPr lang="en-US" altLang="en-US" sz="2400"/>
              <a:t> </a:t>
            </a:r>
            <a:r>
              <a:rPr lang="en-US" altLang="en-US" sz="2400" err="1"/>
              <a:t>dụng</a:t>
            </a:r>
            <a:r>
              <a:rPr lang="en-US" altLang="en-US" sz="2400"/>
              <a:t> </a:t>
            </a:r>
            <a:r>
              <a:rPr lang="en-US" altLang="en-US" sz="2400" err="1"/>
              <a:t>của</a:t>
            </a:r>
            <a:r>
              <a:rPr lang="en-US" altLang="en-US" sz="2400"/>
              <a:t> </a:t>
            </a:r>
            <a:r>
              <a:rPr lang="en-US" altLang="en-US" sz="2400" err="1"/>
              <a:t>mình</a:t>
            </a:r>
            <a:r>
              <a:rPr lang="en-US" altLang="en-US" sz="2400"/>
              <a:t> </a:t>
            </a:r>
            <a:r>
              <a:rPr lang="en-US" altLang="en-US" sz="2400" err="1"/>
              <a:t>mang</a:t>
            </a:r>
            <a:r>
              <a:rPr lang="en-US" altLang="en-US" sz="2400"/>
              <a:t> </a:t>
            </a:r>
            <a:r>
              <a:rPr lang="en-US" altLang="en-US" sz="2400" err="1"/>
              <a:t>đến</a:t>
            </a:r>
            <a:r>
              <a:rPr lang="en-US" altLang="en-US" sz="2400"/>
              <a:t> </a:t>
            </a:r>
            <a:r>
              <a:rPr lang="en-US" altLang="en-US" sz="2400" err="1"/>
              <a:t>cho</a:t>
            </a:r>
            <a:r>
              <a:rPr lang="en-US" altLang="en-US" sz="2400"/>
              <a:t> ng</a:t>
            </a:r>
            <a:r>
              <a:rPr lang="vi-VN" altLang="en-US" sz="2400"/>
              <a:t>ư</a:t>
            </a:r>
            <a:r>
              <a:rPr lang="en-US" altLang="en-US" sz="2400" err="1"/>
              <a:t>ời</a:t>
            </a:r>
            <a:r>
              <a:rPr lang="en-US" altLang="en-US" sz="2400"/>
              <a:t> </a:t>
            </a:r>
            <a:r>
              <a:rPr lang="en-US" altLang="en-US" sz="2400" err="1"/>
              <a:t>dùng</a:t>
            </a:r>
            <a:r>
              <a:rPr lang="en-US" altLang="en-US" sz="2400"/>
              <a:t> </a:t>
            </a:r>
            <a:r>
              <a:rPr lang="en-US" altLang="en-US" sz="2400" err="1"/>
              <a:t>những</a:t>
            </a:r>
            <a:r>
              <a:rPr lang="en-US" altLang="en-US" sz="2400"/>
              <a:t> </a:t>
            </a:r>
            <a:r>
              <a:rPr lang="en-US" altLang="en-US" sz="2400" err="1"/>
              <a:t>lợi</a:t>
            </a:r>
            <a:r>
              <a:rPr lang="en-US" altLang="en-US" sz="2400"/>
              <a:t> </a:t>
            </a:r>
            <a:r>
              <a:rPr lang="en-US" altLang="en-US" sz="2400" err="1"/>
              <a:t>ích</a:t>
            </a:r>
            <a:r>
              <a:rPr lang="en-US" altLang="en-US" sz="2400"/>
              <a:t> </a:t>
            </a:r>
            <a:r>
              <a:rPr lang="en-US" altLang="en-US" sz="2400" err="1"/>
              <a:t>thiết</a:t>
            </a:r>
            <a:r>
              <a:rPr lang="en-US" altLang="en-US" sz="2400"/>
              <a:t> </a:t>
            </a:r>
            <a:r>
              <a:rPr lang="en-US" altLang="en-US" sz="2400" err="1"/>
              <a:t>thực</a:t>
            </a:r>
            <a:r>
              <a:rPr lang="en-US" altLang="en-US" sz="2400"/>
              <a:t> </a:t>
            </a:r>
            <a:r>
              <a:rPr lang="en-US" altLang="en-US" sz="2400" err="1"/>
              <a:t>nh</a:t>
            </a:r>
            <a:r>
              <a:rPr lang="vi-VN" altLang="en-US" sz="2400"/>
              <a:t>ư</a:t>
            </a:r>
            <a:r>
              <a:rPr lang="en-US" altLang="en-US" sz="2400"/>
              <a:t>:</a:t>
            </a:r>
          </a:p>
          <a:p>
            <a:pPr marL="800100" lvl="1" indent="-342900" algn="just">
              <a:spcBef>
                <a:spcPct val="10000"/>
              </a:spcBef>
              <a:spcAft>
                <a:spcPct val="10000"/>
              </a:spcAft>
              <a:buClr>
                <a:schemeClr val="accent1"/>
              </a:buClr>
              <a:buFontTx/>
              <a:buChar char="-"/>
            </a:pPr>
            <a:r>
              <a:rPr lang="en-US" altLang="en-US" sz="2400" err="1"/>
              <a:t>Giúp</a:t>
            </a:r>
            <a:r>
              <a:rPr lang="en-US" altLang="en-US" sz="2400"/>
              <a:t> ng</a:t>
            </a:r>
            <a:r>
              <a:rPr lang="vi-VN" altLang="en-US" sz="2400"/>
              <a:t>ư</a:t>
            </a:r>
            <a:r>
              <a:rPr lang="en-US" altLang="en-US" sz="2400" err="1"/>
              <a:t>ời</a:t>
            </a:r>
            <a:r>
              <a:rPr lang="en-US" altLang="en-US" sz="2400"/>
              <a:t> </a:t>
            </a:r>
            <a:r>
              <a:rPr lang="en-US" altLang="en-US" sz="2400" err="1"/>
              <a:t>dùng</a:t>
            </a:r>
            <a:r>
              <a:rPr lang="en-US" altLang="en-US" sz="2400"/>
              <a:t> </a:t>
            </a:r>
            <a:r>
              <a:rPr lang="en-US" altLang="en-US" sz="2400" err="1"/>
              <a:t>trau</a:t>
            </a:r>
            <a:r>
              <a:rPr lang="en-US" altLang="en-US" sz="2400"/>
              <a:t> </a:t>
            </a:r>
            <a:r>
              <a:rPr lang="en-US" altLang="en-US" sz="2400" err="1"/>
              <a:t>dồi</a:t>
            </a:r>
            <a:r>
              <a:rPr lang="en-US" altLang="en-US" sz="2400"/>
              <a:t> </a:t>
            </a:r>
            <a:r>
              <a:rPr lang="en-US" altLang="en-US" sz="2400" err="1"/>
              <a:t>vốn</a:t>
            </a:r>
            <a:r>
              <a:rPr lang="en-US" altLang="en-US" sz="2400"/>
              <a:t> </a:t>
            </a:r>
            <a:r>
              <a:rPr lang="en-US" altLang="en-US" sz="2400" err="1"/>
              <a:t>tiếng</a:t>
            </a:r>
            <a:r>
              <a:rPr lang="en-US" altLang="en-US" sz="2400"/>
              <a:t> </a:t>
            </a:r>
            <a:r>
              <a:rPr lang="en-US" altLang="en-US" sz="2400" err="1"/>
              <a:t>anh</a:t>
            </a:r>
            <a:r>
              <a:rPr lang="en-US" altLang="en-US" sz="2400"/>
              <a:t> </a:t>
            </a:r>
            <a:r>
              <a:rPr lang="en-US" altLang="en-US" sz="2400" err="1"/>
              <a:t>thụ</a:t>
            </a:r>
            <a:r>
              <a:rPr lang="en-US" altLang="en-US" sz="2400"/>
              <a:t> </a:t>
            </a:r>
            <a:r>
              <a:rPr lang="en-US" altLang="en-US" sz="2400" err="1"/>
              <a:t>động</a:t>
            </a:r>
            <a:r>
              <a:rPr lang="en-US" altLang="en-US" sz="2400"/>
              <a:t> </a:t>
            </a:r>
            <a:r>
              <a:rPr lang="en-US" altLang="en-US" sz="2400" err="1"/>
              <a:t>đọc</a:t>
            </a:r>
            <a:r>
              <a:rPr lang="en-US" altLang="en-US" sz="2400"/>
              <a:t> </a:t>
            </a:r>
            <a:r>
              <a:rPr lang="en-US" altLang="en-US" sz="2400" err="1"/>
              <a:t>và</a:t>
            </a:r>
            <a:r>
              <a:rPr lang="en-US" altLang="en-US" sz="2400"/>
              <a:t> </a:t>
            </a:r>
            <a:r>
              <a:rPr lang="en-US" altLang="en-US" sz="2400" err="1"/>
              <a:t>nghe</a:t>
            </a:r>
            <a:r>
              <a:rPr lang="en-US" altLang="en-US" sz="2400"/>
              <a:t> </a:t>
            </a:r>
          </a:p>
          <a:p>
            <a:pPr marL="800100" lvl="1" indent="-342900" algn="just">
              <a:spcBef>
                <a:spcPct val="10000"/>
              </a:spcBef>
              <a:spcAft>
                <a:spcPct val="10000"/>
              </a:spcAft>
              <a:buClr>
                <a:schemeClr val="accent1"/>
              </a:buClr>
              <a:buFontTx/>
              <a:buChar char="-"/>
            </a:pPr>
            <a:r>
              <a:rPr lang="en-US" altLang="en-US" sz="2400" err="1"/>
              <a:t>Kích</a:t>
            </a:r>
            <a:r>
              <a:rPr lang="en-US" altLang="en-US" sz="2400"/>
              <a:t> </a:t>
            </a:r>
            <a:r>
              <a:rPr lang="en-US" altLang="en-US" sz="2400" err="1"/>
              <a:t>thích</a:t>
            </a:r>
            <a:r>
              <a:rPr lang="en-US" altLang="en-US" sz="2400"/>
              <a:t> đ</a:t>
            </a:r>
            <a:r>
              <a:rPr lang="vi-VN" altLang="en-US" sz="2400"/>
              <a:t>ư</a:t>
            </a:r>
            <a:r>
              <a:rPr lang="en-US" altLang="en-US" sz="2400" err="1"/>
              <a:t>ợc</a:t>
            </a:r>
            <a:r>
              <a:rPr lang="en-US" altLang="en-US" sz="2400"/>
              <a:t> </a:t>
            </a:r>
            <a:r>
              <a:rPr lang="en-US" altLang="en-US" sz="2400" err="1"/>
              <a:t>tính</a:t>
            </a:r>
            <a:r>
              <a:rPr lang="en-US" altLang="en-US" sz="2400"/>
              <a:t> </a:t>
            </a:r>
            <a:r>
              <a:rPr lang="en-US" altLang="en-US" sz="2400" err="1"/>
              <a:t>tự</a:t>
            </a:r>
            <a:r>
              <a:rPr lang="en-US" altLang="en-US" sz="2400"/>
              <a:t> </a:t>
            </a:r>
            <a:r>
              <a:rPr lang="en-US" altLang="en-US" sz="2400" err="1"/>
              <a:t>giác</a:t>
            </a:r>
            <a:r>
              <a:rPr lang="en-US" altLang="en-US" sz="2400"/>
              <a:t> </a:t>
            </a:r>
            <a:r>
              <a:rPr lang="en-US" altLang="en-US" sz="2400" err="1"/>
              <a:t>trong</a:t>
            </a:r>
            <a:r>
              <a:rPr lang="en-US" altLang="en-US" sz="2400"/>
              <a:t> </a:t>
            </a:r>
            <a:r>
              <a:rPr lang="en-US" altLang="en-US" sz="2400" err="1"/>
              <a:t>việc</a:t>
            </a:r>
            <a:r>
              <a:rPr lang="en-US" altLang="en-US" sz="2400"/>
              <a:t> </a:t>
            </a:r>
            <a:r>
              <a:rPr lang="en-US" altLang="en-US" sz="2400" err="1"/>
              <a:t>học</a:t>
            </a:r>
            <a:r>
              <a:rPr lang="en-US" altLang="en-US" sz="2400"/>
              <a:t> </a:t>
            </a:r>
            <a:r>
              <a:rPr lang="en-US" altLang="en-US" sz="2400" err="1"/>
              <a:t>của</a:t>
            </a:r>
            <a:r>
              <a:rPr lang="en-US" altLang="en-US" sz="2400"/>
              <a:t> ng</a:t>
            </a:r>
            <a:r>
              <a:rPr lang="vi-VN" altLang="en-US" sz="2400"/>
              <a:t>ư</a:t>
            </a:r>
            <a:r>
              <a:rPr lang="en-US" altLang="en-US" sz="2400"/>
              <a:t>ời ng</a:t>
            </a:r>
            <a:r>
              <a:rPr lang="vi-VN" altLang="en-US" sz="2400"/>
              <a:t>ư</a:t>
            </a:r>
            <a:r>
              <a:rPr lang="en-US" altLang="en-US" sz="2400"/>
              <a:t>ời dùng </a:t>
            </a:r>
          </a:p>
          <a:p>
            <a:pPr marL="800100" lvl="1" indent="-342900" algn="just">
              <a:spcBef>
                <a:spcPct val="10000"/>
              </a:spcBef>
              <a:spcAft>
                <a:spcPct val="10000"/>
              </a:spcAft>
              <a:buClr>
                <a:schemeClr val="accent1"/>
              </a:buClr>
              <a:buFontTx/>
              <a:buChar char="-"/>
            </a:pPr>
            <a:r>
              <a:rPr lang="en-US" altLang="en-US" sz="2400"/>
              <a:t>Tạo ra một mạng xã hội thu nhỏ để tăng c</a:t>
            </a:r>
            <a:r>
              <a:rPr lang="vi-VN" altLang="en-US" sz="2400"/>
              <a:t>ư</a:t>
            </a:r>
            <a:r>
              <a:rPr lang="en-US" altLang="en-US" sz="2400"/>
              <a:t>ờng tính t</a:t>
            </a:r>
            <a:r>
              <a:rPr lang="vi-VN" altLang="en-US" sz="2400"/>
              <a:t>ư</a:t>
            </a:r>
            <a:r>
              <a:rPr lang="en-US" altLang="en-US" sz="2400"/>
              <a:t>ơng tác giữa những ng</a:t>
            </a:r>
            <a:r>
              <a:rPr lang="vi-VN" altLang="en-US" sz="2400"/>
              <a:t>ư</a:t>
            </a:r>
            <a:r>
              <a:rPr lang="en-US" altLang="en-US" sz="2400"/>
              <a:t>ời dùng mà từ đó tăng thêm tính hứng thú trong việc học.</a:t>
            </a:r>
          </a:p>
        </p:txBody>
      </p:sp>
      <p:sp>
        <p:nvSpPr>
          <p:cNvPr id="4" name="Slide Number Placeholder 3"/>
          <p:cNvSpPr>
            <a:spLocks noGrp="1"/>
          </p:cNvSpPr>
          <p:nvPr>
            <p:ph type="sldNum" sz="quarter" idx="10"/>
          </p:nvPr>
        </p:nvSpPr>
        <p:spPr/>
        <p:txBody>
          <a:bodyPr/>
          <a:lstStyle/>
          <a:p>
            <a:fld id="{BDDC62A1-687E-4377-BA9C-153AB65A36E3}" type="slidenum">
              <a:rPr lang="en-US" smtClean="0"/>
              <a:t>6</a:t>
            </a:fld>
            <a:endParaRPr lang="en-US"/>
          </a:p>
        </p:txBody>
      </p:sp>
      <p:sp>
        <p:nvSpPr>
          <p:cNvPr id="5" name="Date Placeholder 4"/>
          <p:cNvSpPr>
            <a:spLocks noGrp="1"/>
          </p:cNvSpPr>
          <p:nvPr>
            <p:ph type="dt" idx="11"/>
          </p:nvPr>
        </p:nvSpPr>
        <p:spPr/>
        <p:txBody>
          <a:bodyPr/>
          <a:lstStyle/>
          <a:p>
            <a:fld id="{FDBF117C-97AD-43F1-9F41-07054927CF17}" type="datetime1">
              <a:rPr lang="en-US" smtClean="0"/>
              <a:t>7/11/2017</a:t>
            </a:fld>
            <a:endParaRPr lang="en-US"/>
          </a:p>
        </p:txBody>
      </p:sp>
    </p:spTree>
    <p:extLst>
      <p:ext uri="{BB962C8B-B14F-4D97-AF65-F5344CB8AC3E}">
        <p14:creationId xmlns:p14="http://schemas.microsoft.com/office/powerpoint/2010/main" val="21681880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a:solidFill>
                  <a:schemeClr val="tx1"/>
                </a:solidFill>
                <a:effectLst/>
                <a:latin typeface="+mn-lt"/>
                <a:ea typeface="+mn-ea"/>
                <a:cs typeface="+mn-cs"/>
              </a:rPr>
              <a:t>- Từ những mục tiêu đề ra, chúng em bắt tay vào việc phác thảo ra hệ thống và tìm hiểu các kỹ thuật, công nghệ cần thiết cho việc xây dựng hệ thống.</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a:solidFill>
                  <a:schemeClr val="tx1"/>
                </a:solidFill>
                <a:effectLst/>
                <a:latin typeface="+mn-lt"/>
                <a:ea typeface="+mn-ea"/>
                <a:cs typeface="+mn-cs"/>
              </a:rPr>
              <a:t>- Quá trình tìm hiểu và luyện tập sử dụng các công nghệ vừa giúp trau dồi kiến thức vừa giúp đẩy nhanh tốc độ công việc khi bắt tay vào thực hiện hệ thống.</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a:solidFill>
                  <a:schemeClr val="tx1"/>
                </a:solidFill>
                <a:effectLst/>
                <a:latin typeface="+mn-lt"/>
                <a:ea typeface="+mn-ea"/>
                <a:cs typeface="+mn-cs"/>
              </a:rPr>
              <a:t>- Điểm qua một vài kỹ thuật, công nghệ đ</a:t>
            </a:r>
            <a:r>
              <a:rPr lang="vi-VN" sz="1200" kern="1200" baseline="0">
                <a:solidFill>
                  <a:schemeClr val="tx1"/>
                </a:solidFill>
                <a:effectLst/>
                <a:latin typeface="+mn-lt"/>
                <a:ea typeface="+mn-ea"/>
                <a:cs typeface="+mn-cs"/>
              </a:rPr>
              <a:t>ư</a:t>
            </a:r>
            <a:r>
              <a:rPr lang="en-US" sz="1200" kern="1200" baseline="0">
                <a:solidFill>
                  <a:schemeClr val="tx1"/>
                </a:solidFill>
                <a:effectLst/>
                <a:latin typeface="+mn-lt"/>
                <a:ea typeface="+mn-ea"/>
                <a:cs typeface="+mn-cs"/>
              </a:rPr>
              <a:t>ợc sử dụng trong hệ thống:</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baseline="0">
                <a:solidFill>
                  <a:schemeClr val="tx1"/>
                </a:solidFill>
                <a:effectLst/>
                <a:latin typeface="+mn-lt"/>
                <a:ea typeface="+mn-ea"/>
                <a:cs typeface="+mn-cs"/>
              </a:rPr>
              <a:t>Thứ nhất là Google Firebase Cloud:  cho phép đăng nhập đăng xuất bằng các tài khoản hiện có nh</a:t>
            </a:r>
            <a:r>
              <a:rPr lang="vi-VN" sz="1200" kern="1200" baseline="0">
                <a:solidFill>
                  <a:schemeClr val="tx1"/>
                </a:solidFill>
                <a:effectLst/>
                <a:latin typeface="+mn-lt"/>
                <a:ea typeface="+mn-ea"/>
                <a:cs typeface="+mn-cs"/>
              </a:rPr>
              <a:t>ư</a:t>
            </a:r>
            <a:r>
              <a:rPr lang="en-US" sz="1200" kern="1200" baseline="0">
                <a:solidFill>
                  <a:schemeClr val="tx1"/>
                </a:solidFill>
                <a:effectLst/>
                <a:latin typeface="+mn-lt"/>
                <a:ea typeface="+mn-ea"/>
                <a:cs typeface="+mn-cs"/>
              </a:rPr>
              <a:t> google, facebook, email. Giúp ng</a:t>
            </a:r>
            <a:r>
              <a:rPr lang="vi-VN" sz="1200" kern="1200" baseline="0">
                <a:solidFill>
                  <a:schemeClr val="tx1"/>
                </a:solidFill>
                <a:effectLst/>
                <a:latin typeface="+mn-lt"/>
                <a:ea typeface="+mn-ea"/>
                <a:cs typeface="+mn-cs"/>
              </a:rPr>
              <a:t>ư</a:t>
            </a:r>
            <a:r>
              <a:rPr lang="en-US" sz="1200" kern="1200" baseline="0">
                <a:solidFill>
                  <a:schemeClr val="tx1"/>
                </a:solidFill>
                <a:effectLst/>
                <a:latin typeface="+mn-lt"/>
                <a:ea typeface="+mn-ea"/>
                <a:cs typeface="+mn-cs"/>
              </a:rPr>
              <a:t>ời dùng có thể chat với nhau và l</a:t>
            </a:r>
            <a:r>
              <a:rPr lang="vi-VN" sz="1200" kern="1200" baseline="0">
                <a:solidFill>
                  <a:schemeClr val="tx1"/>
                </a:solidFill>
                <a:effectLst/>
                <a:latin typeface="+mn-lt"/>
                <a:ea typeface="+mn-ea"/>
                <a:cs typeface="+mn-cs"/>
              </a:rPr>
              <a:t>ư</a:t>
            </a:r>
            <a:r>
              <a:rPr lang="en-US" sz="1200" kern="1200" baseline="0">
                <a:solidFill>
                  <a:schemeClr val="tx1"/>
                </a:solidFill>
                <a:effectLst/>
                <a:latin typeface="+mn-lt"/>
                <a:ea typeface="+mn-ea"/>
                <a:cs typeface="+mn-cs"/>
              </a:rPr>
              <a:t>u trữ một số thông tin về ng</a:t>
            </a:r>
            <a:r>
              <a:rPr lang="vi-VN" sz="1200" kern="1200" baseline="0">
                <a:solidFill>
                  <a:schemeClr val="tx1"/>
                </a:solidFill>
                <a:effectLst/>
                <a:latin typeface="+mn-lt"/>
                <a:ea typeface="+mn-ea"/>
                <a:cs typeface="+mn-cs"/>
              </a:rPr>
              <a:t>ư</a:t>
            </a:r>
            <a:r>
              <a:rPr lang="en-US" sz="1200" kern="1200" baseline="0">
                <a:solidFill>
                  <a:schemeClr val="tx1"/>
                </a:solidFill>
                <a:effectLst/>
                <a:latin typeface="+mn-lt"/>
                <a:ea typeface="+mn-ea"/>
                <a:cs typeface="+mn-cs"/>
              </a:rPr>
              <a:t>ời dùng.</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baseline="0">
                <a:solidFill>
                  <a:schemeClr val="tx1"/>
                </a:solidFill>
                <a:effectLst/>
                <a:latin typeface="+mn-lt"/>
                <a:ea typeface="+mn-ea"/>
                <a:cs typeface="+mn-cs"/>
              </a:rPr>
              <a:t>Thứ hai là hệ quả trị c</a:t>
            </a:r>
            <a:r>
              <a:rPr lang="vi-VN" sz="1200" kern="1200" baseline="0">
                <a:solidFill>
                  <a:schemeClr val="tx1"/>
                </a:solidFill>
                <a:effectLst/>
                <a:latin typeface="+mn-lt"/>
                <a:ea typeface="+mn-ea"/>
                <a:cs typeface="+mn-cs"/>
              </a:rPr>
              <a:t>ơ</a:t>
            </a:r>
            <a:r>
              <a:rPr lang="en-US" sz="1200" kern="1200" baseline="0">
                <a:solidFill>
                  <a:schemeClr val="tx1"/>
                </a:solidFill>
                <a:effectLst/>
                <a:latin typeface="+mn-lt"/>
                <a:ea typeface="+mn-ea"/>
                <a:cs typeface="+mn-cs"/>
              </a:rPr>
              <a:t> sở dữ liệu Mysql, thực hiện chức năng l</a:t>
            </a:r>
            <a:r>
              <a:rPr lang="vi-VN" sz="1200" kern="1200" baseline="0">
                <a:solidFill>
                  <a:schemeClr val="tx1"/>
                </a:solidFill>
                <a:effectLst/>
                <a:latin typeface="+mn-lt"/>
                <a:ea typeface="+mn-ea"/>
                <a:cs typeface="+mn-cs"/>
              </a:rPr>
              <a:t>ư</a:t>
            </a:r>
            <a:r>
              <a:rPr lang="en-US" sz="1200" kern="1200" baseline="0">
                <a:solidFill>
                  <a:schemeClr val="tx1"/>
                </a:solidFill>
                <a:effectLst/>
                <a:latin typeface="+mn-lt"/>
                <a:ea typeface="+mn-ea"/>
                <a:cs typeface="+mn-cs"/>
              </a:rPr>
              <a:t>u trữ truy xuất thông qua các store đ</a:t>
            </a:r>
            <a:r>
              <a:rPr lang="vi-VN" sz="1200" kern="1200" baseline="0">
                <a:solidFill>
                  <a:schemeClr val="tx1"/>
                </a:solidFill>
                <a:effectLst/>
                <a:latin typeface="+mn-lt"/>
                <a:ea typeface="+mn-ea"/>
                <a:cs typeface="+mn-cs"/>
              </a:rPr>
              <a:t>ư</a:t>
            </a:r>
            <a:r>
              <a:rPr lang="en-US" sz="1200" kern="1200" baseline="0">
                <a:solidFill>
                  <a:schemeClr val="tx1"/>
                </a:solidFill>
                <a:effectLst/>
                <a:latin typeface="+mn-lt"/>
                <a:ea typeface="+mn-ea"/>
                <a:cs typeface="+mn-cs"/>
              </a:rPr>
              <a:t>ợc viết tr</a:t>
            </a:r>
            <a:r>
              <a:rPr lang="vi-VN" sz="1200" kern="1200" baseline="0">
                <a:solidFill>
                  <a:schemeClr val="tx1"/>
                </a:solidFill>
                <a:effectLst/>
                <a:latin typeface="+mn-lt"/>
                <a:ea typeface="+mn-ea"/>
                <a:cs typeface="+mn-cs"/>
              </a:rPr>
              <a:t>ư</a:t>
            </a:r>
            <a:r>
              <a:rPr lang="en-US" sz="1200" kern="1200" baseline="0">
                <a:solidFill>
                  <a:schemeClr val="tx1"/>
                </a:solidFill>
                <a:effectLst/>
                <a:latin typeface="+mn-lt"/>
                <a:ea typeface="+mn-ea"/>
                <a:cs typeface="+mn-cs"/>
              </a:rPr>
              <a:t>ớc.</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baseline="0">
                <a:solidFill>
                  <a:schemeClr val="tx1"/>
                </a:solidFill>
                <a:effectLst/>
                <a:latin typeface="+mn-lt"/>
                <a:ea typeface="+mn-ea"/>
                <a:cs typeface="+mn-cs"/>
              </a:rPr>
              <a:t>Thứ ba là PHP Webservice – Codeigniter, thực hiện một vài xử lý logic và là trung gian giữa ứng dụng với server.</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baseline="0">
                <a:solidFill>
                  <a:schemeClr val="tx1"/>
                </a:solidFill>
                <a:effectLst/>
                <a:latin typeface="+mn-lt"/>
                <a:ea typeface="+mn-ea"/>
                <a:cs typeface="+mn-cs"/>
              </a:rPr>
              <a:t>Thứ t</a:t>
            </a:r>
            <a:r>
              <a:rPr lang="vi-VN" sz="1200" kern="1200" baseline="0">
                <a:solidFill>
                  <a:schemeClr val="tx1"/>
                </a:solidFill>
                <a:effectLst/>
                <a:latin typeface="+mn-lt"/>
                <a:ea typeface="+mn-ea"/>
                <a:cs typeface="+mn-cs"/>
              </a:rPr>
              <a:t>ư</a:t>
            </a:r>
            <a:r>
              <a:rPr lang="en-US" sz="1200" kern="1200" baseline="0">
                <a:solidFill>
                  <a:schemeClr val="tx1"/>
                </a:solidFill>
                <a:effectLst/>
                <a:latin typeface="+mn-lt"/>
                <a:ea typeface="+mn-ea"/>
                <a:cs typeface="+mn-cs"/>
              </a:rPr>
              <a:t> là Android – Volley, thực hiện các xử lý lên quan đến kết nối, truy vấn đến máy chủ, và kiểm soát lỗi.</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baseline="0">
                <a:solidFill>
                  <a:schemeClr val="tx1"/>
                </a:solidFill>
                <a:effectLst/>
                <a:latin typeface="+mn-lt"/>
                <a:ea typeface="+mn-ea"/>
                <a:cs typeface="+mn-cs"/>
              </a:rPr>
              <a:t>Thứ năm là mô hình MVP, Cho phép tách biệt hóa các xử lý về dữ liệu, về luận lý và về giao diện để ứng dụng mạch lạc và dễ bảo trì h</a:t>
            </a:r>
            <a:r>
              <a:rPr lang="vi-VN" sz="1200" kern="1200" baseline="0">
                <a:solidFill>
                  <a:schemeClr val="tx1"/>
                </a:solidFill>
                <a:effectLst/>
                <a:latin typeface="+mn-lt"/>
                <a:ea typeface="+mn-ea"/>
                <a:cs typeface="+mn-cs"/>
              </a:rPr>
              <a:t>ơ</a:t>
            </a:r>
            <a:r>
              <a:rPr lang="en-US" sz="1200" kern="1200" baseline="0">
                <a:solidFill>
                  <a:schemeClr val="tx1"/>
                </a:solidFill>
                <a:effectLst/>
                <a:latin typeface="+mn-lt"/>
                <a:ea typeface="+mn-ea"/>
                <a:cs typeface="+mn-cs"/>
              </a:rPr>
              <a:t>n</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baseline="0">
                <a:solidFill>
                  <a:schemeClr val="tx1"/>
                </a:solidFill>
                <a:effectLst/>
                <a:latin typeface="+mn-lt"/>
                <a:ea typeface="+mn-ea"/>
                <a:cs typeface="+mn-cs"/>
              </a:rPr>
              <a:t>Thứ sáu là Depdency Injection sử dụng Dagger 2.0 cho phép thực hiện các tham chiếu một cách linh động và dễ dàng. Nó kết hợp rất tốt với mô hình MVP.</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baseline="0">
                <a:solidFill>
                  <a:schemeClr val="tx1"/>
                </a:solidFill>
                <a:effectLst/>
                <a:latin typeface="+mn-lt"/>
                <a:ea typeface="+mn-ea"/>
                <a:cs typeface="+mn-cs"/>
              </a:rPr>
              <a:t>Và một số th</a:t>
            </a:r>
            <a:r>
              <a:rPr lang="vi-VN" sz="1200" kern="1200" baseline="0">
                <a:solidFill>
                  <a:schemeClr val="tx1"/>
                </a:solidFill>
                <a:effectLst/>
                <a:latin typeface="+mn-lt"/>
                <a:ea typeface="+mn-ea"/>
                <a:cs typeface="+mn-cs"/>
              </a:rPr>
              <a:t>ư</a:t>
            </a:r>
            <a:r>
              <a:rPr lang="en-US" sz="1200" kern="1200" baseline="0">
                <a:solidFill>
                  <a:schemeClr val="tx1"/>
                </a:solidFill>
                <a:effectLst/>
                <a:latin typeface="+mn-lt"/>
                <a:ea typeface="+mn-ea"/>
                <a:cs typeface="+mn-cs"/>
              </a:rPr>
              <a:t> viện hỗ trợ hiển thị trong Android.</a:t>
            </a:r>
          </a:p>
        </p:txBody>
      </p:sp>
      <p:sp>
        <p:nvSpPr>
          <p:cNvPr id="4" name="Slide Number Placeholder 3"/>
          <p:cNvSpPr>
            <a:spLocks noGrp="1"/>
          </p:cNvSpPr>
          <p:nvPr>
            <p:ph type="sldNum" sz="quarter" idx="10"/>
          </p:nvPr>
        </p:nvSpPr>
        <p:spPr/>
        <p:txBody>
          <a:bodyPr/>
          <a:lstStyle/>
          <a:p>
            <a:fld id="{BDDC62A1-687E-4377-BA9C-153AB65A36E3}" type="slidenum">
              <a:rPr lang="en-US" smtClean="0"/>
              <a:t>7</a:t>
            </a:fld>
            <a:endParaRPr lang="en-US"/>
          </a:p>
        </p:txBody>
      </p:sp>
      <p:sp>
        <p:nvSpPr>
          <p:cNvPr id="5" name="Date Placeholder 4"/>
          <p:cNvSpPr>
            <a:spLocks noGrp="1"/>
          </p:cNvSpPr>
          <p:nvPr>
            <p:ph type="dt" idx="11"/>
          </p:nvPr>
        </p:nvSpPr>
        <p:spPr/>
        <p:txBody>
          <a:bodyPr/>
          <a:lstStyle/>
          <a:p>
            <a:fld id="{F508D354-0CB9-4B7D-B08A-0E2D8819C207}" type="datetime1">
              <a:rPr lang="en-US" smtClean="0"/>
              <a:t>7/11/2017</a:t>
            </a:fld>
            <a:endParaRPr lang="en-US"/>
          </a:p>
        </p:txBody>
      </p:sp>
    </p:spTree>
    <p:extLst>
      <p:ext uri="{BB962C8B-B14F-4D97-AF65-F5344CB8AC3E}">
        <p14:creationId xmlns:p14="http://schemas.microsoft.com/office/powerpoint/2010/main" val="31600043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DDC62A1-687E-4377-BA9C-153AB65A36E3}" type="slidenum">
              <a:rPr lang="en-US" smtClean="0"/>
              <a:t>8</a:t>
            </a:fld>
            <a:endParaRPr lang="en-US"/>
          </a:p>
        </p:txBody>
      </p:sp>
      <p:sp>
        <p:nvSpPr>
          <p:cNvPr id="5" name="Date Placeholder 4"/>
          <p:cNvSpPr>
            <a:spLocks noGrp="1"/>
          </p:cNvSpPr>
          <p:nvPr>
            <p:ph type="dt" idx="11"/>
          </p:nvPr>
        </p:nvSpPr>
        <p:spPr/>
        <p:txBody>
          <a:bodyPr/>
          <a:lstStyle/>
          <a:p>
            <a:fld id="{BE7D7341-E5B0-4AD1-B7A4-93E8CB095E71}" type="datetime1">
              <a:rPr lang="en-US" smtClean="0"/>
              <a:t>7/11/2017</a:t>
            </a:fld>
            <a:endParaRPr lang="en-US"/>
          </a:p>
        </p:txBody>
      </p:sp>
    </p:spTree>
    <p:extLst>
      <p:ext uri="{BB962C8B-B14F-4D97-AF65-F5344CB8AC3E}">
        <p14:creationId xmlns:p14="http://schemas.microsoft.com/office/powerpoint/2010/main" val="11970245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lvl="0" indent="-342900" algn="just">
              <a:lnSpc>
                <a:spcPct val="150000"/>
              </a:lnSpc>
              <a:spcBef>
                <a:spcPct val="10000"/>
              </a:spcBef>
              <a:spcAft>
                <a:spcPct val="10000"/>
              </a:spcAft>
              <a:buClr>
                <a:schemeClr val="accent1"/>
              </a:buClr>
              <a:buFontTx/>
              <a:buChar char="-"/>
            </a:pPr>
            <a:r>
              <a:rPr lang="en-US" altLang="en-US" sz="2100"/>
              <a:t>Model: chứa các lớp xử lý dữ liệu, đảm nhận giao tiếp phía máy chủ và trả về thông tin cho Presenter.</a:t>
            </a:r>
          </a:p>
          <a:p>
            <a:pPr marL="342900" lvl="0" indent="-342900" algn="just">
              <a:lnSpc>
                <a:spcPct val="150000"/>
              </a:lnSpc>
              <a:spcBef>
                <a:spcPct val="10000"/>
              </a:spcBef>
              <a:spcAft>
                <a:spcPct val="10000"/>
              </a:spcAft>
              <a:buClr>
                <a:schemeClr val="accent1"/>
              </a:buClr>
              <a:buFontTx/>
              <a:buChar char="-"/>
            </a:pPr>
            <a:r>
              <a:rPr lang="en-US" altLang="en-US" sz="2100"/>
              <a:t>View: chứa các lớp xử lý hiển thị, tìm view, đ</a:t>
            </a:r>
            <a:r>
              <a:rPr lang="vi-VN" altLang="en-US" sz="2100"/>
              <a:t>ư</a:t>
            </a:r>
            <a:r>
              <a:rPr lang="en-US" altLang="en-US" sz="2100"/>
              <a:t>a dữ liệu vào view, kiểm soát input và animation, rồi đẩy cho Presenter…</a:t>
            </a:r>
          </a:p>
          <a:p>
            <a:pPr marL="342900" lvl="0" indent="-342900" algn="just">
              <a:lnSpc>
                <a:spcPct val="150000"/>
              </a:lnSpc>
              <a:spcBef>
                <a:spcPct val="10000"/>
              </a:spcBef>
              <a:spcAft>
                <a:spcPct val="10000"/>
              </a:spcAft>
              <a:buClr>
                <a:schemeClr val="accent1"/>
              </a:buClr>
              <a:buFontTx/>
              <a:buChar char="-"/>
            </a:pPr>
            <a:r>
              <a:rPr lang="en-US" altLang="en-US" sz="2100"/>
              <a:t>Presenter: chứa lớp xử lý luận lý, là lớp trung gian xử lý giữa View và Model. Nó chỉ chứa mã java thuần túy, không chứa mã liên quan đến kết nối máy chủ hay mã liên quan đến Android SDK. Điều này giúp việc viết các Unit test nhanh và dễ dàng h</a:t>
            </a:r>
            <a:r>
              <a:rPr lang="vi-VN" altLang="en-US" sz="2100"/>
              <a:t>ơ</a:t>
            </a:r>
            <a:r>
              <a:rPr lang="en-US" altLang="en-US" sz="2100"/>
              <a:t>n.</a:t>
            </a:r>
          </a:p>
          <a:p>
            <a:pPr marL="342900" lvl="0" indent="-342900" algn="just">
              <a:lnSpc>
                <a:spcPct val="150000"/>
              </a:lnSpc>
              <a:spcBef>
                <a:spcPct val="10000"/>
              </a:spcBef>
              <a:spcAft>
                <a:spcPct val="10000"/>
              </a:spcAft>
              <a:buClr>
                <a:schemeClr val="accent1"/>
              </a:buClr>
              <a:buFontTx/>
              <a:buChar char="-"/>
            </a:pPr>
            <a:r>
              <a:rPr lang="en-US" altLang="en-US" sz="2100"/>
              <a:t>MVP còn kết hợp chặt chẽ với Dagger 2.0 mà chúng em sẽ nói đến sau đây.</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DDC62A1-687E-4377-BA9C-153AB65A36E3}" type="slidenum">
              <a:rPr lang="en-US" smtClean="0"/>
              <a:t>9</a:t>
            </a:fld>
            <a:endParaRPr lang="en-US"/>
          </a:p>
        </p:txBody>
      </p:sp>
      <p:sp>
        <p:nvSpPr>
          <p:cNvPr id="5" name="Date Placeholder 4"/>
          <p:cNvSpPr>
            <a:spLocks noGrp="1"/>
          </p:cNvSpPr>
          <p:nvPr>
            <p:ph type="dt" idx="11"/>
          </p:nvPr>
        </p:nvSpPr>
        <p:spPr/>
        <p:txBody>
          <a:bodyPr/>
          <a:lstStyle/>
          <a:p>
            <a:fld id="{BE7D7341-E5B0-4AD1-B7A4-93E8CB095E71}" type="datetime1">
              <a:rPr lang="en-US" smtClean="0"/>
              <a:t>7/11/2017</a:t>
            </a:fld>
            <a:endParaRPr lang="en-US"/>
          </a:p>
        </p:txBody>
      </p:sp>
    </p:spTree>
    <p:extLst>
      <p:ext uri="{BB962C8B-B14F-4D97-AF65-F5344CB8AC3E}">
        <p14:creationId xmlns:p14="http://schemas.microsoft.com/office/powerpoint/2010/main" val="1245497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5C2C200-7360-41BB-8499-1B49A1472456}" type="datetime1">
              <a:rPr lang="vi-VN" smtClean="0"/>
              <a:t>11/07/2017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C24FEA-4A49-42A0-8F99-EBE78793232F}" type="slidenum">
              <a:rPr lang="en-US" smtClean="0"/>
              <a:t>‹#›</a:t>
            </a:fld>
            <a:endParaRPr lang="en-US"/>
          </a:p>
        </p:txBody>
      </p:sp>
    </p:spTree>
    <p:extLst>
      <p:ext uri="{BB962C8B-B14F-4D97-AF65-F5344CB8AC3E}">
        <p14:creationId xmlns:p14="http://schemas.microsoft.com/office/powerpoint/2010/main" val="15522942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78B6E0C-71C4-4F89-B14A-E299D67C3A84}" type="datetime1">
              <a:rPr lang="vi-VN" smtClean="0"/>
              <a:t>11/07/2017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C24FEA-4A49-42A0-8F99-EBE78793232F}" type="slidenum">
              <a:rPr lang="en-US" smtClean="0"/>
              <a:t>‹#›</a:t>
            </a:fld>
            <a:endParaRPr lang="en-US"/>
          </a:p>
        </p:txBody>
      </p:sp>
    </p:spTree>
    <p:extLst>
      <p:ext uri="{BB962C8B-B14F-4D97-AF65-F5344CB8AC3E}">
        <p14:creationId xmlns:p14="http://schemas.microsoft.com/office/powerpoint/2010/main" val="15637566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C312E0-9083-48F5-A354-16AD387D66A2}" type="datetime1">
              <a:rPr lang="vi-VN" smtClean="0"/>
              <a:t>11/07/2017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C24FEA-4A49-42A0-8F99-EBE78793232F}" type="slidenum">
              <a:rPr lang="en-US" smtClean="0"/>
              <a:t>‹#›</a:t>
            </a:fld>
            <a:endParaRPr lang="en-US"/>
          </a:p>
        </p:txBody>
      </p:sp>
    </p:spTree>
    <p:extLst>
      <p:ext uri="{BB962C8B-B14F-4D97-AF65-F5344CB8AC3E}">
        <p14:creationId xmlns:p14="http://schemas.microsoft.com/office/powerpoint/2010/main" val="17626002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0C3C725-E05A-4C18-9D99-DF1207871FF2}" type="datetime1">
              <a:rPr lang="vi-VN" smtClean="0"/>
              <a:t>11/07/2017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C24FEA-4A49-42A0-8F99-EBE78793232F}" type="slidenum">
              <a:rPr lang="en-US" smtClean="0"/>
              <a:t>‹#›</a:t>
            </a:fld>
            <a:endParaRPr lang="en-US"/>
          </a:p>
        </p:txBody>
      </p:sp>
    </p:spTree>
    <p:extLst>
      <p:ext uri="{BB962C8B-B14F-4D97-AF65-F5344CB8AC3E}">
        <p14:creationId xmlns:p14="http://schemas.microsoft.com/office/powerpoint/2010/main" val="24195136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E3D6A70-947B-43DB-B1C6-F975D9913D1E}" type="datetime1">
              <a:rPr lang="vi-VN" smtClean="0"/>
              <a:t>11/07/2017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C24FEA-4A49-42A0-8F99-EBE78793232F}" type="slidenum">
              <a:rPr lang="en-US" smtClean="0"/>
              <a:t>‹#›</a:t>
            </a:fld>
            <a:endParaRPr lang="en-US"/>
          </a:p>
        </p:txBody>
      </p:sp>
    </p:spTree>
    <p:extLst>
      <p:ext uri="{BB962C8B-B14F-4D97-AF65-F5344CB8AC3E}">
        <p14:creationId xmlns:p14="http://schemas.microsoft.com/office/powerpoint/2010/main" val="15155943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2C0B7C1-5A48-4E5C-83D7-ABDFF02AA68B}" type="datetime1">
              <a:rPr lang="vi-VN" smtClean="0"/>
              <a:t>11/07/2017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C24FEA-4A49-42A0-8F99-EBE78793232F}" type="slidenum">
              <a:rPr lang="en-US" smtClean="0"/>
              <a:t>‹#›</a:t>
            </a:fld>
            <a:endParaRPr lang="en-US"/>
          </a:p>
        </p:txBody>
      </p:sp>
    </p:spTree>
    <p:extLst>
      <p:ext uri="{BB962C8B-B14F-4D97-AF65-F5344CB8AC3E}">
        <p14:creationId xmlns:p14="http://schemas.microsoft.com/office/powerpoint/2010/main" val="903326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C8F96A6-6DFC-4E9C-955C-42E82AEBBCB5}" type="datetime1">
              <a:rPr lang="vi-VN" smtClean="0"/>
              <a:t>11/07/2017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EC24FEA-4A49-42A0-8F99-EBE78793232F}" type="slidenum">
              <a:rPr lang="en-US" smtClean="0"/>
              <a:t>‹#›</a:t>
            </a:fld>
            <a:endParaRPr lang="en-US"/>
          </a:p>
        </p:txBody>
      </p:sp>
    </p:spTree>
    <p:extLst>
      <p:ext uri="{BB962C8B-B14F-4D97-AF65-F5344CB8AC3E}">
        <p14:creationId xmlns:p14="http://schemas.microsoft.com/office/powerpoint/2010/main" val="31346868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2F62F49-BB57-449F-9860-629109179002}" type="datetime1">
              <a:rPr lang="vi-VN" smtClean="0"/>
              <a:t>11/07/2017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EC24FEA-4A49-42A0-8F99-EBE78793232F}" type="slidenum">
              <a:rPr lang="en-US" smtClean="0"/>
              <a:t>‹#›</a:t>
            </a:fld>
            <a:endParaRPr lang="en-US"/>
          </a:p>
        </p:txBody>
      </p:sp>
    </p:spTree>
    <p:extLst>
      <p:ext uri="{BB962C8B-B14F-4D97-AF65-F5344CB8AC3E}">
        <p14:creationId xmlns:p14="http://schemas.microsoft.com/office/powerpoint/2010/main" val="36456392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E6CD35C-5622-4FA9-8CEB-09EB80891A1D}" type="datetime1">
              <a:rPr lang="vi-VN" smtClean="0"/>
              <a:t>11/07/2017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EC24FEA-4A49-42A0-8F99-EBE78793232F}" type="slidenum">
              <a:rPr lang="en-US" smtClean="0"/>
              <a:t>‹#›</a:t>
            </a:fld>
            <a:endParaRPr lang="en-US"/>
          </a:p>
        </p:txBody>
      </p:sp>
    </p:spTree>
    <p:extLst>
      <p:ext uri="{BB962C8B-B14F-4D97-AF65-F5344CB8AC3E}">
        <p14:creationId xmlns:p14="http://schemas.microsoft.com/office/powerpoint/2010/main" val="20421158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779252E-8EFE-426E-8398-7B59B769B6B5}" type="datetime1">
              <a:rPr lang="vi-VN" smtClean="0"/>
              <a:t>11/07/2017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C24FEA-4A49-42A0-8F99-EBE78793232F}" type="slidenum">
              <a:rPr lang="en-US" smtClean="0"/>
              <a:t>‹#›</a:t>
            </a:fld>
            <a:endParaRPr lang="en-US"/>
          </a:p>
        </p:txBody>
      </p:sp>
    </p:spTree>
    <p:extLst>
      <p:ext uri="{BB962C8B-B14F-4D97-AF65-F5344CB8AC3E}">
        <p14:creationId xmlns:p14="http://schemas.microsoft.com/office/powerpoint/2010/main" val="8203680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55CBDB3-7158-4F97-A6CD-A43BDE9A7065}" type="datetime1">
              <a:rPr lang="vi-VN" smtClean="0"/>
              <a:t>11/07/2017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C24FEA-4A49-42A0-8F99-EBE78793232F}" type="slidenum">
              <a:rPr lang="en-US" smtClean="0"/>
              <a:t>‹#›</a:t>
            </a:fld>
            <a:endParaRPr lang="en-US"/>
          </a:p>
        </p:txBody>
      </p:sp>
    </p:spTree>
    <p:extLst>
      <p:ext uri="{BB962C8B-B14F-4D97-AF65-F5344CB8AC3E}">
        <p14:creationId xmlns:p14="http://schemas.microsoft.com/office/powerpoint/2010/main" val="110776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2A0FAD2-7668-4DB7-AC20-8BE263B4B6CA}" type="datetime1">
              <a:rPr lang="vi-VN" smtClean="0"/>
              <a:t>11/07/2017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EC24FEA-4A49-42A0-8F99-EBE78793232F}" type="slidenum">
              <a:rPr lang="en-US" smtClean="0"/>
              <a:t>‹#›</a:t>
            </a:fld>
            <a:endParaRPr lang="en-US"/>
          </a:p>
        </p:txBody>
      </p:sp>
    </p:spTree>
    <p:extLst>
      <p:ext uri="{BB962C8B-B14F-4D97-AF65-F5344CB8AC3E}">
        <p14:creationId xmlns:p14="http://schemas.microsoft.com/office/powerpoint/2010/main" val="6772392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jpe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Title 3">
            <a:extLst>
              <a:ext uri="{FF2B5EF4-FFF2-40B4-BE49-F238E27FC236}">
                <a16:creationId xmlns:a16="http://schemas.microsoft.com/office/drawing/2014/main" id="{336AF74F-98EF-40E3-9D91-763D9C408D36}"/>
              </a:ext>
            </a:extLst>
          </p:cNvPr>
          <p:cNvSpPr>
            <a:spLocks noGrp="1"/>
          </p:cNvSpPr>
          <p:nvPr/>
        </p:nvSpPr>
        <p:spPr bwMode="auto">
          <a:xfrm>
            <a:off x="1981200" y="407412"/>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Autofit/>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a:lstStyle>
          <a:p>
            <a:pPr algn="ctr"/>
            <a:r>
              <a:rPr lang="en-US" sz="2000" dirty="0">
                <a:latin typeface="Times New Roman" panose="02020603050405020304" pitchFamily="18" charset="0"/>
                <a:cs typeface="Times New Roman" panose="02020603050405020304" pitchFamily="18" charset="0"/>
              </a:rPr>
              <a:t>ĐẠI HỌC QUỐC GIA TPHCM</a:t>
            </a:r>
            <a:br>
              <a:rPr lang="en-US" sz="20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TRƯỜNG ĐH CÔNG NGHỆ THÔNG TIN</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KHOA CÔNG NGHỆ PHẦN MỀM</a:t>
            </a:r>
            <a:endParaRPr lang="vi-VN" sz="2400" dirty="0">
              <a:latin typeface="Times New Roman" panose="02020603050405020304" pitchFamily="18" charset="0"/>
              <a:cs typeface="Times New Roman" panose="02020603050405020304" pitchFamily="18" charset="0"/>
            </a:endParaRPr>
          </a:p>
        </p:txBody>
      </p:sp>
      <p:pic>
        <p:nvPicPr>
          <p:cNvPr id="10" name="Picture 9" descr="http://www.itc.edu.vn/Data/Sites/1/media/phong_qlkh_cntt/logo-uit.jpg">
            <a:extLst>
              <a:ext uri="{FF2B5EF4-FFF2-40B4-BE49-F238E27FC236}">
                <a16:creationId xmlns:a16="http://schemas.microsoft.com/office/drawing/2014/main" id="{C746DC8A-44F6-4BF8-BA35-8B7AF666311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81200" y="477118"/>
            <a:ext cx="1314151" cy="1087428"/>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38A703F3-EA09-4A8F-B1A9-BDE1E7E20D27}"/>
              </a:ext>
            </a:extLst>
          </p:cNvPr>
          <p:cNvSpPr txBox="1"/>
          <p:nvPr/>
        </p:nvSpPr>
        <p:spPr>
          <a:xfrm>
            <a:off x="1717963" y="1620726"/>
            <a:ext cx="8756074" cy="584775"/>
          </a:xfrm>
          <a:prstGeom prst="rect">
            <a:avLst/>
          </a:prstGeom>
          <a:noFill/>
        </p:spPr>
        <p:txBody>
          <a:bodyPr wrap="square" rtlCol="0">
            <a:spAutoFit/>
          </a:bodyPr>
          <a:lstStyle/>
          <a:p>
            <a:pPr algn="ctr"/>
            <a:r>
              <a:rPr lang="en-US" sz="3200" dirty="0">
                <a:latin typeface="Times New Roman" panose="02020603050405020304" pitchFamily="18" charset="0"/>
                <a:cs typeface="Times New Roman" panose="02020603050405020304" pitchFamily="18" charset="0"/>
              </a:rPr>
              <a:t>BÁO CÁO KHÓA LUẬN TỐT NGHIỆP</a:t>
            </a:r>
          </a:p>
        </p:txBody>
      </p:sp>
      <p:sp>
        <p:nvSpPr>
          <p:cNvPr id="12" name="TextBox 11">
            <a:extLst>
              <a:ext uri="{FF2B5EF4-FFF2-40B4-BE49-F238E27FC236}">
                <a16:creationId xmlns:a16="http://schemas.microsoft.com/office/drawing/2014/main" id="{36503183-E2AE-4042-86A7-CCE46A7ABD2F}"/>
              </a:ext>
            </a:extLst>
          </p:cNvPr>
          <p:cNvSpPr txBox="1"/>
          <p:nvPr/>
        </p:nvSpPr>
        <p:spPr>
          <a:xfrm>
            <a:off x="5629364" y="2310725"/>
            <a:ext cx="1011815" cy="461665"/>
          </a:xfrm>
          <a:prstGeom prst="rect">
            <a:avLst/>
          </a:prstGeom>
          <a:noFill/>
        </p:spPr>
        <p:txBody>
          <a:bodyPr wrap="none" rtlCol="0">
            <a:spAutoFit/>
          </a:bodyPr>
          <a:lstStyle/>
          <a:p>
            <a:r>
              <a:rPr lang="en-US" sz="2400" u="sng" dirty="0" err="1">
                <a:latin typeface="Times New Roman" panose="02020603050405020304" pitchFamily="18" charset="0"/>
                <a:cs typeface="Times New Roman" panose="02020603050405020304" pitchFamily="18" charset="0"/>
              </a:rPr>
              <a:t>Đề</a:t>
            </a:r>
            <a:r>
              <a:rPr lang="en-US" sz="2400" u="sng" dirty="0">
                <a:latin typeface="Times New Roman" panose="02020603050405020304" pitchFamily="18" charset="0"/>
                <a:cs typeface="Times New Roman" panose="02020603050405020304" pitchFamily="18" charset="0"/>
              </a:rPr>
              <a:t> </a:t>
            </a:r>
            <a:r>
              <a:rPr lang="en-US" sz="2400" u="sng" dirty="0" err="1">
                <a:latin typeface="Times New Roman" panose="02020603050405020304" pitchFamily="18" charset="0"/>
                <a:cs typeface="Times New Roman" panose="02020603050405020304" pitchFamily="18" charset="0"/>
              </a:rPr>
              <a:t>tài</a:t>
            </a:r>
            <a:r>
              <a:rPr lang="en-US" sz="2400" u="sng" dirty="0">
                <a:latin typeface="Times New Roman" panose="02020603050405020304" pitchFamily="18" charset="0"/>
                <a:cs typeface="Times New Roman" panose="02020603050405020304" pitchFamily="18" charset="0"/>
              </a:rPr>
              <a:t>:</a:t>
            </a:r>
          </a:p>
        </p:txBody>
      </p:sp>
      <p:sp>
        <p:nvSpPr>
          <p:cNvPr id="13" name="TextBox 12">
            <a:extLst>
              <a:ext uri="{FF2B5EF4-FFF2-40B4-BE49-F238E27FC236}">
                <a16:creationId xmlns:a16="http://schemas.microsoft.com/office/drawing/2014/main" id="{16B2CEFF-01C0-4A59-9635-2E371A25CDE3}"/>
              </a:ext>
            </a:extLst>
          </p:cNvPr>
          <p:cNvSpPr txBox="1"/>
          <p:nvPr/>
        </p:nvSpPr>
        <p:spPr>
          <a:xfrm>
            <a:off x="1246908" y="2965814"/>
            <a:ext cx="9698182" cy="1200329"/>
          </a:xfrm>
          <a:prstGeom prst="rect">
            <a:avLst/>
          </a:prstGeom>
          <a:noFill/>
        </p:spPr>
        <p:txBody>
          <a:bodyPr wrap="square" rtlCol="0">
            <a:spAutoFit/>
          </a:bodyPr>
          <a:lstStyle/>
          <a:p>
            <a:pPr algn="ctr"/>
            <a:r>
              <a:rPr lang="en-US" sz="3600">
                <a:latin typeface="Times New Roman" panose="02020603050405020304" pitchFamily="18" charset="0"/>
                <a:cs typeface="Times New Roman" panose="02020603050405020304" pitchFamily="18" charset="0"/>
              </a:rPr>
              <a:t>XÂY DỰNG ỨNG DỤNG HỖ TRỢ HỌC TIẾNG ANH CHO SINH VIÊN VÀ NG</a:t>
            </a:r>
            <a:r>
              <a:rPr lang="vi-VN" sz="3600">
                <a:latin typeface="Times New Roman" panose="02020603050405020304" pitchFamily="18" charset="0"/>
                <a:cs typeface="Times New Roman" panose="02020603050405020304" pitchFamily="18" charset="0"/>
              </a:rPr>
              <a:t>Ư</a:t>
            </a:r>
            <a:r>
              <a:rPr lang="en-US" sz="3600">
                <a:latin typeface="Times New Roman" panose="02020603050405020304" pitchFamily="18" charset="0"/>
                <a:cs typeface="Times New Roman" panose="02020603050405020304" pitchFamily="18" charset="0"/>
              </a:rPr>
              <a:t>ỜI ĐI LÀM</a:t>
            </a:r>
            <a:endParaRPr lang="en-US" sz="3600" dirty="0">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B11ADB4F-26A1-46DE-8D63-DE25806A8B6C}"/>
              </a:ext>
            </a:extLst>
          </p:cNvPr>
          <p:cNvSpPr txBox="1"/>
          <p:nvPr/>
        </p:nvSpPr>
        <p:spPr>
          <a:xfrm>
            <a:off x="7038753" y="4378887"/>
            <a:ext cx="4360036" cy="1569660"/>
          </a:xfrm>
          <a:prstGeom prst="rect">
            <a:avLst/>
          </a:prstGeom>
          <a:noFill/>
        </p:spPr>
        <p:txBody>
          <a:bodyPr wrap="square" rtlCol="0">
            <a:spAutoFit/>
          </a:bodyPr>
          <a:lstStyle/>
          <a:p>
            <a:r>
              <a:rPr lang="vi-VN" sz="2400" dirty="0">
                <a:latin typeface="+mj-lt"/>
              </a:rPr>
              <a:t>GVHD</a:t>
            </a:r>
            <a:r>
              <a:rPr lang="vi-VN" sz="2400">
                <a:latin typeface="+mj-lt"/>
              </a:rPr>
              <a:t>: ThS. </a:t>
            </a:r>
            <a:r>
              <a:rPr lang="en-US" sz="2400">
                <a:latin typeface="Times New Roman" panose="02020603050405020304" pitchFamily="18" charset="0"/>
                <a:cs typeface="Times New Roman" panose="02020603050405020304" pitchFamily="18" charset="0"/>
              </a:rPr>
              <a:t>Trần Anh Dũng</a:t>
            </a:r>
            <a:endParaRPr lang="en-US" sz="2400" dirty="0">
              <a:latin typeface="Times New Roman" panose="02020603050405020304" pitchFamily="18" charset="0"/>
              <a:cs typeface="Times New Roman" panose="02020603050405020304" pitchFamily="18" charset="0"/>
            </a:endParaRPr>
          </a:p>
          <a:p>
            <a:r>
              <a:rPr lang="vi-VN" sz="2400" dirty="0">
                <a:latin typeface="+mj-lt"/>
              </a:rPr>
              <a:t>SVTH:</a:t>
            </a:r>
            <a:endParaRPr lang="en-US" sz="2400" dirty="0">
              <a:latin typeface="+mj-lt"/>
            </a:endParaRPr>
          </a:p>
          <a:p>
            <a:r>
              <a:rPr lang="en-US" sz="2400">
                <a:latin typeface="Times New Roman" panose="02020603050405020304" pitchFamily="18" charset="0"/>
                <a:cs typeface="Times New Roman" panose="02020603050405020304" pitchFamily="18" charset="0"/>
              </a:rPr>
              <a:t>Nguyễn Văn Thịnh  12520417</a:t>
            </a:r>
            <a:endParaRPr lang="en-US" sz="2400" dirty="0">
              <a:latin typeface="Times New Roman" panose="02020603050405020304" pitchFamily="18" charset="0"/>
              <a:cs typeface="Times New Roman" panose="02020603050405020304" pitchFamily="18" charset="0"/>
            </a:endParaRPr>
          </a:p>
          <a:p>
            <a:r>
              <a:rPr lang="en-US" sz="2400">
                <a:latin typeface="Times New Roman" panose="02020603050405020304" pitchFamily="18" charset="0"/>
                <a:cs typeface="Times New Roman" panose="02020603050405020304" pitchFamily="18" charset="0"/>
              </a:rPr>
              <a:t>Huỳnh Khoa Vin</a:t>
            </a:r>
            <a:r>
              <a:rPr lang="vi-VN" sz="2400">
                <a:latin typeface="Times New Roman" panose="02020603050405020304" pitchFamily="18" charset="0"/>
                <a:cs typeface="Times New Roman" panose="02020603050405020304" pitchFamily="18" charset="0"/>
              </a:rPr>
              <a:t> </a:t>
            </a:r>
            <a:r>
              <a:rPr lang="en-US" sz="2400">
                <a:latin typeface="Times New Roman" panose="02020603050405020304" pitchFamily="18" charset="0"/>
                <a:cs typeface="Times New Roman" panose="02020603050405020304" pitchFamily="18" charset="0"/>
              </a:rPr>
              <a:t>12520504</a:t>
            </a:r>
            <a:endParaRPr lang="en-US" sz="2400" dirty="0">
              <a:latin typeface="Times New Roman" panose="02020603050405020304" pitchFamily="18" charset="0"/>
              <a:cs typeface="Times New Roman" panose="02020603050405020304" pitchFamily="18" charset="0"/>
            </a:endParaRPr>
          </a:p>
        </p:txBody>
      </p:sp>
      <p:sp>
        <p:nvSpPr>
          <p:cNvPr id="15" name="Rectangle 14">
            <a:extLst>
              <a:ext uri="{FF2B5EF4-FFF2-40B4-BE49-F238E27FC236}">
                <a16:creationId xmlns:a16="http://schemas.microsoft.com/office/drawing/2014/main" id="{39527A3A-4099-4813-9BB4-451748F48BE8}"/>
              </a:ext>
            </a:extLst>
          </p:cNvPr>
          <p:cNvSpPr/>
          <p:nvPr/>
        </p:nvSpPr>
        <p:spPr>
          <a:xfrm>
            <a:off x="4682437" y="6161291"/>
            <a:ext cx="2905668" cy="369332"/>
          </a:xfrm>
          <a:prstGeom prst="rect">
            <a:avLst/>
          </a:prstGeom>
        </p:spPr>
        <p:txBody>
          <a:bodyPr wrap="none">
            <a:spAutoFit/>
          </a:bodyPr>
          <a:lstStyle/>
          <a:p>
            <a:pPr algn="ctr"/>
            <a:r>
              <a:rPr lang="en-US" i="1" dirty="0">
                <a:latin typeface="Times New Roman" panose="02020603050405020304" pitchFamily="18" charset="0"/>
                <a:cs typeface="Times New Roman" panose="02020603050405020304" pitchFamily="18" charset="0"/>
              </a:rPr>
              <a:t>TP. HỒ CHÍ MINH</a:t>
            </a:r>
            <a:r>
              <a:rPr lang="en-US" i="1">
                <a:latin typeface="Times New Roman" panose="02020603050405020304" pitchFamily="18" charset="0"/>
                <a:cs typeface="Times New Roman" panose="02020603050405020304" pitchFamily="18" charset="0"/>
              </a:rPr>
              <a:t>, 07/2017 </a:t>
            </a:r>
            <a:endParaRPr lang="en-US"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5987613"/>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latin typeface="Times New Roman" panose="02020603050405020304" pitchFamily="18" charset="0"/>
                <a:cs typeface="Times New Roman" panose="02020603050405020304" pitchFamily="18" charset="0"/>
              </a:rPr>
              <a:t>4. C</a:t>
            </a:r>
            <a:r>
              <a:rPr lang="vi-VN" b="1">
                <a:cs typeface="Times New Roman" panose="02020603050405020304" pitchFamily="18" charset="0"/>
              </a:rPr>
              <a:t>ơ</a:t>
            </a:r>
            <a:r>
              <a:rPr lang="en-US" b="1">
                <a:latin typeface="Times New Roman" panose="02020603050405020304" pitchFamily="18" charset="0"/>
                <a:cs typeface="Times New Roman" panose="02020603050405020304" pitchFamily="18" charset="0"/>
              </a:rPr>
              <a:t> sở lý thuyết</a:t>
            </a:r>
            <a:endParaRPr lang="en-US">
              <a:latin typeface="Times New Roman" panose="02020603050405020304" pitchFamily="18" charset="0"/>
              <a:cs typeface="Times New Roman" panose="02020603050405020304" pitchFamily="18" charset="0"/>
            </a:endParaRPr>
          </a:p>
        </p:txBody>
      </p:sp>
      <p:sp>
        <p:nvSpPr>
          <p:cNvPr id="4" name="Rectangle 2"/>
          <p:cNvSpPr>
            <a:spLocks noChangeArrowheads="1"/>
          </p:cNvSpPr>
          <p:nvPr/>
        </p:nvSpPr>
        <p:spPr bwMode="auto">
          <a:xfrm>
            <a:off x="2728686" y="184331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 name="Content Placeholder 2"/>
          <p:cNvSpPr>
            <a:spLocks noGrp="1"/>
          </p:cNvSpPr>
          <p:nvPr>
            <p:ph idx="1"/>
          </p:nvPr>
        </p:nvSpPr>
        <p:spPr>
          <a:xfrm>
            <a:off x="838200" y="1825625"/>
            <a:ext cx="10515600" cy="4351338"/>
          </a:xfrm>
        </p:spPr>
        <p:txBody>
          <a:bodyPr/>
          <a:lstStyle/>
          <a:p>
            <a:pPr>
              <a:buFont typeface="Wingdings" panose="05000000000000000000" pitchFamily="2" charset="2"/>
              <a:buChar char="q"/>
            </a:pPr>
            <a:r>
              <a:rPr lang="en-US" altLang="en-US" b="1">
                <a:latin typeface="Times New Roman" panose="02020603050405020304" pitchFamily="18" charset="0"/>
                <a:cs typeface="Times New Roman" panose="02020603050405020304" pitchFamily="18" charset="0"/>
              </a:rPr>
              <a:t> Dagger 2.0</a:t>
            </a:r>
            <a:endParaRPr lang="en-US"/>
          </a:p>
        </p:txBody>
      </p:sp>
      <p:sp>
        <p:nvSpPr>
          <p:cNvPr id="19" name="Rectangle 18"/>
          <p:cNvSpPr>
            <a:spLocks noChangeArrowheads="1"/>
          </p:cNvSpPr>
          <p:nvPr/>
        </p:nvSpPr>
        <p:spPr bwMode="auto">
          <a:xfrm>
            <a:off x="838199" y="2455867"/>
            <a:ext cx="6870405" cy="31936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92100" indent="-292100">
              <a:defRPr>
                <a:solidFill>
                  <a:schemeClr val="tx1"/>
                </a:solidFill>
                <a:latin typeface="Times New Roman" panose="02020603050405020304" pitchFamily="18" charset="0"/>
              </a:defRPr>
            </a:lvl1pPr>
            <a:lvl2pPr marL="749300" indent="-29210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defRPr>
            </a:lvl9pPr>
          </a:lstStyle>
          <a:p>
            <a:pPr marL="685800" lvl="1" indent="-228600">
              <a:lnSpc>
                <a:spcPct val="150000"/>
              </a:lnSpc>
              <a:spcBef>
                <a:spcPts val="500"/>
              </a:spcBef>
              <a:spcAft>
                <a:spcPct val="10000"/>
              </a:spcAft>
              <a:buClr>
                <a:schemeClr val="accent1"/>
              </a:buClr>
              <a:buFont typeface="Wingdings" panose="05000000000000000000" pitchFamily="2" charset="2"/>
              <a:buChar char="Ø"/>
            </a:pPr>
            <a:r>
              <a:rPr lang="en-US" altLang="en-US" sz="2100">
                <a:cs typeface="Times New Roman" panose="02020603050405020304" pitchFamily="18" charset="0"/>
              </a:rPr>
              <a:t>Giúp tham chiếu các </a:t>
            </a:r>
            <a:r>
              <a:rPr lang="en-US" altLang="en-US" sz="2100" err="1">
                <a:cs typeface="Times New Roman" panose="02020603050405020304" pitchFamily="18" charset="0"/>
              </a:rPr>
              <a:t>phụ</a:t>
            </a:r>
            <a:r>
              <a:rPr lang="en-US" altLang="en-US" sz="2100">
                <a:cs typeface="Times New Roman" panose="02020603050405020304" pitchFamily="18" charset="0"/>
              </a:rPr>
              <a:t> </a:t>
            </a:r>
            <a:r>
              <a:rPr lang="en-US" altLang="en-US" sz="2100" err="1">
                <a:cs typeface="Times New Roman" panose="02020603050405020304" pitchFamily="18" charset="0"/>
              </a:rPr>
              <a:t>thuộc</a:t>
            </a:r>
            <a:r>
              <a:rPr lang="en-US" altLang="en-US" sz="2100">
                <a:cs typeface="Times New Roman" panose="02020603050405020304" pitchFamily="18" charset="0"/>
              </a:rPr>
              <a:t> </a:t>
            </a:r>
            <a:r>
              <a:rPr lang="en-US" altLang="en-US" sz="2100" err="1">
                <a:cs typeface="Times New Roman" panose="02020603050405020304" pitchFamily="18" charset="0"/>
              </a:rPr>
              <a:t>một</a:t>
            </a:r>
            <a:r>
              <a:rPr lang="en-US" altLang="en-US" sz="2100">
                <a:cs typeface="Times New Roman" panose="02020603050405020304" pitchFamily="18" charset="0"/>
              </a:rPr>
              <a:t> </a:t>
            </a:r>
            <a:r>
              <a:rPr lang="en-US" altLang="en-US" sz="2100" err="1">
                <a:cs typeface="Times New Roman" panose="02020603050405020304" pitchFamily="18" charset="0"/>
              </a:rPr>
              <a:t>cách</a:t>
            </a:r>
            <a:r>
              <a:rPr lang="en-US" altLang="en-US" sz="2100">
                <a:cs typeface="Times New Roman" panose="02020603050405020304" pitchFamily="18" charset="0"/>
              </a:rPr>
              <a:t> </a:t>
            </a:r>
            <a:r>
              <a:rPr lang="en-US" altLang="en-US" sz="2100" err="1">
                <a:cs typeface="Times New Roman" panose="02020603050405020304" pitchFamily="18" charset="0"/>
              </a:rPr>
              <a:t>dễ</a:t>
            </a:r>
            <a:r>
              <a:rPr lang="en-US" altLang="en-US" sz="2100">
                <a:cs typeface="Times New Roman" panose="02020603050405020304" pitchFamily="18" charset="0"/>
              </a:rPr>
              <a:t> dàng thông qua các đăng ký tr</a:t>
            </a:r>
            <a:r>
              <a:rPr lang="vi-VN" altLang="en-US" sz="2100">
                <a:cs typeface="Times New Roman" panose="02020603050405020304" pitchFamily="18" charset="0"/>
              </a:rPr>
              <a:t>ư</a:t>
            </a:r>
            <a:r>
              <a:rPr lang="en-US" altLang="en-US" sz="2100">
                <a:cs typeface="Times New Roman" panose="02020603050405020304" pitchFamily="18" charset="0"/>
              </a:rPr>
              <a:t>ớc đó.</a:t>
            </a:r>
          </a:p>
          <a:p>
            <a:pPr marL="685800" lvl="1" indent="-228600">
              <a:lnSpc>
                <a:spcPct val="150000"/>
              </a:lnSpc>
              <a:spcBef>
                <a:spcPts val="500"/>
              </a:spcBef>
              <a:spcAft>
                <a:spcPct val="10000"/>
              </a:spcAft>
              <a:buClr>
                <a:schemeClr val="accent1"/>
              </a:buClr>
              <a:buFont typeface="Wingdings" panose="05000000000000000000" pitchFamily="2" charset="2"/>
              <a:buChar char="Ø"/>
            </a:pPr>
            <a:r>
              <a:rPr lang="en-US" altLang="en-US" sz="2100">
                <a:cs typeface="Times New Roman" panose="02020603050405020304" pitchFamily="18" charset="0"/>
              </a:rPr>
              <a:t>Độc lập hóa các xử lý từ đó độc lập hóa công việc của các lập trình viên.</a:t>
            </a:r>
          </a:p>
          <a:p>
            <a:pPr marL="685800" lvl="1" indent="-228600">
              <a:lnSpc>
                <a:spcPct val="150000"/>
              </a:lnSpc>
              <a:spcBef>
                <a:spcPts val="500"/>
              </a:spcBef>
              <a:spcAft>
                <a:spcPct val="10000"/>
              </a:spcAft>
              <a:buClr>
                <a:schemeClr val="accent1"/>
              </a:buClr>
              <a:buFont typeface="Wingdings" panose="05000000000000000000" pitchFamily="2" charset="2"/>
              <a:buChar char="Ø"/>
            </a:pPr>
            <a:r>
              <a:rPr lang="en-US" altLang="en-US" sz="2100">
                <a:cs typeface="Times New Roman" panose="02020603050405020304" pitchFamily="18" charset="0"/>
              </a:rPr>
              <a:t>Kết hợp cực tốt với mô hình MVP làm cho mã ứng dụng rành mạch, rõ ràng.</a:t>
            </a:r>
          </a:p>
        </p:txBody>
      </p:sp>
      <p:sp>
        <p:nvSpPr>
          <p:cNvPr id="3" name="Slide Number Placeholder 2"/>
          <p:cNvSpPr>
            <a:spLocks noGrp="1"/>
          </p:cNvSpPr>
          <p:nvPr>
            <p:ph type="sldNum" sz="quarter" idx="12"/>
          </p:nvPr>
        </p:nvSpPr>
        <p:spPr/>
        <p:txBody>
          <a:bodyPr/>
          <a:lstStyle/>
          <a:p>
            <a:fld id="{4EC24FEA-4A49-42A0-8F99-EBE78793232F}" type="slidenum">
              <a:rPr lang="en-US" smtClean="0"/>
              <a:t>10</a:t>
            </a:fld>
            <a:endParaRPr lang="en-US"/>
          </a:p>
        </p:txBody>
      </p:sp>
      <p:pic>
        <p:nvPicPr>
          <p:cNvPr id="9" name="Picture 8">
            <a:extLst>
              <a:ext uri="{FF2B5EF4-FFF2-40B4-BE49-F238E27FC236}">
                <a16:creationId xmlns:a16="http://schemas.microsoft.com/office/drawing/2014/main" id="{5A80F441-A0FF-469D-864A-4B02BF4BE3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46511" y="1978252"/>
            <a:ext cx="3364762" cy="3364762"/>
          </a:xfrm>
          <a:prstGeom prst="rect">
            <a:avLst/>
          </a:prstGeom>
        </p:spPr>
      </p:pic>
    </p:spTree>
    <p:extLst>
      <p:ext uri="{BB962C8B-B14F-4D97-AF65-F5344CB8AC3E}">
        <p14:creationId xmlns:p14="http://schemas.microsoft.com/office/powerpoint/2010/main" val="1686426386"/>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r>
              <a:rPr lang="en-US" b="1">
                <a:latin typeface="Times New Roman" panose="02020603050405020304" pitchFamily="18" charset="0"/>
                <a:cs typeface="Times New Roman" panose="02020603050405020304" pitchFamily="18" charset="0"/>
              </a:rPr>
              <a:t>5. Hiện thực ứng dụng</a:t>
            </a:r>
            <a:endParaRPr lang="en-US"/>
          </a:p>
        </p:txBody>
      </p:sp>
      <p:sp>
        <p:nvSpPr>
          <p:cNvPr id="3" name="Content Placeholder 2"/>
          <p:cNvSpPr>
            <a:spLocks noGrp="1"/>
          </p:cNvSpPr>
          <p:nvPr>
            <p:ph idx="1"/>
          </p:nvPr>
        </p:nvSpPr>
        <p:spPr>
          <a:xfrm>
            <a:off x="838200" y="1825060"/>
            <a:ext cx="10515600" cy="741760"/>
          </a:xfrm>
        </p:spPr>
        <p:txBody>
          <a:bodyPr/>
          <a:lstStyle/>
          <a:p>
            <a:pPr>
              <a:buFont typeface="Wingdings" panose="05000000000000000000" pitchFamily="2" charset="2"/>
              <a:buChar char="q"/>
            </a:pPr>
            <a:r>
              <a:rPr lang="en-US" altLang="en-US" b="1">
                <a:latin typeface="Times New Roman" panose="02020603050405020304" pitchFamily="18" charset="0"/>
                <a:cs typeface="Times New Roman" panose="02020603050405020304" pitchFamily="18" charset="0"/>
              </a:rPr>
              <a:t> </a:t>
            </a:r>
            <a:r>
              <a:rPr lang="vi-VN" altLang="en-US" b="1">
                <a:latin typeface="Times New Roman" panose="02020603050405020304" pitchFamily="18" charset="0"/>
                <a:cs typeface="Times New Roman" panose="02020603050405020304" pitchFamily="18" charset="0"/>
              </a:rPr>
              <a:t>Nội dung thực hiện</a:t>
            </a:r>
            <a:endParaRPr lang="en-US" altLang="en-US" b="1">
              <a:latin typeface="Times New Roman" panose="02020603050405020304" pitchFamily="18" charset="0"/>
              <a:cs typeface="Times New Roman" panose="02020603050405020304" pitchFamily="18" charset="0"/>
            </a:endParaRPr>
          </a:p>
          <a:p>
            <a:pPr marL="0" indent="0">
              <a:buNone/>
            </a:pPr>
            <a:endParaRPr lang="en-US"/>
          </a:p>
        </p:txBody>
      </p:sp>
      <p:sp>
        <p:nvSpPr>
          <p:cNvPr id="14" name="Title 1">
            <a:extLst>
              <a:ext uri="{FF2B5EF4-FFF2-40B4-BE49-F238E27FC236}">
                <a16:creationId xmlns:a16="http://schemas.microsoft.com/office/drawing/2014/main" id="{5B7E0079-14F5-4FCA-929B-086A11FB5D2F}"/>
              </a:ext>
            </a:extLst>
          </p:cNvPr>
          <p:cNvSpPr txBox="1">
            <a:spLocks/>
          </p:cNvSpPr>
          <p:nvPr/>
        </p:nvSpPr>
        <p:spPr>
          <a:xfrm>
            <a:off x="5176988" y="2590961"/>
            <a:ext cx="3825552" cy="1010019"/>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marL="628650" lvl="1" indent="-171450">
              <a:buFont typeface="Courier New" panose="02070309020205020404" pitchFamily="49" charset="0"/>
              <a:buChar char="o"/>
            </a:pPr>
            <a:r>
              <a:rPr lang="en-US" sz="100">
                <a:latin typeface="Times New Roman" panose="02020603050405020304" pitchFamily="18" charset="0"/>
                <a:cs typeface="Times New Roman" panose="02020603050405020304" pitchFamily="18" charset="0"/>
              </a:rPr>
              <a:t>	</a:t>
            </a:r>
          </a:p>
        </p:txBody>
      </p:sp>
      <p:pic>
        <p:nvPicPr>
          <p:cNvPr id="32" name="Picture 31">
            <a:extLst>
              <a:ext uri="{FF2B5EF4-FFF2-40B4-BE49-F238E27FC236}">
                <a16:creationId xmlns:a16="http://schemas.microsoft.com/office/drawing/2014/main" id="{97675C3E-9898-4AD2-A14E-837D61B070E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11949" y="4019339"/>
            <a:ext cx="2283254" cy="1538968"/>
          </a:xfrm>
          <a:prstGeom prst="rect">
            <a:avLst/>
          </a:prstGeom>
        </p:spPr>
      </p:pic>
      <p:pic>
        <p:nvPicPr>
          <p:cNvPr id="36" name="Picture 35">
            <a:extLst>
              <a:ext uri="{FF2B5EF4-FFF2-40B4-BE49-F238E27FC236}">
                <a16:creationId xmlns:a16="http://schemas.microsoft.com/office/drawing/2014/main" id="{E2076621-C722-47D3-A783-7FB534FC76C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704025" y="4019339"/>
            <a:ext cx="1920230" cy="1538968"/>
          </a:xfrm>
          <a:prstGeom prst="rect">
            <a:avLst/>
          </a:prstGeom>
        </p:spPr>
      </p:pic>
      <p:cxnSp>
        <p:nvCxnSpPr>
          <p:cNvPr id="61" name="Straight Arrow Connector 60">
            <a:extLst>
              <a:ext uri="{FF2B5EF4-FFF2-40B4-BE49-F238E27FC236}">
                <a16:creationId xmlns:a16="http://schemas.microsoft.com/office/drawing/2014/main" id="{6D041D01-3BD9-46B9-8EC6-39D5AA9FCB51}"/>
              </a:ext>
            </a:extLst>
          </p:cNvPr>
          <p:cNvCxnSpPr>
            <a:cxnSpLocks/>
          </p:cNvCxnSpPr>
          <p:nvPr/>
        </p:nvCxnSpPr>
        <p:spPr>
          <a:xfrm flipH="1" flipV="1">
            <a:off x="9671340" y="3436327"/>
            <a:ext cx="460820" cy="567920"/>
          </a:xfrm>
          <a:prstGeom prst="straightConnector1">
            <a:avLst/>
          </a:prstGeom>
          <a:ln w="76200">
            <a:headEnd type="triangle"/>
            <a:tailEnd type="triangle"/>
          </a:ln>
        </p:spPr>
        <p:style>
          <a:lnRef idx="1">
            <a:schemeClr val="accent1"/>
          </a:lnRef>
          <a:fillRef idx="0">
            <a:schemeClr val="accent1"/>
          </a:fillRef>
          <a:effectRef idx="0">
            <a:schemeClr val="accent1"/>
          </a:effectRef>
          <a:fontRef idx="minor">
            <a:schemeClr val="tx1"/>
          </a:fontRef>
        </p:style>
      </p:cxnSp>
      <p:pic>
        <p:nvPicPr>
          <p:cNvPr id="72" name="Picture 71">
            <a:extLst>
              <a:ext uri="{FF2B5EF4-FFF2-40B4-BE49-F238E27FC236}">
                <a16:creationId xmlns:a16="http://schemas.microsoft.com/office/drawing/2014/main" id="{882B7A20-599E-4233-8566-E693E20DF1A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16407" y="2003836"/>
            <a:ext cx="2285343" cy="1540321"/>
          </a:xfrm>
          <a:prstGeom prst="rect">
            <a:avLst/>
          </a:prstGeom>
        </p:spPr>
      </p:pic>
      <p:cxnSp>
        <p:nvCxnSpPr>
          <p:cNvPr id="81" name="Straight Arrow Connector 80">
            <a:extLst>
              <a:ext uri="{FF2B5EF4-FFF2-40B4-BE49-F238E27FC236}">
                <a16:creationId xmlns:a16="http://schemas.microsoft.com/office/drawing/2014/main" id="{C8428441-1593-4F78-86D6-7E9D9D0CE4CE}"/>
              </a:ext>
            </a:extLst>
          </p:cNvPr>
          <p:cNvCxnSpPr>
            <a:cxnSpLocks/>
          </p:cNvCxnSpPr>
          <p:nvPr/>
        </p:nvCxnSpPr>
        <p:spPr>
          <a:xfrm flipH="1">
            <a:off x="7615739" y="3308339"/>
            <a:ext cx="380917" cy="711000"/>
          </a:xfrm>
          <a:prstGeom prst="straightConnector1">
            <a:avLst/>
          </a:prstGeom>
          <a:ln w="762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7" name="Straight Arrow Connector 116">
            <a:extLst>
              <a:ext uri="{FF2B5EF4-FFF2-40B4-BE49-F238E27FC236}">
                <a16:creationId xmlns:a16="http://schemas.microsoft.com/office/drawing/2014/main" id="{A8B2BB6E-8BA4-4C15-966D-B8B8DCB7E655}"/>
              </a:ext>
            </a:extLst>
          </p:cNvPr>
          <p:cNvCxnSpPr>
            <a:cxnSpLocks/>
          </p:cNvCxnSpPr>
          <p:nvPr/>
        </p:nvCxnSpPr>
        <p:spPr>
          <a:xfrm flipH="1">
            <a:off x="8537944" y="5012109"/>
            <a:ext cx="949241" cy="0"/>
          </a:xfrm>
          <a:prstGeom prst="straightConnector1">
            <a:avLst/>
          </a:prstGeom>
          <a:ln w="76200">
            <a:headEnd type="triangle"/>
            <a:tailEnd type="triangle"/>
          </a:ln>
        </p:spPr>
        <p:style>
          <a:lnRef idx="1">
            <a:schemeClr val="accent1"/>
          </a:lnRef>
          <a:fillRef idx="0">
            <a:schemeClr val="accent1"/>
          </a:fillRef>
          <a:effectRef idx="0">
            <a:schemeClr val="accent1"/>
          </a:effectRef>
          <a:fontRef idx="minor">
            <a:schemeClr val="tx1"/>
          </a:fontRef>
        </p:style>
      </p:cxnSp>
      <p:sp>
        <p:nvSpPr>
          <p:cNvPr id="176" name="Slide Number Placeholder 4">
            <a:extLst>
              <a:ext uri="{FF2B5EF4-FFF2-40B4-BE49-F238E27FC236}">
                <a16:creationId xmlns:a16="http://schemas.microsoft.com/office/drawing/2014/main" id="{B7508456-7322-4C38-9A60-873D9D925991}"/>
              </a:ext>
            </a:extLst>
          </p:cNvPr>
          <p:cNvSpPr>
            <a:spLocks noGrp="1"/>
          </p:cNvSpPr>
          <p:nvPr>
            <p:ph type="sldNum" sz="quarter" idx="12"/>
          </p:nvPr>
        </p:nvSpPr>
        <p:spPr>
          <a:xfrm>
            <a:off x="8610600" y="6297499"/>
            <a:ext cx="2743200" cy="365125"/>
          </a:xfrm>
        </p:spPr>
        <p:txBody>
          <a:bodyPr/>
          <a:lstStyle/>
          <a:p>
            <a:fld id="{4EC24FEA-4A49-42A0-8F99-EBE78793232F}" type="slidenum">
              <a:rPr lang="en-US" smtClean="0"/>
              <a:t>11</a:t>
            </a:fld>
            <a:endParaRPr lang="en-US"/>
          </a:p>
        </p:txBody>
      </p:sp>
      <p:sp>
        <p:nvSpPr>
          <p:cNvPr id="31" name="TextBox 30">
            <a:extLst>
              <a:ext uri="{FF2B5EF4-FFF2-40B4-BE49-F238E27FC236}">
                <a16:creationId xmlns:a16="http://schemas.microsoft.com/office/drawing/2014/main" id="{252447C6-2617-4055-B198-54FB7A436B07}"/>
              </a:ext>
            </a:extLst>
          </p:cNvPr>
          <p:cNvSpPr txBox="1"/>
          <p:nvPr/>
        </p:nvSpPr>
        <p:spPr>
          <a:xfrm>
            <a:off x="838200" y="2509798"/>
            <a:ext cx="5131008" cy="3613810"/>
          </a:xfrm>
          <a:prstGeom prst="rect">
            <a:avLst/>
          </a:prstGeom>
          <a:noFill/>
        </p:spPr>
        <p:txBody>
          <a:bodyPr wrap="square" rtlCol="0">
            <a:spAutoFit/>
          </a:bodyPr>
          <a:lstStyle/>
          <a:p>
            <a:pPr marL="800100" lvl="1" indent="-342900">
              <a:lnSpc>
                <a:spcPct val="150000"/>
              </a:lnSpc>
              <a:spcBef>
                <a:spcPts val="500"/>
              </a:spcBef>
              <a:buClr>
                <a:schemeClr val="accent1"/>
              </a:buClr>
              <a:buFont typeface="Wingdings" panose="05000000000000000000" pitchFamily="2" charset="2"/>
              <a:buChar char="Ø"/>
            </a:pPr>
            <a:r>
              <a:rPr lang="en-US" sz="2100">
                <a:latin typeface="Times New Roman" panose="02020603050405020304" pitchFamily="18" charset="0"/>
                <a:cs typeface="Times New Roman" panose="02020603050405020304" pitchFamily="18" charset="0"/>
              </a:rPr>
              <a:t>Phòng luyện tập: luyện nghe kèm đọc, mở khóa bài học, bài học hằng ngày,…</a:t>
            </a:r>
          </a:p>
          <a:p>
            <a:pPr marL="800100" lvl="1" indent="-342900">
              <a:lnSpc>
                <a:spcPct val="150000"/>
              </a:lnSpc>
              <a:spcBef>
                <a:spcPts val="500"/>
              </a:spcBef>
              <a:buClr>
                <a:schemeClr val="accent1"/>
              </a:buClr>
              <a:buFont typeface="Wingdings" panose="05000000000000000000" pitchFamily="2" charset="2"/>
              <a:buChar char="Ø"/>
            </a:pPr>
            <a:r>
              <a:rPr lang="en-US" sz="2100">
                <a:latin typeface="Times New Roman" panose="02020603050405020304" pitchFamily="18" charset="0"/>
                <a:cs typeface="Times New Roman" panose="02020603050405020304" pitchFamily="18" charset="0"/>
              </a:rPr>
              <a:t>Đấu tr</a:t>
            </a:r>
            <a:r>
              <a:rPr lang="vi-VN" sz="2100">
                <a:latin typeface="Times New Roman" panose="02020603050405020304" pitchFamily="18" charset="0"/>
                <a:cs typeface="Times New Roman" panose="02020603050405020304" pitchFamily="18" charset="0"/>
              </a:rPr>
              <a:t>ư</a:t>
            </a:r>
            <a:r>
              <a:rPr lang="en-US" sz="2100">
                <a:latin typeface="Times New Roman" panose="02020603050405020304" pitchFamily="18" charset="0"/>
                <a:cs typeface="Times New Roman" panose="02020603050405020304" pitchFamily="18" charset="0"/>
              </a:rPr>
              <a:t>ờng: thách đấu, trả lời câu hỏi, tổng kết trả lời, xem bảng xếp hạng,…</a:t>
            </a:r>
          </a:p>
          <a:p>
            <a:pPr marL="800100" lvl="1" indent="-342900">
              <a:lnSpc>
                <a:spcPct val="150000"/>
              </a:lnSpc>
              <a:spcBef>
                <a:spcPts val="500"/>
              </a:spcBef>
              <a:buClr>
                <a:schemeClr val="accent1"/>
              </a:buClr>
              <a:buFont typeface="Wingdings" panose="05000000000000000000" pitchFamily="2" charset="2"/>
              <a:buChar char="Ø"/>
            </a:pPr>
            <a:r>
              <a:rPr lang="en-US" sz="2100">
                <a:latin typeface="Times New Roman" panose="02020603050405020304" pitchFamily="18" charset="0"/>
                <a:cs typeface="Times New Roman" panose="02020603050405020304" pitchFamily="18" charset="0"/>
              </a:rPr>
              <a:t>Mạng xã hội thu nhỏ: kết bạn, chat với bạn bè, chia sẻ quá trình học tập,…</a:t>
            </a:r>
          </a:p>
        </p:txBody>
      </p:sp>
    </p:spTree>
    <p:extLst>
      <p:ext uri="{BB962C8B-B14F-4D97-AF65-F5344CB8AC3E}">
        <p14:creationId xmlns:p14="http://schemas.microsoft.com/office/powerpoint/2010/main" val="2991962841"/>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latin typeface="Times New Roman" panose="02020603050405020304" pitchFamily="18" charset="0"/>
                <a:cs typeface="Times New Roman" panose="02020603050405020304" pitchFamily="18" charset="0"/>
              </a:rPr>
              <a:t>5. Hiện thực ứng dụng</a:t>
            </a:r>
            <a:endParaRPr lang="en-US">
              <a:latin typeface="Times New Roman" panose="02020603050405020304" pitchFamily="18" charset="0"/>
              <a:cs typeface="Times New Roman" panose="02020603050405020304" pitchFamily="18" charset="0"/>
            </a:endParaRPr>
          </a:p>
        </p:txBody>
      </p:sp>
      <p:sp>
        <p:nvSpPr>
          <p:cNvPr id="4" name="Rectangle 2"/>
          <p:cNvSpPr>
            <a:spLocks noChangeArrowheads="1"/>
          </p:cNvSpPr>
          <p:nvPr/>
        </p:nvSpPr>
        <p:spPr bwMode="auto">
          <a:xfrm>
            <a:off x="2728686" y="184331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 name="Content Placeholder 2"/>
          <p:cNvSpPr>
            <a:spLocks noGrp="1"/>
          </p:cNvSpPr>
          <p:nvPr>
            <p:ph idx="1"/>
          </p:nvPr>
        </p:nvSpPr>
        <p:spPr>
          <a:xfrm>
            <a:off x="838200" y="1825625"/>
            <a:ext cx="10515600" cy="4351338"/>
          </a:xfrm>
        </p:spPr>
        <p:txBody>
          <a:bodyPr/>
          <a:lstStyle/>
          <a:p>
            <a:pPr>
              <a:buFont typeface="Wingdings" panose="05000000000000000000" pitchFamily="2" charset="2"/>
              <a:buChar char="q"/>
            </a:pPr>
            <a:r>
              <a:rPr lang="en-US" altLang="en-US" b="1">
                <a:latin typeface="Times New Roman" panose="02020603050405020304" pitchFamily="18" charset="0"/>
                <a:cs typeface="Times New Roman" panose="02020603050405020304" pitchFamily="18" charset="0"/>
              </a:rPr>
              <a:t> Chi tiết nội dung thực hiện</a:t>
            </a:r>
          </a:p>
          <a:p>
            <a:pPr marL="0" indent="0">
              <a:buNone/>
            </a:pPr>
            <a:endParaRPr lang="en-US"/>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Slide Number Placeholder 4"/>
          <p:cNvSpPr>
            <a:spLocks noGrp="1"/>
          </p:cNvSpPr>
          <p:nvPr>
            <p:ph type="sldNum" sz="quarter" idx="12"/>
          </p:nvPr>
        </p:nvSpPr>
        <p:spPr>
          <a:xfrm>
            <a:off x="8610600" y="6329589"/>
            <a:ext cx="2743200" cy="365125"/>
          </a:xfrm>
        </p:spPr>
        <p:txBody>
          <a:bodyPr/>
          <a:lstStyle/>
          <a:p>
            <a:fld id="{4EC24FEA-4A49-42A0-8F99-EBE78793232F}" type="slidenum">
              <a:rPr lang="en-US" smtClean="0"/>
              <a:t>12</a:t>
            </a:fld>
            <a:endParaRPr lang="en-US"/>
          </a:p>
        </p:txBody>
      </p:sp>
      <p:pic>
        <p:nvPicPr>
          <p:cNvPr id="8" name="Picture 7">
            <a:extLst>
              <a:ext uri="{FF2B5EF4-FFF2-40B4-BE49-F238E27FC236}">
                <a16:creationId xmlns:a16="http://schemas.microsoft.com/office/drawing/2014/main" id="{8148B094-D77B-477B-8E28-98EF26A991CC}"/>
              </a:ext>
            </a:extLst>
          </p:cNvPr>
          <p:cNvPicPr>
            <a:picLocks noChangeAspect="1"/>
          </p:cNvPicPr>
          <p:nvPr/>
        </p:nvPicPr>
        <p:blipFill>
          <a:blip r:embed="rId3"/>
          <a:stretch>
            <a:fillRect/>
          </a:stretch>
        </p:blipFill>
        <p:spPr>
          <a:xfrm>
            <a:off x="2728686" y="2302545"/>
            <a:ext cx="7046949" cy="3815953"/>
          </a:xfrm>
          <a:prstGeom prst="rect">
            <a:avLst/>
          </a:prstGeom>
        </p:spPr>
      </p:pic>
      <p:sp>
        <p:nvSpPr>
          <p:cNvPr id="10" name="Rectangle 9">
            <a:extLst>
              <a:ext uri="{FF2B5EF4-FFF2-40B4-BE49-F238E27FC236}">
                <a16:creationId xmlns:a16="http://schemas.microsoft.com/office/drawing/2014/main" id="{9C71EF86-1C24-41B2-9A09-0E1395D685D0}"/>
              </a:ext>
            </a:extLst>
          </p:cNvPr>
          <p:cNvSpPr>
            <a:spLocks noChangeArrowheads="1"/>
          </p:cNvSpPr>
          <p:nvPr/>
        </p:nvSpPr>
        <p:spPr bwMode="auto">
          <a:xfrm>
            <a:off x="3720127" y="6204374"/>
            <a:ext cx="340208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92100" indent="-292100">
              <a:defRPr>
                <a:solidFill>
                  <a:schemeClr val="tx1"/>
                </a:solidFill>
                <a:latin typeface="Times New Roman" panose="02020603050405020304" pitchFamily="18" charset="0"/>
              </a:defRPr>
            </a:lvl1pPr>
            <a:lvl2pPr marL="749300" indent="-29210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defRPr>
            </a:lvl9pPr>
          </a:lstStyle>
          <a:p>
            <a:pPr marL="914400" lvl="1" indent="0" algn="ctr">
              <a:spcBef>
                <a:spcPct val="10000"/>
              </a:spcBef>
              <a:spcAft>
                <a:spcPct val="10000"/>
              </a:spcAft>
              <a:buClr>
                <a:schemeClr val="accent1"/>
              </a:buClr>
            </a:pPr>
            <a:r>
              <a:rPr lang="en-US" altLang="en-US" sz="1400" i="1"/>
              <a:t>S</a:t>
            </a:r>
            <a:r>
              <a:rPr lang="vi-VN" altLang="en-US" sz="1400" i="1"/>
              <a:t>ơ</a:t>
            </a:r>
            <a:r>
              <a:rPr lang="en-US" altLang="en-US" sz="1400" i="1"/>
              <a:t> đồ use case tổng quát</a:t>
            </a:r>
          </a:p>
        </p:txBody>
      </p:sp>
    </p:spTree>
    <p:extLst>
      <p:ext uri="{BB962C8B-B14F-4D97-AF65-F5344CB8AC3E}">
        <p14:creationId xmlns:p14="http://schemas.microsoft.com/office/powerpoint/2010/main" val="647301749"/>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latin typeface="Times New Roman" panose="02020603050405020304" pitchFamily="18" charset="0"/>
                <a:cs typeface="Times New Roman" panose="02020603050405020304" pitchFamily="18" charset="0"/>
              </a:rPr>
              <a:t>45 Hiện thực ứng dụng</a:t>
            </a:r>
            <a:endParaRPr lang="en-US">
              <a:latin typeface="Times New Roman" panose="02020603050405020304" pitchFamily="18" charset="0"/>
              <a:cs typeface="Times New Roman" panose="02020603050405020304" pitchFamily="18" charset="0"/>
            </a:endParaRPr>
          </a:p>
        </p:txBody>
      </p:sp>
      <p:sp>
        <p:nvSpPr>
          <p:cNvPr id="4" name="Rectangle 2"/>
          <p:cNvSpPr>
            <a:spLocks noChangeArrowheads="1"/>
          </p:cNvSpPr>
          <p:nvPr/>
        </p:nvSpPr>
        <p:spPr bwMode="auto">
          <a:xfrm>
            <a:off x="2728686" y="184331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 name="Content Placeholder 2"/>
          <p:cNvSpPr>
            <a:spLocks noGrp="1"/>
          </p:cNvSpPr>
          <p:nvPr>
            <p:ph idx="1"/>
          </p:nvPr>
        </p:nvSpPr>
        <p:spPr>
          <a:xfrm>
            <a:off x="838200" y="1825625"/>
            <a:ext cx="5392479" cy="651761"/>
          </a:xfrm>
        </p:spPr>
        <p:txBody>
          <a:bodyPr/>
          <a:lstStyle/>
          <a:p>
            <a:pPr>
              <a:buFont typeface="Wingdings" panose="05000000000000000000" pitchFamily="2" charset="2"/>
              <a:buChar char="q"/>
            </a:pPr>
            <a:r>
              <a:rPr lang="en-US" altLang="en-US" b="1">
                <a:latin typeface="Times New Roman" panose="02020603050405020304" pitchFamily="18" charset="0"/>
                <a:cs typeface="Times New Roman" panose="02020603050405020304" pitchFamily="18" charset="0"/>
              </a:rPr>
              <a:t> Phòng luyện tập</a:t>
            </a:r>
          </a:p>
          <a:p>
            <a:pPr marL="0" indent="0">
              <a:buNone/>
            </a:pPr>
            <a:endParaRPr lang="en-US"/>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Slide Number Placeholder 4"/>
          <p:cNvSpPr>
            <a:spLocks noGrp="1"/>
          </p:cNvSpPr>
          <p:nvPr>
            <p:ph type="sldNum" sz="quarter" idx="12"/>
          </p:nvPr>
        </p:nvSpPr>
        <p:spPr>
          <a:xfrm>
            <a:off x="8610600" y="6329589"/>
            <a:ext cx="2743200" cy="365125"/>
          </a:xfrm>
        </p:spPr>
        <p:txBody>
          <a:bodyPr/>
          <a:lstStyle/>
          <a:p>
            <a:fld id="{4EC24FEA-4A49-42A0-8F99-EBE78793232F}" type="slidenum">
              <a:rPr lang="en-US" smtClean="0"/>
              <a:t>13</a:t>
            </a:fld>
            <a:endParaRPr lang="en-US"/>
          </a:p>
        </p:txBody>
      </p:sp>
      <p:pic>
        <p:nvPicPr>
          <p:cNvPr id="10" name="Picture 9">
            <a:extLst>
              <a:ext uri="{FF2B5EF4-FFF2-40B4-BE49-F238E27FC236}">
                <a16:creationId xmlns:a16="http://schemas.microsoft.com/office/drawing/2014/main" id="{C4A410D9-DABE-4DB8-8A8D-3878DFBBAEC0}"/>
              </a:ext>
            </a:extLst>
          </p:cNvPr>
          <p:cNvPicPr/>
          <p:nvPr/>
        </p:nvPicPr>
        <p:blipFill>
          <a:blip r:embed="rId3" cstate="print">
            <a:extLst>
              <a:ext uri="{28A0092B-C50C-407E-A947-70E740481C1C}">
                <a14:useLocalDpi xmlns:a14="http://schemas.microsoft.com/office/drawing/2010/main" val="0"/>
              </a:ext>
            </a:extLst>
          </a:blip>
          <a:stretch>
            <a:fillRect/>
          </a:stretch>
        </p:blipFill>
        <p:spPr bwMode="auto">
          <a:xfrm>
            <a:off x="7804582" y="1403259"/>
            <a:ext cx="2771060" cy="4926330"/>
          </a:xfrm>
          <a:prstGeom prst="rect">
            <a:avLst/>
          </a:prstGeom>
          <a:noFill/>
          <a:ln>
            <a:noFill/>
          </a:ln>
        </p:spPr>
      </p:pic>
      <p:sp>
        <p:nvSpPr>
          <p:cNvPr id="11" name="TextBox 10">
            <a:extLst>
              <a:ext uri="{FF2B5EF4-FFF2-40B4-BE49-F238E27FC236}">
                <a16:creationId xmlns:a16="http://schemas.microsoft.com/office/drawing/2014/main" id="{4CFA677D-882E-44B2-A61F-F748B2FFFBAF}"/>
              </a:ext>
            </a:extLst>
          </p:cNvPr>
          <p:cNvSpPr txBox="1"/>
          <p:nvPr/>
        </p:nvSpPr>
        <p:spPr>
          <a:xfrm>
            <a:off x="838199" y="2509798"/>
            <a:ext cx="6565136" cy="3613810"/>
          </a:xfrm>
          <a:prstGeom prst="rect">
            <a:avLst/>
          </a:prstGeom>
          <a:noFill/>
        </p:spPr>
        <p:txBody>
          <a:bodyPr wrap="square" rtlCol="0">
            <a:spAutoFit/>
          </a:bodyPr>
          <a:lstStyle/>
          <a:p>
            <a:pPr marL="800100" lvl="1" indent="-342900">
              <a:lnSpc>
                <a:spcPct val="150000"/>
              </a:lnSpc>
              <a:spcBef>
                <a:spcPts val="500"/>
              </a:spcBef>
              <a:buClr>
                <a:schemeClr val="accent1"/>
              </a:buClr>
              <a:buFont typeface="Wingdings" panose="05000000000000000000" pitchFamily="2" charset="2"/>
              <a:buChar char="Ø"/>
            </a:pPr>
            <a:r>
              <a:rPr lang="en-US" sz="2100">
                <a:latin typeface="Times New Roman" panose="02020603050405020304" pitchFamily="18" charset="0"/>
                <a:cs typeface="Times New Roman" panose="02020603050405020304" pitchFamily="18" charset="0"/>
              </a:rPr>
              <a:t>Cho phép ng</a:t>
            </a:r>
            <a:r>
              <a:rPr lang="vi-VN" sz="2100">
                <a:latin typeface="Times New Roman" panose="02020603050405020304" pitchFamily="18" charset="0"/>
                <a:cs typeface="Times New Roman" panose="02020603050405020304" pitchFamily="18" charset="0"/>
              </a:rPr>
              <a:t>ư</a:t>
            </a:r>
            <a:r>
              <a:rPr lang="en-US" sz="2100">
                <a:latin typeface="Times New Roman" panose="02020603050405020304" pitchFamily="18" charset="0"/>
                <a:cs typeface="Times New Roman" panose="02020603050405020304" pitchFamily="18" charset="0"/>
              </a:rPr>
              <a:t>ời dùng luyện tập với những bài học đã mở khóa hoặc đang miễn phí.</a:t>
            </a:r>
          </a:p>
          <a:p>
            <a:pPr marL="800100" lvl="1" indent="-342900">
              <a:lnSpc>
                <a:spcPct val="150000"/>
              </a:lnSpc>
              <a:spcBef>
                <a:spcPts val="500"/>
              </a:spcBef>
              <a:buClr>
                <a:schemeClr val="accent1"/>
              </a:buClr>
              <a:buFont typeface="Wingdings" panose="05000000000000000000" pitchFamily="2" charset="2"/>
              <a:buChar char="Ø"/>
            </a:pPr>
            <a:r>
              <a:rPr lang="en-US" sz="2100">
                <a:latin typeface="Times New Roman" panose="02020603050405020304" pitchFamily="18" charset="0"/>
                <a:cs typeface="Times New Roman" panose="02020603050405020304" pitchFamily="18" charset="0"/>
              </a:rPr>
              <a:t>Người dùng tiến hành nghe kèm đọc để hoàn thành bài học d</a:t>
            </a:r>
            <a:r>
              <a:rPr lang="vi-VN" sz="2100">
                <a:latin typeface="Times New Roman" panose="02020603050405020304" pitchFamily="18" charset="0"/>
                <a:cs typeface="Times New Roman" panose="02020603050405020304" pitchFamily="18" charset="0"/>
              </a:rPr>
              <a:t>ư</a:t>
            </a:r>
            <a:r>
              <a:rPr lang="en-US" sz="2100">
                <a:latin typeface="Times New Roman" panose="02020603050405020304" pitchFamily="18" charset="0"/>
                <a:cs typeface="Times New Roman" panose="02020603050405020304" pitchFamily="18" charset="0"/>
              </a:rPr>
              <a:t>ới sự giám sát của thống.</a:t>
            </a:r>
          </a:p>
          <a:p>
            <a:pPr marL="800100" lvl="1" indent="-342900">
              <a:lnSpc>
                <a:spcPct val="150000"/>
              </a:lnSpc>
              <a:spcBef>
                <a:spcPts val="500"/>
              </a:spcBef>
              <a:buClr>
                <a:schemeClr val="accent1"/>
              </a:buClr>
              <a:buFont typeface="Wingdings" panose="05000000000000000000" pitchFamily="2" charset="2"/>
              <a:buChar char="Ø"/>
            </a:pPr>
            <a:r>
              <a:rPr lang="en-US" sz="2100">
                <a:latin typeface="Times New Roman" panose="02020603050405020304" pitchFamily="18" charset="0"/>
                <a:cs typeface="Times New Roman" panose="02020603050405020304" pitchFamily="18" charset="0"/>
              </a:rPr>
              <a:t>Một số tiền sẻ đ</a:t>
            </a:r>
            <a:r>
              <a:rPr lang="vi-VN" sz="2100">
                <a:latin typeface="Times New Roman" panose="02020603050405020304" pitchFamily="18" charset="0"/>
                <a:cs typeface="Times New Roman" panose="02020603050405020304" pitchFamily="18" charset="0"/>
              </a:rPr>
              <a:t>ư</a:t>
            </a:r>
            <a:r>
              <a:rPr lang="en-US" sz="2100">
                <a:latin typeface="Times New Roman" panose="02020603050405020304" pitchFamily="18" charset="0"/>
                <a:cs typeface="Times New Roman" panose="02020603050405020304" pitchFamily="18" charset="0"/>
              </a:rPr>
              <a:t>ợc trao cho người học khi hoàn thành một bài học nào đó. Số tiền này dùng để mở khóa bài học hoặc để thi đấu.</a:t>
            </a:r>
          </a:p>
        </p:txBody>
      </p:sp>
    </p:spTree>
    <p:extLst>
      <p:ext uri="{BB962C8B-B14F-4D97-AF65-F5344CB8AC3E}">
        <p14:creationId xmlns:p14="http://schemas.microsoft.com/office/powerpoint/2010/main" val="3909232703"/>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latin typeface="Times New Roman" panose="02020603050405020304" pitchFamily="18" charset="0"/>
                <a:cs typeface="Times New Roman" panose="02020603050405020304" pitchFamily="18" charset="0"/>
              </a:rPr>
              <a:t>5. Hiện thực ứng dụng</a:t>
            </a:r>
            <a:endParaRPr lang="en-US">
              <a:latin typeface="Times New Roman" panose="02020603050405020304" pitchFamily="18" charset="0"/>
              <a:cs typeface="Times New Roman" panose="02020603050405020304" pitchFamily="18" charset="0"/>
            </a:endParaRPr>
          </a:p>
        </p:txBody>
      </p:sp>
      <p:sp>
        <p:nvSpPr>
          <p:cNvPr id="4" name="Rectangle 2"/>
          <p:cNvSpPr>
            <a:spLocks noChangeArrowheads="1"/>
          </p:cNvSpPr>
          <p:nvPr/>
        </p:nvSpPr>
        <p:spPr bwMode="auto">
          <a:xfrm>
            <a:off x="2728686" y="184331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 name="Content Placeholder 2"/>
          <p:cNvSpPr>
            <a:spLocks noGrp="1"/>
          </p:cNvSpPr>
          <p:nvPr>
            <p:ph idx="1"/>
          </p:nvPr>
        </p:nvSpPr>
        <p:spPr>
          <a:xfrm>
            <a:off x="838200" y="1825625"/>
            <a:ext cx="5392479" cy="651761"/>
          </a:xfrm>
        </p:spPr>
        <p:txBody>
          <a:bodyPr/>
          <a:lstStyle/>
          <a:p>
            <a:pPr>
              <a:buFont typeface="Wingdings" panose="05000000000000000000" pitchFamily="2" charset="2"/>
              <a:buChar char="q"/>
            </a:pPr>
            <a:r>
              <a:rPr lang="en-US" altLang="en-US" b="1">
                <a:latin typeface="Times New Roman" panose="02020603050405020304" pitchFamily="18" charset="0"/>
                <a:cs typeface="Times New Roman" panose="02020603050405020304" pitchFamily="18" charset="0"/>
              </a:rPr>
              <a:t> Đấu tr</a:t>
            </a:r>
            <a:r>
              <a:rPr lang="vi-VN" altLang="en-US" b="1">
                <a:latin typeface="Times New Roman" panose="02020603050405020304" pitchFamily="18" charset="0"/>
                <a:cs typeface="Times New Roman" panose="02020603050405020304" pitchFamily="18" charset="0"/>
              </a:rPr>
              <a:t>ư</a:t>
            </a:r>
            <a:r>
              <a:rPr lang="en-US" altLang="en-US" b="1">
                <a:latin typeface="Times New Roman" panose="02020603050405020304" pitchFamily="18" charset="0"/>
                <a:cs typeface="Times New Roman" panose="02020603050405020304" pitchFamily="18" charset="0"/>
              </a:rPr>
              <a:t>ờng</a:t>
            </a:r>
          </a:p>
          <a:p>
            <a:pPr marL="0" indent="0">
              <a:buNone/>
            </a:pPr>
            <a:endParaRPr lang="en-US"/>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Slide Number Placeholder 4"/>
          <p:cNvSpPr>
            <a:spLocks noGrp="1"/>
          </p:cNvSpPr>
          <p:nvPr>
            <p:ph type="sldNum" sz="quarter" idx="12"/>
          </p:nvPr>
        </p:nvSpPr>
        <p:spPr>
          <a:xfrm>
            <a:off x="8610600" y="6329589"/>
            <a:ext cx="2743200" cy="365125"/>
          </a:xfrm>
        </p:spPr>
        <p:txBody>
          <a:bodyPr/>
          <a:lstStyle/>
          <a:p>
            <a:fld id="{4EC24FEA-4A49-42A0-8F99-EBE78793232F}" type="slidenum">
              <a:rPr lang="en-US" smtClean="0"/>
              <a:t>14</a:t>
            </a:fld>
            <a:endParaRPr lang="en-US"/>
          </a:p>
        </p:txBody>
      </p:sp>
      <p:sp>
        <p:nvSpPr>
          <p:cNvPr id="11" name="TextBox 10">
            <a:extLst>
              <a:ext uri="{FF2B5EF4-FFF2-40B4-BE49-F238E27FC236}">
                <a16:creationId xmlns:a16="http://schemas.microsoft.com/office/drawing/2014/main" id="{4CFA677D-882E-44B2-A61F-F748B2FFFBAF}"/>
              </a:ext>
            </a:extLst>
          </p:cNvPr>
          <p:cNvSpPr txBox="1"/>
          <p:nvPr/>
        </p:nvSpPr>
        <p:spPr>
          <a:xfrm>
            <a:off x="838199" y="2509798"/>
            <a:ext cx="6445103" cy="3613810"/>
          </a:xfrm>
          <a:prstGeom prst="rect">
            <a:avLst/>
          </a:prstGeom>
          <a:noFill/>
        </p:spPr>
        <p:txBody>
          <a:bodyPr wrap="square" rtlCol="0">
            <a:spAutoFit/>
          </a:bodyPr>
          <a:lstStyle/>
          <a:p>
            <a:pPr marL="800100" lvl="1" indent="-342900">
              <a:lnSpc>
                <a:spcPct val="150000"/>
              </a:lnSpc>
              <a:spcBef>
                <a:spcPts val="500"/>
              </a:spcBef>
              <a:buClr>
                <a:schemeClr val="accent1"/>
              </a:buClr>
              <a:buFont typeface="Wingdings" panose="05000000000000000000" pitchFamily="2" charset="2"/>
              <a:buChar char="Ø"/>
            </a:pPr>
            <a:r>
              <a:rPr lang="en-US" sz="2100">
                <a:latin typeface="Times New Roman" panose="02020603050405020304" pitchFamily="18" charset="0"/>
                <a:cs typeface="Times New Roman" panose="02020603050405020304" pitchFamily="18" charset="0"/>
              </a:rPr>
              <a:t>Cho phép ng</a:t>
            </a:r>
            <a:r>
              <a:rPr lang="vi-VN" sz="2100">
                <a:latin typeface="Times New Roman" panose="02020603050405020304" pitchFamily="18" charset="0"/>
                <a:cs typeface="Times New Roman" panose="02020603050405020304" pitchFamily="18" charset="0"/>
              </a:rPr>
              <a:t>ư</a:t>
            </a:r>
            <a:r>
              <a:rPr lang="en-US" sz="2100">
                <a:latin typeface="Times New Roman" panose="02020603050405020304" pitchFamily="18" charset="0"/>
                <a:cs typeface="Times New Roman" panose="02020603050405020304" pitchFamily="18" charset="0"/>
              </a:rPr>
              <a:t>ời dùng thách đấu kiến thức với người dùng khác.</a:t>
            </a:r>
          </a:p>
          <a:p>
            <a:pPr marL="800100" lvl="1" indent="-342900">
              <a:lnSpc>
                <a:spcPct val="150000"/>
              </a:lnSpc>
              <a:spcBef>
                <a:spcPts val="500"/>
              </a:spcBef>
              <a:buClr>
                <a:schemeClr val="accent1"/>
              </a:buClr>
              <a:buFont typeface="Wingdings" panose="05000000000000000000" pitchFamily="2" charset="2"/>
              <a:buChar char="Ø"/>
            </a:pPr>
            <a:r>
              <a:rPr lang="en-US" sz="2100">
                <a:latin typeface="Times New Roman" panose="02020603050405020304" pitchFamily="18" charset="0"/>
                <a:cs typeface="Times New Roman" panose="02020603050405020304" pitchFamily="18" charset="0"/>
              </a:rPr>
              <a:t>Người dùng mất một số tiền c</a:t>
            </a:r>
            <a:r>
              <a:rPr lang="vi-VN" sz="2100">
                <a:latin typeface="Times New Roman" panose="02020603050405020304" pitchFamily="18" charset="0"/>
                <a:cs typeface="Times New Roman" panose="02020603050405020304" pitchFamily="18" charset="0"/>
              </a:rPr>
              <a:t>ư</a:t>
            </a:r>
            <a:r>
              <a:rPr lang="en-US" sz="2100">
                <a:latin typeface="Times New Roman" panose="02020603050405020304" pitchFamily="18" charset="0"/>
                <a:cs typeface="Times New Roman" panose="02020603050405020304" pitchFamily="18" charset="0"/>
              </a:rPr>
              <a:t>ợc để bắt đầu trận đấu và sẻ nhận đ</a:t>
            </a:r>
            <a:r>
              <a:rPr lang="vi-VN" sz="2100">
                <a:latin typeface="Times New Roman" panose="02020603050405020304" pitchFamily="18" charset="0"/>
                <a:cs typeface="Times New Roman" panose="02020603050405020304" pitchFamily="18" charset="0"/>
              </a:rPr>
              <a:t>ư</a:t>
            </a:r>
            <a:r>
              <a:rPr lang="en-US" sz="2100">
                <a:latin typeface="Times New Roman" panose="02020603050405020304" pitchFamily="18" charset="0"/>
                <a:cs typeface="Times New Roman" panose="02020603050405020304" pitchFamily="18" charset="0"/>
              </a:rPr>
              <a:t>ợc gấp đôi số đó nếu chiến thắng.</a:t>
            </a:r>
          </a:p>
          <a:p>
            <a:pPr marL="800100" lvl="1" indent="-342900">
              <a:lnSpc>
                <a:spcPct val="150000"/>
              </a:lnSpc>
              <a:spcBef>
                <a:spcPts val="500"/>
              </a:spcBef>
              <a:buClr>
                <a:schemeClr val="accent1"/>
              </a:buClr>
              <a:buFont typeface="Wingdings" panose="05000000000000000000" pitchFamily="2" charset="2"/>
              <a:buChar char="Ø"/>
            </a:pPr>
            <a:r>
              <a:rPr lang="en-US" sz="2100">
                <a:latin typeface="Times New Roman" panose="02020603050405020304" pitchFamily="18" charset="0"/>
                <a:cs typeface="Times New Roman" panose="02020603050405020304" pitchFamily="18" charset="0"/>
              </a:rPr>
              <a:t>Ng</a:t>
            </a:r>
            <a:r>
              <a:rPr lang="vi-VN" sz="2100">
                <a:latin typeface="Times New Roman" panose="02020603050405020304" pitchFamily="18" charset="0"/>
                <a:cs typeface="Times New Roman" panose="02020603050405020304" pitchFamily="18" charset="0"/>
              </a:rPr>
              <a:t>ư</a:t>
            </a:r>
            <a:r>
              <a:rPr lang="en-US" sz="2100">
                <a:latin typeface="Times New Roman" panose="02020603050405020304" pitchFamily="18" charset="0"/>
                <a:cs typeface="Times New Roman" panose="02020603050405020304" pitchFamily="18" charset="0"/>
              </a:rPr>
              <a:t>ời dùng chiến thắng sẻ có c</a:t>
            </a:r>
            <a:r>
              <a:rPr lang="vi-VN" sz="2100">
                <a:latin typeface="Times New Roman" panose="02020603050405020304" pitchFamily="18" charset="0"/>
                <a:cs typeface="Times New Roman" panose="02020603050405020304" pitchFamily="18" charset="0"/>
              </a:rPr>
              <a:t>ơ</a:t>
            </a:r>
            <a:r>
              <a:rPr lang="en-US" sz="2100">
                <a:latin typeface="Times New Roman" panose="02020603050405020304" pitchFamily="18" charset="0"/>
                <a:cs typeface="Times New Roman" panose="02020603050405020304" pitchFamily="18" charset="0"/>
              </a:rPr>
              <a:t> hội thằng hạng trong bảng xếp hạng thi đấu.</a:t>
            </a:r>
          </a:p>
        </p:txBody>
      </p:sp>
      <p:pic>
        <p:nvPicPr>
          <p:cNvPr id="9" name="Picture 8">
            <a:extLst>
              <a:ext uri="{FF2B5EF4-FFF2-40B4-BE49-F238E27FC236}">
                <a16:creationId xmlns:a16="http://schemas.microsoft.com/office/drawing/2014/main" id="{8842B622-6E4A-4D2A-ADBF-A80C548B0DF9}"/>
              </a:ext>
            </a:extLst>
          </p:cNvPr>
          <p:cNvPicPr/>
          <p:nvPr/>
        </p:nvPicPr>
        <p:blipFill>
          <a:blip r:embed="rId3" cstate="print">
            <a:extLst>
              <a:ext uri="{28A0092B-C50C-407E-A947-70E740481C1C}">
                <a14:useLocalDpi xmlns:a14="http://schemas.microsoft.com/office/drawing/2010/main" val="0"/>
              </a:ext>
            </a:extLst>
          </a:blip>
          <a:stretch>
            <a:fillRect/>
          </a:stretch>
        </p:blipFill>
        <p:spPr bwMode="auto">
          <a:xfrm>
            <a:off x="7820080" y="1548674"/>
            <a:ext cx="2689264" cy="4780915"/>
          </a:xfrm>
          <a:prstGeom prst="rect">
            <a:avLst/>
          </a:prstGeom>
          <a:noFill/>
          <a:ln>
            <a:noFill/>
          </a:ln>
        </p:spPr>
      </p:pic>
    </p:spTree>
    <p:extLst>
      <p:ext uri="{BB962C8B-B14F-4D97-AF65-F5344CB8AC3E}">
        <p14:creationId xmlns:p14="http://schemas.microsoft.com/office/powerpoint/2010/main" val="3362752440"/>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latin typeface="Times New Roman" panose="02020603050405020304" pitchFamily="18" charset="0"/>
                <a:cs typeface="Times New Roman" panose="02020603050405020304" pitchFamily="18" charset="0"/>
              </a:rPr>
              <a:t>5. Hiện thực ứng dụng</a:t>
            </a:r>
            <a:endParaRPr lang="en-US">
              <a:latin typeface="Times New Roman" panose="02020603050405020304" pitchFamily="18" charset="0"/>
              <a:cs typeface="Times New Roman" panose="02020603050405020304" pitchFamily="18" charset="0"/>
            </a:endParaRPr>
          </a:p>
        </p:txBody>
      </p:sp>
      <p:sp>
        <p:nvSpPr>
          <p:cNvPr id="4" name="Rectangle 2"/>
          <p:cNvSpPr>
            <a:spLocks noChangeArrowheads="1"/>
          </p:cNvSpPr>
          <p:nvPr/>
        </p:nvSpPr>
        <p:spPr bwMode="auto">
          <a:xfrm>
            <a:off x="2728686" y="184331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 name="Content Placeholder 2"/>
          <p:cNvSpPr>
            <a:spLocks noGrp="1"/>
          </p:cNvSpPr>
          <p:nvPr>
            <p:ph idx="1"/>
          </p:nvPr>
        </p:nvSpPr>
        <p:spPr>
          <a:xfrm>
            <a:off x="838200" y="1825625"/>
            <a:ext cx="5392479" cy="651761"/>
          </a:xfrm>
        </p:spPr>
        <p:txBody>
          <a:bodyPr/>
          <a:lstStyle/>
          <a:p>
            <a:pPr>
              <a:buFont typeface="Wingdings" panose="05000000000000000000" pitchFamily="2" charset="2"/>
              <a:buChar char="q"/>
            </a:pPr>
            <a:r>
              <a:rPr lang="en-US" altLang="en-US" b="1">
                <a:latin typeface="Times New Roman" panose="02020603050405020304" pitchFamily="18" charset="0"/>
                <a:cs typeface="Times New Roman" panose="02020603050405020304" pitchFamily="18" charset="0"/>
              </a:rPr>
              <a:t> Mạng xã hội tiếng anh thu nhỏ</a:t>
            </a:r>
          </a:p>
          <a:p>
            <a:pPr marL="0" indent="0">
              <a:buNone/>
            </a:pPr>
            <a:endParaRPr lang="en-US"/>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Slide Number Placeholder 4"/>
          <p:cNvSpPr>
            <a:spLocks noGrp="1"/>
          </p:cNvSpPr>
          <p:nvPr>
            <p:ph type="sldNum" sz="quarter" idx="12"/>
          </p:nvPr>
        </p:nvSpPr>
        <p:spPr>
          <a:xfrm>
            <a:off x="8610600" y="6329589"/>
            <a:ext cx="2743200" cy="365125"/>
          </a:xfrm>
        </p:spPr>
        <p:txBody>
          <a:bodyPr/>
          <a:lstStyle/>
          <a:p>
            <a:fld id="{4EC24FEA-4A49-42A0-8F99-EBE78793232F}" type="slidenum">
              <a:rPr lang="en-US" smtClean="0"/>
              <a:t>15</a:t>
            </a:fld>
            <a:endParaRPr lang="en-US"/>
          </a:p>
        </p:txBody>
      </p:sp>
      <p:sp>
        <p:nvSpPr>
          <p:cNvPr id="11" name="TextBox 10">
            <a:extLst>
              <a:ext uri="{FF2B5EF4-FFF2-40B4-BE49-F238E27FC236}">
                <a16:creationId xmlns:a16="http://schemas.microsoft.com/office/drawing/2014/main" id="{4CFA677D-882E-44B2-A61F-F748B2FFFBAF}"/>
              </a:ext>
            </a:extLst>
          </p:cNvPr>
          <p:cNvSpPr txBox="1"/>
          <p:nvPr/>
        </p:nvSpPr>
        <p:spPr>
          <a:xfrm>
            <a:off x="838199" y="2509798"/>
            <a:ext cx="6445103" cy="3549690"/>
          </a:xfrm>
          <a:prstGeom prst="rect">
            <a:avLst/>
          </a:prstGeom>
          <a:noFill/>
        </p:spPr>
        <p:txBody>
          <a:bodyPr wrap="square" rtlCol="0">
            <a:spAutoFit/>
          </a:bodyPr>
          <a:lstStyle/>
          <a:p>
            <a:pPr marL="800100" lvl="1" indent="-342900">
              <a:lnSpc>
                <a:spcPct val="150000"/>
              </a:lnSpc>
              <a:spcBef>
                <a:spcPts val="500"/>
              </a:spcBef>
              <a:buClr>
                <a:schemeClr val="accent1"/>
              </a:buClr>
              <a:buFont typeface="Wingdings" panose="05000000000000000000" pitchFamily="2" charset="2"/>
              <a:buChar char="Ø"/>
            </a:pPr>
            <a:r>
              <a:rPr lang="en-US" sz="2100">
                <a:latin typeface="Times New Roman" panose="02020603050405020304" pitchFamily="18" charset="0"/>
                <a:cs typeface="Times New Roman" panose="02020603050405020304" pitchFamily="18" charset="0"/>
              </a:rPr>
              <a:t>Cho phép ng</a:t>
            </a:r>
            <a:r>
              <a:rPr lang="vi-VN" sz="2100">
                <a:latin typeface="Times New Roman" panose="02020603050405020304" pitchFamily="18" charset="0"/>
                <a:cs typeface="Times New Roman" panose="02020603050405020304" pitchFamily="18" charset="0"/>
              </a:rPr>
              <a:t>ư</a:t>
            </a:r>
            <a:r>
              <a:rPr lang="en-US" sz="2100">
                <a:latin typeface="Times New Roman" panose="02020603050405020304" pitchFamily="18" charset="0"/>
                <a:cs typeface="Times New Roman" panose="02020603050405020304" pitchFamily="18" charset="0"/>
              </a:rPr>
              <a:t>ời dùng đăng lên dòng trạng thái bất kỳ, chia sẻ kiến thức tiếng anh hoặc chia sẻ tiến độ học tập, kết quả thi đấu của mình.</a:t>
            </a:r>
          </a:p>
          <a:p>
            <a:pPr marL="800100" lvl="1" indent="-342900">
              <a:lnSpc>
                <a:spcPct val="150000"/>
              </a:lnSpc>
              <a:spcBef>
                <a:spcPts val="500"/>
              </a:spcBef>
              <a:buClr>
                <a:schemeClr val="accent1"/>
              </a:buClr>
              <a:buFont typeface="Wingdings" panose="05000000000000000000" pitchFamily="2" charset="2"/>
              <a:buChar char="Ø"/>
            </a:pPr>
            <a:r>
              <a:rPr lang="en-US" sz="2100">
                <a:latin typeface="Times New Roman" panose="02020603050405020304" pitchFamily="18" charset="0"/>
                <a:cs typeface="Times New Roman" panose="02020603050405020304" pitchFamily="18" charset="0"/>
              </a:rPr>
              <a:t>Mạng xã hội thu nhỏ giúp gia tăng kết nối giữa người học với nhau. Vừa tăng tính thú vị vừa giúp kiến thức lang tỏa giữa những người dùng với nhau.</a:t>
            </a:r>
          </a:p>
        </p:txBody>
      </p:sp>
      <p:pic>
        <p:nvPicPr>
          <p:cNvPr id="10" name="Picture 9">
            <a:extLst>
              <a:ext uri="{FF2B5EF4-FFF2-40B4-BE49-F238E27FC236}">
                <a16:creationId xmlns:a16="http://schemas.microsoft.com/office/drawing/2014/main" id="{0807846E-5758-4B24-8F93-5ECA2338CDAD}"/>
              </a:ext>
            </a:extLst>
          </p:cNvPr>
          <p:cNvPicPr/>
          <p:nvPr/>
        </p:nvPicPr>
        <p:blipFill>
          <a:blip r:embed="rId3" cstate="print">
            <a:extLst>
              <a:ext uri="{28A0092B-C50C-407E-A947-70E740481C1C}">
                <a14:useLocalDpi xmlns:a14="http://schemas.microsoft.com/office/drawing/2010/main" val="0"/>
              </a:ext>
            </a:extLst>
          </a:blip>
          <a:stretch>
            <a:fillRect/>
          </a:stretch>
        </p:blipFill>
        <p:spPr bwMode="auto">
          <a:xfrm>
            <a:off x="7772184" y="1193482"/>
            <a:ext cx="2803207" cy="4983480"/>
          </a:xfrm>
          <a:prstGeom prst="rect">
            <a:avLst/>
          </a:prstGeom>
          <a:noFill/>
          <a:ln>
            <a:noFill/>
          </a:ln>
        </p:spPr>
      </p:pic>
    </p:spTree>
    <p:extLst>
      <p:ext uri="{BB962C8B-B14F-4D97-AF65-F5344CB8AC3E}">
        <p14:creationId xmlns:p14="http://schemas.microsoft.com/office/powerpoint/2010/main" val="3145371934"/>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latin typeface="Times New Roman" panose="02020603050405020304" pitchFamily="18" charset="0"/>
                <a:cs typeface="Times New Roman" panose="02020603050405020304" pitchFamily="18" charset="0"/>
              </a:rPr>
              <a:t>6. </a:t>
            </a:r>
            <a:r>
              <a:rPr lang="en-US" b="1" err="1">
                <a:latin typeface="Times New Roman" panose="02020603050405020304" pitchFamily="18" charset="0"/>
                <a:cs typeface="Times New Roman" panose="02020603050405020304" pitchFamily="18" charset="0"/>
              </a:rPr>
              <a:t>Kết</a:t>
            </a:r>
            <a:r>
              <a:rPr lang="en-US" b="1">
                <a:latin typeface="Times New Roman" panose="02020603050405020304" pitchFamily="18" charset="0"/>
                <a:cs typeface="Times New Roman" panose="02020603050405020304" pitchFamily="18" charset="0"/>
              </a:rPr>
              <a:t> </a:t>
            </a:r>
            <a:r>
              <a:rPr lang="en-US" b="1" err="1">
                <a:latin typeface="Times New Roman" panose="02020603050405020304" pitchFamily="18" charset="0"/>
                <a:cs typeface="Times New Roman" panose="02020603050405020304" pitchFamily="18" charset="0"/>
              </a:rPr>
              <a:t>luận</a:t>
            </a:r>
            <a:r>
              <a:rPr lang="en-US" b="1">
                <a:latin typeface="Times New Roman" panose="02020603050405020304" pitchFamily="18" charset="0"/>
                <a:cs typeface="Times New Roman" panose="02020603050405020304" pitchFamily="18" charset="0"/>
              </a:rPr>
              <a:t> </a:t>
            </a:r>
            <a:r>
              <a:rPr lang="en-US" b="1" err="1">
                <a:latin typeface="Times New Roman" panose="02020603050405020304" pitchFamily="18" charset="0"/>
                <a:cs typeface="Times New Roman" panose="02020603050405020304" pitchFamily="18" charset="0"/>
              </a:rPr>
              <a:t>và</a:t>
            </a:r>
            <a:r>
              <a:rPr lang="en-US" b="1">
                <a:latin typeface="Times New Roman" panose="02020603050405020304" pitchFamily="18" charset="0"/>
                <a:cs typeface="Times New Roman" panose="02020603050405020304" pitchFamily="18" charset="0"/>
              </a:rPr>
              <a:t> h</a:t>
            </a:r>
            <a:r>
              <a:rPr lang="vi-VN" b="1">
                <a:latin typeface="Times New Roman" panose="02020603050405020304" pitchFamily="18" charset="0"/>
                <a:cs typeface="Times New Roman" panose="02020603050405020304" pitchFamily="18" charset="0"/>
              </a:rPr>
              <a:t>ư</a:t>
            </a:r>
            <a:r>
              <a:rPr lang="en-US" b="1" err="1">
                <a:latin typeface="Times New Roman" panose="02020603050405020304" pitchFamily="18" charset="0"/>
                <a:cs typeface="Times New Roman" panose="02020603050405020304" pitchFamily="18" charset="0"/>
              </a:rPr>
              <a:t>ớng</a:t>
            </a:r>
            <a:r>
              <a:rPr lang="en-US" b="1">
                <a:latin typeface="Times New Roman" panose="02020603050405020304" pitchFamily="18" charset="0"/>
                <a:cs typeface="Times New Roman" panose="02020603050405020304" pitchFamily="18" charset="0"/>
              </a:rPr>
              <a:t> </a:t>
            </a:r>
            <a:r>
              <a:rPr lang="en-US" b="1" err="1">
                <a:latin typeface="Times New Roman" panose="02020603050405020304" pitchFamily="18" charset="0"/>
                <a:cs typeface="Times New Roman" panose="02020603050405020304" pitchFamily="18" charset="0"/>
              </a:rPr>
              <a:t>phát</a:t>
            </a:r>
            <a:r>
              <a:rPr lang="en-US" b="1">
                <a:latin typeface="Times New Roman" panose="02020603050405020304" pitchFamily="18" charset="0"/>
                <a:cs typeface="Times New Roman" panose="02020603050405020304" pitchFamily="18" charset="0"/>
              </a:rPr>
              <a:t> </a:t>
            </a:r>
            <a:r>
              <a:rPr lang="en-US" b="1" err="1">
                <a:latin typeface="Times New Roman" panose="02020603050405020304" pitchFamily="18" charset="0"/>
                <a:cs typeface="Times New Roman" panose="02020603050405020304" pitchFamily="18" charset="0"/>
              </a:rPr>
              <a:t>triển</a:t>
            </a:r>
            <a:endParaRPr lang="en-US">
              <a:latin typeface="Times New Roman" panose="02020603050405020304" pitchFamily="18" charset="0"/>
              <a:cs typeface="Times New Roman" panose="02020603050405020304" pitchFamily="18" charset="0"/>
            </a:endParaRPr>
          </a:p>
        </p:txBody>
      </p:sp>
      <p:sp>
        <p:nvSpPr>
          <p:cNvPr id="4" name="Rectangle 2"/>
          <p:cNvSpPr>
            <a:spLocks noChangeArrowheads="1"/>
          </p:cNvSpPr>
          <p:nvPr/>
        </p:nvSpPr>
        <p:spPr bwMode="auto">
          <a:xfrm>
            <a:off x="2728686" y="184331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 name="Content Placeholder 2"/>
          <p:cNvSpPr>
            <a:spLocks noGrp="1"/>
          </p:cNvSpPr>
          <p:nvPr>
            <p:ph idx="1"/>
          </p:nvPr>
        </p:nvSpPr>
        <p:spPr>
          <a:xfrm>
            <a:off x="838200" y="1825625"/>
            <a:ext cx="10368516" cy="4351338"/>
          </a:xfrm>
        </p:spPr>
        <p:txBody>
          <a:bodyPr>
            <a:normAutofit/>
          </a:bodyPr>
          <a:lstStyle/>
          <a:p>
            <a:pPr>
              <a:buFont typeface="Wingdings" panose="05000000000000000000" pitchFamily="2" charset="2"/>
              <a:buChar char="q"/>
            </a:pPr>
            <a:r>
              <a:rPr lang="en-US" altLang="en-US" b="1">
                <a:latin typeface="Times New Roman" panose="02020603050405020304" pitchFamily="18" charset="0"/>
                <a:cs typeface="Times New Roman" panose="02020603050405020304" pitchFamily="18" charset="0"/>
              </a:rPr>
              <a:t> </a:t>
            </a:r>
            <a:r>
              <a:rPr lang="en-US" altLang="en-US" b="1" err="1">
                <a:latin typeface="Times New Roman" panose="02020603050405020304" pitchFamily="18" charset="0"/>
                <a:cs typeface="Times New Roman" panose="02020603050405020304" pitchFamily="18" charset="0"/>
              </a:rPr>
              <a:t>Kết</a:t>
            </a:r>
            <a:r>
              <a:rPr lang="en-US" altLang="en-US" b="1">
                <a:latin typeface="Times New Roman" panose="02020603050405020304" pitchFamily="18" charset="0"/>
                <a:cs typeface="Times New Roman" panose="02020603050405020304" pitchFamily="18" charset="0"/>
              </a:rPr>
              <a:t> </a:t>
            </a:r>
            <a:r>
              <a:rPr lang="en-US" altLang="en-US" b="1" err="1">
                <a:latin typeface="Times New Roman" panose="02020603050405020304" pitchFamily="18" charset="0"/>
                <a:cs typeface="Times New Roman" panose="02020603050405020304" pitchFamily="18" charset="0"/>
              </a:rPr>
              <a:t>quả</a:t>
            </a:r>
            <a:r>
              <a:rPr lang="en-US" altLang="en-US" b="1">
                <a:latin typeface="Times New Roman" panose="02020603050405020304" pitchFamily="18" charset="0"/>
                <a:cs typeface="Times New Roman" panose="02020603050405020304" pitchFamily="18" charset="0"/>
              </a:rPr>
              <a:t> </a:t>
            </a:r>
            <a:r>
              <a:rPr lang="en-US" altLang="en-US" b="1" err="1">
                <a:latin typeface="Times New Roman" panose="02020603050405020304" pitchFamily="18" charset="0"/>
                <a:cs typeface="Times New Roman" panose="02020603050405020304" pitchFamily="18" charset="0"/>
              </a:rPr>
              <a:t>đạt</a:t>
            </a:r>
            <a:r>
              <a:rPr lang="en-US" altLang="en-US" b="1">
                <a:latin typeface="Times New Roman" panose="02020603050405020304" pitchFamily="18" charset="0"/>
                <a:cs typeface="Times New Roman" panose="02020603050405020304" pitchFamily="18" charset="0"/>
              </a:rPr>
              <a:t> đ</a:t>
            </a:r>
            <a:r>
              <a:rPr lang="vi-VN" altLang="en-US" b="1">
                <a:latin typeface="Times New Roman" panose="02020603050405020304" pitchFamily="18" charset="0"/>
                <a:cs typeface="Times New Roman" panose="02020603050405020304" pitchFamily="18" charset="0"/>
              </a:rPr>
              <a:t>ư</a:t>
            </a:r>
            <a:r>
              <a:rPr lang="en-US" altLang="en-US" b="1" err="1">
                <a:latin typeface="Times New Roman" panose="02020603050405020304" pitchFamily="18" charset="0"/>
                <a:cs typeface="Times New Roman" panose="02020603050405020304" pitchFamily="18" charset="0"/>
              </a:rPr>
              <a:t>ợc</a:t>
            </a:r>
            <a:endParaRPr lang="en-US" altLang="en-US" b="1">
              <a:latin typeface="Times New Roman" panose="02020603050405020304" pitchFamily="18" charset="0"/>
              <a:cs typeface="Times New Roman" panose="02020603050405020304" pitchFamily="18" charset="0"/>
            </a:endParaRPr>
          </a:p>
          <a:p>
            <a:pPr marL="800100" lvl="1" indent="-342900">
              <a:lnSpc>
                <a:spcPct val="150000"/>
              </a:lnSpc>
              <a:buClr>
                <a:schemeClr val="accent1"/>
              </a:buClr>
              <a:buFont typeface="Wingdings" panose="05000000000000000000" pitchFamily="2" charset="2"/>
              <a:buChar char="Ø"/>
            </a:pPr>
            <a:r>
              <a:rPr lang="en-US" sz="2100" err="1">
                <a:latin typeface="Times New Roman" panose="02020603050405020304" pitchFamily="18" charset="0"/>
                <a:cs typeface="Times New Roman" panose="02020603050405020304" pitchFamily="18" charset="0"/>
              </a:rPr>
              <a:t>Hoàn</a:t>
            </a:r>
            <a:r>
              <a:rPr lang="en-US" sz="2100">
                <a:latin typeface="Times New Roman" panose="02020603050405020304" pitchFamily="18" charset="0"/>
                <a:cs typeface="Times New Roman" panose="02020603050405020304" pitchFamily="18" charset="0"/>
              </a:rPr>
              <a:t> </a:t>
            </a:r>
            <a:r>
              <a:rPr lang="en-US" sz="2100" err="1">
                <a:latin typeface="Times New Roman" panose="02020603050405020304" pitchFamily="18" charset="0"/>
                <a:cs typeface="Times New Roman" panose="02020603050405020304" pitchFamily="18" charset="0"/>
              </a:rPr>
              <a:t>thành</a:t>
            </a:r>
            <a:r>
              <a:rPr lang="en-US" sz="2100">
                <a:latin typeface="Times New Roman" panose="02020603050405020304" pitchFamily="18" charset="0"/>
                <a:cs typeface="Times New Roman" panose="02020603050405020304" pitchFamily="18" charset="0"/>
              </a:rPr>
              <a:t> </a:t>
            </a:r>
            <a:r>
              <a:rPr lang="en-US" sz="2100" err="1">
                <a:latin typeface="Times New Roman" panose="02020603050405020304" pitchFamily="18" charset="0"/>
                <a:cs typeface="Times New Roman" panose="02020603050405020304" pitchFamily="18" charset="0"/>
              </a:rPr>
              <a:t>ứng</a:t>
            </a:r>
            <a:r>
              <a:rPr lang="en-US" sz="2100">
                <a:latin typeface="Times New Roman" panose="02020603050405020304" pitchFamily="18" charset="0"/>
                <a:cs typeface="Times New Roman" panose="02020603050405020304" pitchFamily="18" charset="0"/>
              </a:rPr>
              <a:t> </a:t>
            </a:r>
            <a:r>
              <a:rPr lang="en-US" sz="2100" err="1">
                <a:latin typeface="Times New Roman" panose="02020603050405020304" pitchFamily="18" charset="0"/>
                <a:cs typeface="Times New Roman" panose="02020603050405020304" pitchFamily="18" charset="0"/>
              </a:rPr>
              <a:t>dụng</a:t>
            </a:r>
            <a:r>
              <a:rPr lang="en-US" sz="2100">
                <a:latin typeface="Times New Roman" panose="02020603050405020304" pitchFamily="18" charset="0"/>
                <a:cs typeface="Times New Roman" panose="02020603050405020304" pitchFamily="18" charset="0"/>
              </a:rPr>
              <a:t> </a:t>
            </a:r>
            <a:r>
              <a:rPr lang="en-US" sz="2100" err="1">
                <a:latin typeface="Times New Roman" panose="02020603050405020304" pitchFamily="18" charset="0"/>
                <a:cs typeface="Times New Roman" panose="02020603050405020304" pitchFamily="18" charset="0"/>
              </a:rPr>
              <a:t>với</a:t>
            </a:r>
            <a:r>
              <a:rPr lang="en-US" sz="2100">
                <a:latin typeface="Times New Roman" panose="02020603050405020304" pitchFamily="18" charset="0"/>
                <a:cs typeface="Times New Roman" panose="02020603050405020304" pitchFamily="18" charset="0"/>
              </a:rPr>
              <a:t> </a:t>
            </a:r>
            <a:r>
              <a:rPr lang="en-US" sz="2100" err="1">
                <a:latin typeface="Times New Roman" panose="02020603050405020304" pitchFamily="18" charset="0"/>
                <a:cs typeface="Times New Roman" panose="02020603050405020304" pitchFamily="18" charset="0"/>
              </a:rPr>
              <a:t>các</a:t>
            </a:r>
            <a:r>
              <a:rPr lang="en-US" sz="2100">
                <a:latin typeface="Times New Roman" panose="02020603050405020304" pitchFamily="18" charset="0"/>
                <a:cs typeface="Times New Roman" panose="02020603050405020304" pitchFamily="18" charset="0"/>
              </a:rPr>
              <a:t> </a:t>
            </a:r>
            <a:r>
              <a:rPr lang="en-US" sz="2100" err="1">
                <a:latin typeface="Times New Roman" panose="02020603050405020304" pitchFamily="18" charset="0"/>
                <a:cs typeface="Times New Roman" panose="02020603050405020304" pitchFamily="18" charset="0"/>
              </a:rPr>
              <a:t>tính</a:t>
            </a:r>
            <a:r>
              <a:rPr lang="en-US" sz="2100">
                <a:latin typeface="Times New Roman" panose="02020603050405020304" pitchFamily="18" charset="0"/>
                <a:cs typeface="Times New Roman" panose="02020603050405020304" pitchFamily="18" charset="0"/>
              </a:rPr>
              <a:t> </a:t>
            </a:r>
            <a:r>
              <a:rPr lang="en-US" sz="2100" err="1">
                <a:latin typeface="Times New Roman" panose="02020603050405020304" pitchFamily="18" charset="0"/>
                <a:cs typeface="Times New Roman" panose="02020603050405020304" pitchFamily="18" charset="0"/>
              </a:rPr>
              <a:t>năng</a:t>
            </a:r>
            <a:r>
              <a:rPr lang="en-US" sz="2100">
                <a:latin typeface="Times New Roman" panose="02020603050405020304" pitchFamily="18" charset="0"/>
                <a:cs typeface="Times New Roman" panose="02020603050405020304" pitchFamily="18" charset="0"/>
              </a:rPr>
              <a:t> </a:t>
            </a:r>
            <a:r>
              <a:rPr lang="en-US" sz="2100" err="1">
                <a:latin typeface="Times New Roman" panose="02020603050405020304" pitchFamily="18" charset="0"/>
                <a:cs typeface="Times New Roman" panose="02020603050405020304" pitchFamily="18" charset="0"/>
              </a:rPr>
              <a:t>đề</a:t>
            </a:r>
            <a:r>
              <a:rPr lang="en-US" sz="2100">
                <a:latin typeface="Times New Roman" panose="02020603050405020304" pitchFamily="18" charset="0"/>
                <a:cs typeface="Times New Roman" panose="02020603050405020304" pitchFamily="18" charset="0"/>
              </a:rPr>
              <a:t> </a:t>
            </a:r>
            <a:r>
              <a:rPr lang="en-US" sz="2100" err="1">
                <a:latin typeface="Times New Roman" panose="02020603050405020304" pitchFamily="18" charset="0"/>
                <a:cs typeface="Times New Roman" panose="02020603050405020304" pitchFamily="18" charset="0"/>
              </a:rPr>
              <a:t>ra</a:t>
            </a:r>
            <a:r>
              <a:rPr lang="en-US" sz="2100">
                <a:latin typeface="Times New Roman" panose="02020603050405020304" pitchFamily="18" charset="0"/>
                <a:cs typeface="Times New Roman" panose="02020603050405020304" pitchFamily="18" charset="0"/>
              </a:rPr>
              <a:t> nh</a:t>
            </a:r>
            <a:r>
              <a:rPr lang="vi-VN" sz="2100">
                <a:latin typeface="Times New Roman" panose="02020603050405020304" pitchFamily="18" charset="0"/>
                <a:cs typeface="Times New Roman" panose="02020603050405020304" pitchFamily="18" charset="0"/>
              </a:rPr>
              <a:t>ư</a:t>
            </a:r>
            <a:r>
              <a:rPr lang="en-US" sz="2100">
                <a:latin typeface="Times New Roman" panose="02020603050405020304" pitchFamily="18" charset="0"/>
                <a:cs typeface="Times New Roman" panose="02020603050405020304" pitchFamily="18" charset="0"/>
              </a:rPr>
              <a:t>: Phòng luyện </a:t>
            </a:r>
            <a:r>
              <a:rPr lang="en-US" sz="2100" err="1">
                <a:latin typeface="Times New Roman" panose="02020603050405020304" pitchFamily="18" charset="0"/>
                <a:cs typeface="Times New Roman" panose="02020603050405020304" pitchFamily="18" charset="0"/>
              </a:rPr>
              <a:t>tập</a:t>
            </a:r>
            <a:r>
              <a:rPr lang="en-US" sz="2100">
                <a:latin typeface="Times New Roman" panose="02020603050405020304" pitchFamily="18" charset="0"/>
                <a:cs typeface="Times New Roman" panose="02020603050405020304" pitchFamily="18" charset="0"/>
              </a:rPr>
              <a:t>, </a:t>
            </a:r>
            <a:r>
              <a:rPr lang="en-US" sz="2100" err="1">
                <a:latin typeface="Times New Roman" panose="02020603050405020304" pitchFamily="18" charset="0"/>
                <a:cs typeface="Times New Roman" panose="02020603050405020304" pitchFamily="18" charset="0"/>
              </a:rPr>
              <a:t>Mạng</a:t>
            </a:r>
            <a:r>
              <a:rPr lang="en-US" sz="2100">
                <a:latin typeface="Times New Roman" panose="02020603050405020304" pitchFamily="18" charset="0"/>
                <a:cs typeface="Times New Roman" panose="02020603050405020304" pitchFamily="18" charset="0"/>
              </a:rPr>
              <a:t> </a:t>
            </a:r>
            <a:r>
              <a:rPr lang="en-US" sz="2100" err="1">
                <a:latin typeface="Times New Roman" panose="02020603050405020304" pitchFamily="18" charset="0"/>
                <a:cs typeface="Times New Roman" panose="02020603050405020304" pitchFamily="18" charset="0"/>
              </a:rPr>
              <a:t>xã</a:t>
            </a:r>
            <a:r>
              <a:rPr lang="en-US" sz="2100">
                <a:latin typeface="Times New Roman" panose="02020603050405020304" pitchFamily="18" charset="0"/>
                <a:cs typeface="Times New Roman" panose="02020603050405020304" pitchFamily="18" charset="0"/>
              </a:rPr>
              <a:t> hội thu nhỏ, </a:t>
            </a:r>
            <a:r>
              <a:rPr lang="en-US" sz="2100" err="1">
                <a:latin typeface="Times New Roman" panose="02020603050405020304" pitchFamily="18" charset="0"/>
                <a:cs typeface="Times New Roman" panose="02020603050405020304" pitchFamily="18" charset="0"/>
              </a:rPr>
              <a:t>Đấu</a:t>
            </a:r>
            <a:r>
              <a:rPr lang="en-US" sz="2100">
                <a:latin typeface="Times New Roman" panose="02020603050405020304" pitchFamily="18" charset="0"/>
                <a:cs typeface="Times New Roman" panose="02020603050405020304" pitchFamily="18" charset="0"/>
              </a:rPr>
              <a:t> tr</a:t>
            </a:r>
            <a:r>
              <a:rPr lang="vi-VN" sz="2100">
                <a:latin typeface="Times New Roman" panose="02020603050405020304" pitchFamily="18" charset="0"/>
                <a:cs typeface="Times New Roman" panose="02020603050405020304" pitchFamily="18" charset="0"/>
              </a:rPr>
              <a:t>ư</a:t>
            </a:r>
            <a:r>
              <a:rPr lang="en-US" sz="2100" err="1">
                <a:latin typeface="Times New Roman" panose="02020603050405020304" pitchFamily="18" charset="0"/>
                <a:cs typeface="Times New Roman" panose="02020603050405020304" pitchFamily="18" charset="0"/>
              </a:rPr>
              <a:t>ờng</a:t>
            </a:r>
            <a:r>
              <a:rPr lang="en-US" sz="2100">
                <a:latin typeface="Times New Roman" panose="02020603050405020304" pitchFamily="18" charset="0"/>
                <a:cs typeface="Times New Roman" panose="02020603050405020304" pitchFamily="18" charset="0"/>
              </a:rPr>
              <a:t>, </a:t>
            </a:r>
            <a:r>
              <a:rPr lang="en-US" sz="2100" err="1">
                <a:latin typeface="Times New Roman" panose="02020603050405020304" pitchFamily="18" charset="0"/>
                <a:cs typeface="Times New Roman" panose="02020603050405020304" pitchFamily="18" charset="0"/>
              </a:rPr>
              <a:t>Hệ</a:t>
            </a:r>
            <a:r>
              <a:rPr lang="en-US" sz="2100">
                <a:latin typeface="Times New Roman" panose="02020603050405020304" pitchFamily="18" charset="0"/>
                <a:cs typeface="Times New Roman" panose="02020603050405020304" pitchFamily="18" charset="0"/>
              </a:rPr>
              <a:t> </a:t>
            </a:r>
            <a:r>
              <a:rPr lang="en-US" sz="2100" err="1">
                <a:latin typeface="Times New Roman" panose="02020603050405020304" pitchFamily="18" charset="0"/>
                <a:cs typeface="Times New Roman" panose="02020603050405020304" pitchFamily="18" charset="0"/>
              </a:rPr>
              <a:t>thống</a:t>
            </a:r>
            <a:r>
              <a:rPr lang="en-US" sz="2100">
                <a:latin typeface="Times New Roman" panose="02020603050405020304" pitchFamily="18" charset="0"/>
                <a:cs typeface="Times New Roman" panose="02020603050405020304" pitchFamily="18" charset="0"/>
              </a:rPr>
              <a:t> </a:t>
            </a:r>
            <a:r>
              <a:rPr lang="en-US" sz="2100" err="1">
                <a:latin typeface="Times New Roman" panose="02020603050405020304" pitchFamily="18" charset="0"/>
                <a:cs typeface="Times New Roman" panose="02020603050405020304" pitchFamily="18" charset="0"/>
              </a:rPr>
              <a:t>xếp</a:t>
            </a:r>
            <a:r>
              <a:rPr lang="en-US" sz="2100">
                <a:latin typeface="Times New Roman" panose="02020603050405020304" pitchFamily="18" charset="0"/>
                <a:cs typeface="Times New Roman" panose="02020603050405020304" pitchFamily="18" charset="0"/>
              </a:rPr>
              <a:t> hạng và các tính năng phụ phục vụ các nhóm tính năng chính.</a:t>
            </a:r>
          </a:p>
          <a:p>
            <a:pPr marL="800100" lvl="1" indent="-342900">
              <a:lnSpc>
                <a:spcPct val="150000"/>
              </a:lnSpc>
              <a:buClr>
                <a:schemeClr val="accent1"/>
              </a:buClr>
              <a:buFont typeface="Wingdings" panose="05000000000000000000" pitchFamily="2" charset="2"/>
              <a:buChar char="Ø"/>
            </a:pPr>
            <a:r>
              <a:rPr lang="en-US" sz="2100">
                <a:latin typeface="Times New Roman" panose="02020603050405020304" pitchFamily="18" charset="0"/>
                <a:cs typeface="Times New Roman" panose="02020603050405020304" pitchFamily="18" charset="0"/>
              </a:rPr>
              <a:t>Vận dụng các mẫu thiết kế vào việc phát triển ứng dụng.</a:t>
            </a:r>
          </a:p>
          <a:p>
            <a:pPr marL="800100" lvl="1" indent="-342900">
              <a:lnSpc>
                <a:spcPct val="150000"/>
              </a:lnSpc>
              <a:buClr>
                <a:schemeClr val="accent1"/>
              </a:buClr>
              <a:buFont typeface="Wingdings" panose="05000000000000000000" pitchFamily="2" charset="2"/>
              <a:buChar char="Ø"/>
            </a:pPr>
            <a:r>
              <a:rPr lang="en-US" sz="2100">
                <a:latin typeface="Times New Roman" panose="02020603050405020304" pitchFamily="18" charset="0"/>
                <a:cs typeface="Times New Roman" panose="02020603050405020304" pitchFamily="18" charset="0"/>
              </a:rPr>
              <a:t>Thực hành nhuần nhuyễn quy trình scrum trong quá trình phát triển một ứng dụng.</a:t>
            </a:r>
          </a:p>
          <a:p>
            <a:pPr marL="800100" lvl="1" indent="-342900">
              <a:lnSpc>
                <a:spcPct val="150000"/>
              </a:lnSpc>
              <a:buClr>
                <a:schemeClr val="accent1"/>
              </a:buClr>
              <a:buFont typeface="Wingdings" panose="05000000000000000000" pitchFamily="2" charset="2"/>
              <a:buChar char="Ø"/>
            </a:pPr>
            <a:r>
              <a:rPr lang="en-US" sz="2100">
                <a:latin typeface="Times New Roman" panose="02020603050405020304" pitchFamily="18" charset="0"/>
                <a:cs typeface="Times New Roman" panose="02020603050405020304" pitchFamily="18" charset="0"/>
              </a:rPr>
              <a:t>Có thêm nhiều hiểu biết về sử dụng các th</a:t>
            </a:r>
            <a:r>
              <a:rPr lang="vi-VN" sz="2100">
                <a:latin typeface="Times New Roman" panose="02020603050405020304" pitchFamily="18" charset="0"/>
                <a:cs typeface="Times New Roman" panose="02020603050405020304" pitchFamily="18" charset="0"/>
              </a:rPr>
              <a:t>ư</a:t>
            </a:r>
            <a:r>
              <a:rPr lang="en-US" sz="2100">
                <a:latin typeface="Times New Roman" panose="02020603050405020304" pitchFamily="18" charset="0"/>
                <a:cs typeface="Times New Roman" panose="02020603050405020304" pitchFamily="18" charset="0"/>
              </a:rPr>
              <a:t> viện giao diện cho Android.</a:t>
            </a:r>
          </a:p>
        </p:txBody>
      </p:sp>
      <p:sp>
        <p:nvSpPr>
          <p:cNvPr id="3" name="Slide Number Placeholder 2"/>
          <p:cNvSpPr>
            <a:spLocks noGrp="1"/>
          </p:cNvSpPr>
          <p:nvPr>
            <p:ph type="sldNum" sz="quarter" idx="12"/>
          </p:nvPr>
        </p:nvSpPr>
        <p:spPr/>
        <p:txBody>
          <a:bodyPr/>
          <a:lstStyle/>
          <a:p>
            <a:fld id="{4EC24FEA-4A49-42A0-8F99-EBE78793232F}" type="slidenum">
              <a:rPr lang="en-US" smtClean="0"/>
              <a:t>16</a:t>
            </a:fld>
            <a:endParaRPr lang="en-US"/>
          </a:p>
        </p:txBody>
      </p:sp>
    </p:spTree>
    <p:extLst>
      <p:ext uri="{BB962C8B-B14F-4D97-AF65-F5344CB8AC3E}">
        <p14:creationId xmlns:p14="http://schemas.microsoft.com/office/powerpoint/2010/main" val="3678958919"/>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latin typeface="Times New Roman" panose="02020603050405020304" pitchFamily="18" charset="0"/>
                <a:cs typeface="Times New Roman" panose="02020603050405020304" pitchFamily="18" charset="0"/>
              </a:rPr>
              <a:t>6. </a:t>
            </a:r>
            <a:r>
              <a:rPr lang="en-US" b="1" err="1">
                <a:latin typeface="Times New Roman" panose="02020603050405020304" pitchFamily="18" charset="0"/>
                <a:cs typeface="Times New Roman" panose="02020603050405020304" pitchFamily="18" charset="0"/>
              </a:rPr>
              <a:t>Kết</a:t>
            </a:r>
            <a:r>
              <a:rPr lang="en-US" b="1">
                <a:latin typeface="Times New Roman" panose="02020603050405020304" pitchFamily="18" charset="0"/>
                <a:cs typeface="Times New Roman" panose="02020603050405020304" pitchFamily="18" charset="0"/>
              </a:rPr>
              <a:t> </a:t>
            </a:r>
            <a:r>
              <a:rPr lang="en-US" b="1" err="1">
                <a:latin typeface="Times New Roman" panose="02020603050405020304" pitchFamily="18" charset="0"/>
                <a:cs typeface="Times New Roman" panose="02020603050405020304" pitchFamily="18" charset="0"/>
              </a:rPr>
              <a:t>luận</a:t>
            </a:r>
            <a:r>
              <a:rPr lang="en-US" b="1">
                <a:latin typeface="Times New Roman" panose="02020603050405020304" pitchFamily="18" charset="0"/>
                <a:cs typeface="Times New Roman" panose="02020603050405020304" pitchFamily="18" charset="0"/>
              </a:rPr>
              <a:t> </a:t>
            </a:r>
            <a:r>
              <a:rPr lang="en-US" b="1" err="1">
                <a:latin typeface="Times New Roman" panose="02020603050405020304" pitchFamily="18" charset="0"/>
                <a:cs typeface="Times New Roman" panose="02020603050405020304" pitchFamily="18" charset="0"/>
              </a:rPr>
              <a:t>và</a:t>
            </a:r>
            <a:r>
              <a:rPr lang="en-US" b="1">
                <a:latin typeface="Times New Roman" panose="02020603050405020304" pitchFamily="18" charset="0"/>
                <a:cs typeface="Times New Roman" panose="02020603050405020304" pitchFamily="18" charset="0"/>
              </a:rPr>
              <a:t> h</a:t>
            </a:r>
            <a:r>
              <a:rPr lang="vi-VN" b="1">
                <a:latin typeface="Times New Roman" panose="02020603050405020304" pitchFamily="18" charset="0"/>
                <a:cs typeface="Times New Roman" panose="02020603050405020304" pitchFamily="18" charset="0"/>
              </a:rPr>
              <a:t>ư</a:t>
            </a:r>
            <a:r>
              <a:rPr lang="en-US" b="1" err="1">
                <a:latin typeface="Times New Roman" panose="02020603050405020304" pitchFamily="18" charset="0"/>
                <a:cs typeface="Times New Roman" panose="02020603050405020304" pitchFamily="18" charset="0"/>
              </a:rPr>
              <a:t>ớng</a:t>
            </a:r>
            <a:r>
              <a:rPr lang="en-US" b="1">
                <a:latin typeface="Times New Roman" panose="02020603050405020304" pitchFamily="18" charset="0"/>
                <a:cs typeface="Times New Roman" panose="02020603050405020304" pitchFamily="18" charset="0"/>
              </a:rPr>
              <a:t> </a:t>
            </a:r>
            <a:r>
              <a:rPr lang="en-US" b="1" err="1">
                <a:latin typeface="Times New Roman" panose="02020603050405020304" pitchFamily="18" charset="0"/>
                <a:cs typeface="Times New Roman" panose="02020603050405020304" pitchFamily="18" charset="0"/>
              </a:rPr>
              <a:t>phát</a:t>
            </a:r>
            <a:r>
              <a:rPr lang="en-US" b="1">
                <a:latin typeface="Times New Roman" panose="02020603050405020304" pitchFamily="18" charset="0"/>
                <a:cs typeface="Times New Roman" panose="02020603050405020304" pitchFamily="18" charset="0"/>
              </a:rPr>
              <a:t> </a:t>
            </a:r>
            <a:r>
              <a:rPr lang="en-US" b="1" err="1">
                <a:latin typeface="Times New Roman" panose="02020603050405020304" pitchFamily="18" charset="0"/>
                <a:cs typeface="Times New Roman" panose="02020603050405020304" pitchFamily="18" charset="0"/>
              </a:rPr>
              <a:t>triển</a:t>
            </a:r>
            <a:endParaRPr lang="en-US">
              <a:latin typeface="Times New Roman" panose="02020603050405020304" pitchFamily="18" charset="0"/>
              <a:cs typeface="Times New Roman" panose="02020603050405020304" pitchFamily="18" charset="0"/>
            </a:endParaRPr>
          </a:p>
        </p:txBody>
      </p:sp>
      <p:sp>
        <p:nvSpPr>
          <p:cNvPr id="4" name="Rectangle 2"/>
          <p:cNvSpPr>
            <a:spLocks noChangeArrowheads="1"/>
          </p:cNvSpPr>
          <p:nvPr/>
        </p:nvSpPr>
        <p:spPr bwMode="auto">
          <a:xfrm>
            <a:off x="2728686" y="184331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 name="Content Placeholder 2"/>
          <p:cNvSpPr>
            <a:spLocks noGrp="1"/>
          </p:cNvSpPr>
          <p:nvPr>
            <p:ph idx="1"/>
          </p:nvPr>
        </p:nvSpPr>
        <p:spPr>
          <a:xfrm>
            <a:off x="838200" y="1825625"/>
            <a:ext cx="10368516" cy="4351338"/>
          </a:xfrm>
        </p:spPr>
        <p:txBody>
          <a:bodyPr>
            <a:normAutofit lnSpcReduction="10000"/>
          </a:bodyPr>
          <a:lstStyle/>
          <a:p>
            <a:pPr>
              <a:buFont typeface="Wingdings" panose="05000000000000000000" pitchFamily="2" charset="2"/>
              <a:buChar char="q"/>
            </a:pPr>
            <a:r>
              <a:rPr lang="en-US" altLang="en-US" b="1">
                <a:latin typeface="Times New Roman" panose="02020603050405020304" pitchFamily="18" charset="0"/>
                <a:cs typeface="Times New Roman" panose="02020603050405020304" pitchFamily="18" charset="0"/>
              </a:rPr>
              <a:t> H</a:t>
            </a:r>
            <a:r>
              <a:rPr lang="vi-VN" altLang="en-US" b="1">
                <a:latin typeface="Times New Roman" panose="02020603050405020304" pitchFamily="18" charset="0"/>
                <a:cs typeface="Times New Roman" panose="02020603050405020304" pitchFamily="18" charset="0"/>
              </a:rPr>
              <a:t>ư</a:t>
            </a:r>
            <a:r>
              <a:rPr lang="en-US" altLang="en-US" b="1" err="1">
                <a:latin typeface="Times New Roman" panose="02020603050405020304" pitchFamily="18" charset="0"/>
                <a:cs typeface="Times New Roman" panose="02020603050405020304" pitchFamily="18" charset="0"/>
              </a:rPr>
              <a:t>ớng</a:t>
            </a:r>
            <a:r>
              <a:rPr lang="en-US" altLang="en-US" b="1">
                <a:latin typeface="Times New Roman" panose="02020603050405020304" pitchFamily="18" charset="0"/>
                <a:cs typeface="Times New Roman" panose="02020603050405020304" pitchFamily="18" charset="0"/>
              </a:rPr>
              <a:t> </a:t>
            </a:r>
            <a:r>
              <a:rPr lang="en-US" altLang="en-US" b="1" err="1">
                <a:latin typeface="Times New Roman" panose="02020603050405020304" pitchFamily="18" charset="0"/>
                <a:cs typeface="Times New Roman" panose="02020603050405020304" pitchFamily="18" charset="0"/>
              </a:rPr>
              <a:t>phát</a:t>
            </a:r>
            <a:r>
              <a:rPr lang="en-US" altLang="en-US" b="1">
                <a:latin typeface="Times New Roman" panose="02020603050405020304" pitchFamily="18" charset="0"/>
                <a:cs typeface="Times New Roman" panose="02020603050405020304" pitchFamily="18" charset="0"/>
              </a:rPr>
              <a:t> </a:t>
            </a:r>
            <a:r>
              <a:rPr lang="en-US" altLang="en-US" b="1" err="1">
                <a:latin typeface="Times New Roman" panose="02020603050405020304" pitchFamily="18" charset="0"/>
                <a:cs typeface="Times New Roman" panose="02020603050405020304" pitchFamily="18" charset="0"/>
              </a:rPr>
              <a:t>triển</a:t>
            </a:r>
            <a:endParaRPr lang="en-US" altLang="en-US" b="1">
              <a:latin typeface="Times New Roman" panose="02020603050405020304" pitchFamily="18" charset="0"/>
              <a:cs typeface="Times New Roman" panose="02020603050405020304" pitchFamily="18" charset="0"/>
            </a:endParaRPr>
          </a:p>
          <a:p>
            <a:pPr marL="800100" lvl="1" indent="-342900">
              <a:lnSpc>
                <a:spcPct val="150000"/>
              </a:lnSpc>
              <a:buClr>
                <a:schemeClr val="accent1"/>
              </a:buClr>
              <a:buFont typeface="Wingdings" panose="05000000000000000000" pitchFamily="2" charset="2"/>
              <a:buChar char="Ø"/>
            </a:pPr>
            <a:r>
              <a:rPr lang="en-US" sz="2100">
                <a:latin typeface="Times New Roman" panose="02020603050405020304" pitchFamily="18" charset="0"/>
                <a:cs typeface="Times New Roman" panose="02020603050405020304" pitchFamily="18" charset="0"/>
              </a:rPr>
              <a:t>Giải quyết bài toán dữ liệu bằng NoSql: hiện tại chúng em sử dụng mySql </a:t>
            </a:r>
            <a:r>
              <a:rPr lang="en-US" sz="2100" err="1">
                <a:latin typeface="Times New Roman" panose="02020603050405020304" pitchFamily="18" charset="0"/>
                <a:cs typeface="Times New Roman" panose="02020603050405020304" pitchFamily="18" charset="0"/>
              </a:rPr>
              <a:t>và</a:t>
            </a:r>
            <a:r>
              <a:rPr lang="en-US" sz="2100">
                <a:latin typeface="Times New Roman" panose="02020603050405020304" pitchFamily="18" charset="0"/>
                <a:cs typeface="Times New Roman" panose="02020603050405020304" pitchFamily="18" charset="0"/>
              </a:rPr>
              <a:t> codeigniter cho phía server, điều này không giải quyết đ</a:t>
            </a:r>
            <a:r>
              <a:rPr lang="vi-VN" sz="2100">
                <a:latin typeface="Times New Roman" panose="02020603050405020304" pitchFamily="18" charset="0"/>
                <a:cs typeface="Times New Roman" panose="02020603050405020304" pitchFamily="18" charset="0"/>
              </a:rPr>
              <a:t>ư</a:t>
            </a:r>
            <a:r>
              <a:rPr lang="en-US" sz="2100">
                <a:latin typeface="Times New Roman" panose="02020603050405020304" pitchFamily="18" charset="0"/>
                <a:cs typeface="Times New Roman" panose="02020603050405020304" pitchFamily="18" charset="0"/>
              </a:rPr>
              <a:t>ợc bài toán về dữ liệu lớn. Do đó việc nâng cấp thành NoSql là điều cần thiết.</a:t>
            </a:r>
          </a:p>
          <a:p>
            <a:pPr marL="800100" lvl="1" indent="-342900">
              <a:lnSpc>
                <a:spcPct val="150000"/>
              </a:lnSpc>
              <a:buClr>
                <a:schemeClr val="accent1"/>
              </a:buClr>
              <a:buFont typeface="Wingdings" panose="05000000000000000000" pitchFamily="2" charset="2"/>
              <a:buChar char="Ø"/>
            </a:pPr>
            <a:r>
              <a:rPr lang="en-US" sz="2100" err="1">
                <a:latin typeface="Times New Roman" panose="02020603050405020304" pitchFamily="18" charset="0"/>
                <a:cs typeface="Times New Roman" panose="02020603050405020304" pitchFamily="18" charset="0"/>
              </a:rPr>
              <a:t>Nâng</a:t>
            </a:r>
            <a:r>
              <a:rPr lang="en-US" sz="2100">
                <a:latin typeface="Times New Roman" panose="02020603050405020304" pitchFamily="18" charset="0"/>
                <a:cs typeface="Times New Roman" panose="02020603050405020304" pitchFamily="18" charset="0"/>
              </a:rPr>
              <a:t> </a:t>
            </a:r>
            <a:r>
              <a:rPr lang="en-US" sz="2100" err="1">
                <a:latin typeface="Times New Roman" panose="02020603050405020304" pitchFamily="18" charset="0"/>
                <a:cs typeface="Times New Roman" panose="02020603050405020304" pitchFamily="18" charset="0"/>
              </a:rPr>
              <a:t>cấp</a:t>
            </a:r>
            <a:r>
              <a:rPr lang="en-US" sz="2100">
                <a:latin typeface="Times New Roman" panose="02020603050405020304" pitchFamily="18" charset="0"/>
                <a:cs typeface="Times New Roman" panose="02020603050405020304" pitchFamily="18" charset="0"/>
              </a:rPr>
              <a:t> </a:t>
            </a:r>
            <a:r>
              <a:rPr lang="en-US" sz="2100" err="1">
                <a:latin typeface="Times New Roman" panose="02020603050405020304" pitchFamily="18" charset="0"/>
                <a:cs typeface="Times New Roman" panose="02020603050405020304" pitchFamily="18" charset="0"/>
              </a:rPr>
              <a:t>chức</a:t>
            </a:r>
            <a:r>
              <a:rPr lang="en-US" sz="2100">
                <a:latin typeface="Times New Roman" panose="02020603050405020304" pitchFamily="18" charset="0"/>
                <a:cs typeface="Times New Roman" panose="02020603050405020304" pitchFamily="18" charset="0"/>
              </a:rPr>
              <a:t> </a:t>
            </a:r>
            <a:r>
              <a:rPr lang="en-US" sz="2100" err="1">
                <a:latin typeface="Times New Roman" panose="02020603050405020304" pitchFamily="18" charset="0"/>
                <a:cs typeface="Times New Roman" panose="02020603050405020304" pitchFamily="18" charset="0"/>
              </a:rPr>
              <a:t>năng</a:t>
            </a:r>
            <a:r>
              <a:rPr lang="en-US" sz="2100">
                <a:latin typeface="Times New Roman" panose="02020603050405020304" pitchFamily="18" charset="0"/>
                <a:cs typeface="Times New Roman" panose="02020603050405020304" pitchFamily="18" charset="0"/>
              </a:rPr>
              <a:t> </a:t>
            </a:r>
            <a:r>
              <a:rPr lang="en-US" sz="2100" err="1">
                <a:latin typeface="Times New Roman" panose="02020603050405020304" pitchFamily="18" charset="0"/>
                <a:cs typeface="Times New Roman" panose="02020603050405020304" pitchFamily="18" charset="0"/>
              </a:rPr>
              <a:t>mạng</a:t>
            </a:r>
            <a:r>
              <a:rPr lang="en-US" sz="2100">
                <a:latin typeface="Times New Roman" panose="02020603050405020304" pitchFamily="18" charset="0"/>
                <a:cs typeface="Times New Roman" panose="02020603050405020304" pitchFamily="18" charset="0"/>
              </a:rPr>
              <a:t> </a:t>
            </a:r>
            <a:r>
              <a:rPr lang="en-US" sz="2100" err="1">
                <a:latin typeface="Times New Roman" panose="02020603050405020304" pitchFamily="18" charset="0"/>
                <a:cs typeface="Times New Roman" panose="02020603050405020304" pitchFamily="18" charset="0"/>
              </a:rPr>
              <a:t>xã</a:t>
            </a:r>
            <a:r>
              <a:rPr lang="en-US" sz="2100">
                <a:latin typeface="Times New Roman" panose="02020603050405020304" pitchFamily="18" charset="0"/>
                <a:cs typeface="Times New Roman" panose="02020603050405020304" pitchFamily="18" charset="0"/>
              </a:rPr>
              <a:t> </a:t>
            </a:r>
            <a:r>
              <a:rPr lang="en-US" sz="2100" err="1">
                <a:latin typeface="Times New Roman" panose="02020603050405020304" pitchFamily="18" charset="0"/>
                <a:cs typeface="Times New Roman" panose="02020603050405020304" pitchFamily="18" charset="0"/>
              </a:rPr>
              <a:t>hội</a:t>
            </a:r>
            <a:r>
              <a:rPr lang="en-US" sz="2100">
                <a:latin typeface="Times New Roman" panose="02020603050405020304" pitchFamily="18" charset="0"/>
                <a:cs typeface="Times New Roman" panose="02020603050405020304" pitchFamily="18" charset="0"/>
              </a:rPr>
              <a:t> </a:t>
            </a:r>
            <a:r>
              <a:rPr lang="en-US" sz="2100" err="1">
                <a:latin typeface="Times New Roman" panose="02020603050405020304" pitchFamily="18" charset="0"/>
                <a:cs typeface="Times New Roman" panose="02020603050405020304" pitchFamily="18" charset="0"/>
              </a:rPr>
              <a:t>tiếng</a:t>
            </a:r>
            <a:r>
              <a:rPr lang="en-US" sz="2100">
                <a:latin typeface="Times New Roman" panose="02020603050405020304" pitchFamily="18" charset="0"/>
                <a:cs typeface="Times New Roman" panose="02020603050405020304" pitchFamily="18" charset="0"/>
              </a:rPr>
              <a:t> </a:t>
            </a:r>
            <a:r>
              <a:rPr lang="en-US" sz="2100" err="1">
                <a:latin typeface="Times New Roman" panose="02020603050405020304" pitchFamily="18" charset="0"/>
                <a:cs typeface="Times New Roman" panose="02020603050405020304" pitchFamily="18" charset="0"/>
              </a:rPr>
              <a:t>anh</a:t>
            </a:r>
            <a:r>
              <a:rPr lang="en-US" sz="2100">
                <a:latin typeface="Times New Roman" panose="02020603050405020304" pitchFamily="18" charset="0"/>
                <a:cs typeface="Times New Roman" panose="02020603050405020304" pitchFamily="18" charset="0"/>
              </a:rPr>
              <a:t>: mạng xã hội hiện còn s</a:t>
            </a:r>
            <a:r>
              <a:rPr lang="vi-VN" sz="2100">
                <a:latin typeface="Times New Roman" panose="02020603050405020304" pitchFamily="18" charset="0"/>
                <a:cs typeface="Times New Roman" panose="02020603050405020304" pitchFamily="18" charset="0"/>
              </a:rPr>
              <a:t>ơ</a:t>
            </a:r>
            <a:r>
              <a:rPr lang="en-US" sz="2100">
                <a:latin typeface="Times New Roman" panose="02020603050405020304" pitchFamily="18" charset="0"/>
                <a:cs typeface="Times New Roman" panose="02020603050405020304" pitchFamily="18" charset="0"/>
              </a:rPr>
              <a:t> sài, cần nhiều đầu t</a:t>
            </a:r>
            <a:r>
              <a:rPr lang="vi-VN" sz="2100">
                <a:latin typeface="Times New Roman" panose="02020603050405020304" pitchFamily="18" charset="0"/>
                <a:cs typeface="Times New Roman" panose="02020603050405020304" pitchFamily="18" charset="0"/>
              </a:rPr>
              <a:t>ư</a:t>
            </a:r>
            <a:r>
              <a:rPr lang="en-US" sz="2100">
                <a:latin typeface="Times New Roman" panose="02020603050405020304" pitchFamily="18" charset="0"/>
                <a:cs typeface="Times New Roman" panose="02020603050405020304" pitchFamily="18" charset="0"/>
              </a:rPr>
              <a:t> và nâng cấp mới kích thích đ</a:t>
            </a:r>
            <a:r>
              <a:rPr lang="vi-VN" sz="2100">
                <a:latin typeface="Times New Roman" panose="02020603050405020304" pitchFamily="18" charset="0"/>
                <a:cs typeface="Times New Roman" panose="02020603050405020304" pitchFamily="18" charset="0"/>
              </a:rPr>
              <a:t>ư</a:t>
            </a:r>
            <a:r>
              <a:rPr lang="en-US" sz="2100">
                <a:latin typeface="Times New Roman" panose="02020603050405020304" pitchFamily="18" charset="0"/>
                <a:cs typeface="Times New Roman" panose="02020603050405020304" pitchFamily="18" charset="0"/>
              </a:rPr>
              <a:t>ợc người sử dụng.</a:t>
            </a:r>
          </a:p>
          <a:p>
            <a:pPr marL="800100" lvl="1" indent="-342900">
              <a:lnSpc>
                <a:spcPct val="150000"/>
              </a:lnSpc>
              <a:buClr>
                <a:schemeClr val="accent1"/>
              </a:buClr>
              <a:buFont typeface="Wingdings" panose="05000000000000000000" pitchFamily="2" charset="2"/>
              <a:buChar char="Ø"/>
            </a:pPr>
            <a:r>
              <a:rPr lang="en-US" sz="2100">
                <a:latin typeface="Times New Roman" panose="02020603050405020304" pitchFamily="18" charset="0"/>
                <a:cs typeface="Times New Roman" panose="02020603050405020304" pitchFamily="18" charset="0"/>
              </a:rPr>
              <a:t>Bổ sung các bài học cho tiếng anh nói và viết, đa </a:t>
            </a:r>
            <a:r>
              <a:rPr lang="en-US" sz="2100" err="1">
                <a:latin typeface="Times New Roman" panose="02020603050405020304" pitchFamily="18" charset="0"/>
                <a:cs typeface="Times New Roman" panose="02020603050405020304" pitchFamily="18" charset="0"/>
              </a:rPr>
              <a:t>dạng</a:t>
            </a:r>
            <a:r>
              <a:rPr lang="en-US" sz="2100">
                <a:latin typeface="Times New Roman" panose="02020603050405020304" pitchFamily="18" charset="0"/>
                <a:cs typeface="Times New Roman" panose="02020603050405020304" pitchFamily="18" charset="0"/>
              </a:rPr>
              <a:t> </a:t>
            </a:r>
            <a:r>
              <a:rPr lang="en-US" sz="2100" err="1">
                <a:latin typeface="Times New Roman" panose="02020603050405020304" pitchFamily="18" charset="0"/>
                <a:cs typeface="Times New Roman" panose="02020603050405020304" pitchFamily="18" charset="0"/>
              </a:rPr>
              <a:t>hóa</a:t>
            </a:r>
            <a:r>
              <a:rPr lang="en-US" sz="2100">
                <a:latin typeface="Times New Roman" panose="02020603050405020304" pitchFamily="18" charset="0"/>
                <a:cs typeface="Times New Roman" panose="02020603050405020304" pitchFamily="18" charset="0"/>
              </a:rPr>
              <a:t> </a:t>
            </a:r>
            <a:r>
              <a:rPr lang="en-US" sz="2100" err="1">
                <a:latin typeface="Times New Roman" panose="02020603050405020304" pitchFamily="18" charset="0"/>
                <a:cs typeface="Times New Roman" panose="02020603050405020304" pitchFamily="18" charset="0"/>
              </a:rPr>
              <a:t>nguồn</a:t>
            </a:r>
            <a:r>
              <a:rPr lang="en-US" sz="2100">
                <a:latin typeface="Times New Roman" panose="02020603050405020304" pitchFamily="18" charset="0"/>
                <a:cs typeface="Times New Roman" panose="02020603050405020304" pitchFamily="18" charset="0"/>
              </a:rPr>
              <a:t> </a:t>
            </a:r>
            <a:r>
              <a:rPr lang="en-US" sz="2100" err="1">
                <a:latin typeface="Times New Roman" panose="02020603050405020304" pitchFamily="18" charset="0"/>
                <a:cs typeface="Times New Roman" panose="02020603050405020304" pitchFamily="18" charset="0"/>
              </a:rPr>
              <a:t>bài</a:t>
            </a:r>
            <a:r>
              <a:rPr lang="en-US" sz="2100">
                <a:latin typeface="Times New Roman" panose="02020603050405020304" pitchFamily="18" charset="0"/>
                <a:cs typeface="Times New Roman" panose="02020603050405020304" pitchFamily="18" charset="0"/>
              </a:rPr>
              <a:t> </a:t>
            </a:r>
            <a:r>
              <a:rPr lang="en-US" sz="2100" err="1">
                <a:latin typeface="Times New Roman" panose="02020603050405020304" pitchFamily="18" charset="0"/>
                <a:cs typeface="Times New Roman" panose="02020603050405020304" pitchFamily="18" charset="0"/>
              </a:rPr>
              <a:t>học</a:t>
            </a:r>
            <a:r>
              <a:rPr lang="en-US" sz="2100">
                <a:latin typeface="Times New Roman" panose="02020603050405020304" pitchFamily="18" charset="0"/>
                <a:cs typeface="Times New Roman" panose="02020603050405020304" pitchFamily="18" charset="0"/>
              </a:rPr>
              <a:t> </a:t>
            </a:r>
            <a:r>
              <a:rPr lang="en-US" sz="2100" err="1">
                <a:latin typeface="Times New Roman" panose="02020603050405020304" pitchFamily="18" charset="0"/>
                <a:cs typeface="Times New Roman" panose="02020603050405020304" pitchFamily="18" charset="0"/>
              </a:rPr>
              <a:t>và</a:t>
            </a:r>
            <a:r>
              <a:rPr lang="en-US" sz="2100">
                <a:latin typeface="Times New Roman" panose="02020603050405020304" pitchFamily="18" charset="0"/>
                <a:cs typeface="Times New Roman" panose="02020603050405020304" pitchFamily="18" charset="0"/>
              </a:rPr>
              <a:t> </a:t>
            </a:r>
            <a:r>
              <a:rPr lang="en-US" sz="2100" err="1">
                <a:latin typeface="Times New Roman" panose="02020603050405020304" pitchFamily="18" charset="0"/>
                <a:cs typeface="Times New Roman" panose="02020603050405020304" pitchFamily="18" charset="0"/>
              </a:rPr>
              <a:t>khả</a:t>
            </a:r>
            <a:r>
              <a:rPr lang="en-US" sz="2100">
                <a:latin typeface="Times New Roman" panose="02020603050405020304" pitchFamily="18" charset="0"/>
                <a:cs typeface="Times New Roman" panose="02020603050405020304" pitchFamily="18" charset="0"/>
              </a:rPr>
              <a:t> </a:t>
            </a:r>
            <a:r>
              <a:rPr lang="en-US" sz="2100" err="1">
                <a:latin typeface="Times New Roman" panose="02020603050405020304" pitchFamily="18" charset="0"/>
                <a:cs typeface="Times New Roman" panose="02020603050405020304" pitchFamily="18" charset="0"/>
              </a:rPr>
              <a:t>năng</a:t>
            </a:r>
            <a:r>
              <a:rPr lang="en-US" sz="2100">
                <a:latin typeface="Times New Roman" panose="02020603050405020304" pitchFamily="18" charset="0"/>
                <a:cs typeface="Times New Roman" panose="02020603050405020304" pitchFamily="18" charset="0"/>
              </a:rPr>
              <a:t> </a:t>
            </a:r>
            <a:r>
              <a:rPr lang="en-US" sz="2100" err="1">
                <a:latin typeface="Times New Roman" panose="02020603050405020304" pitchFamily="18" charset="0"/>
                <a:cs typeface="Times New Roman" panose="02020603050405020304" pitchFamily="18" charset="0"/>
              </a:rPr>
              <a:t>phân</a:t>
            </a:r>
            <a:r>
              <a:rPr lang="en-US" sz="2100">
                <a:latin typeface="Times New Roman" panose="02020603050405020304" pitchFamily="18" charset="0"/>
                <a:cs typeface="Times New Roman" panose="02020603050405020304" pitchFamily="18" charset="0"/>
              </a:rPr>
              <a:t> loại bài học.</a:t>
            </a:r>
          </a:p>
          <a:p>
            <a:pPr marL="800100" lvl="1" indent="-342900">
              <a:lnSpc>
                <a:spcPct val="150000"/>
              </a:lnSpc>
              <a:buClr>
                <a:schemeClr val="accent1"/>
              </a:buClr>
              <a:buFont typeface="Wingdings" panose="05000000000000000000" pitchFamily="2" charset="2"/>
              <a:buChar char="Ø"/>
            </a:pPr>
            <a:r>
              <a:rPr lang="en-US" sz="2100" err="1">
                <a:latin typeface="Times New Roman" panose="02020603050405020304" pitchFamily="18" charset="0"/>
                <a:cs typeface="Times New Roman" panose="02020603050405020304" pitchFamily="18" charset="0"/>
              </a:rPr>
              <a:t>Tối</a:t>
            </a:r>
            <a:r>
              <a:rPr lang="en-US" sz="2100">
                <a:latin typeface="Times New Roman" panose="02020603050405020304" pitchFamily="18" charset="0"/>
                <a:cs typeface="Times New Roman" panose="02020603050405020304" pitchFamily="18" charset="0"/>
              </a:rPr>
              <a:t> </a:t>
            </a:r>
            <a:r>
              <a:rPr lang="en-US" sz="2100" err="1">
                <a:latin typeface="Times New Roman" panose="02020603050405020304" pitchFamily="18" charset="0"/>
                <a:cs typeface="Times New Roman" panose="02020603050405020304" pitchFamily="18" charset="0"/>
              </a:rPr>
              <a:t>ưu</a:t>
            </a:r>
            <a:r>
              <a:rPr lang="en-US" sz="2100">
                <a:latin typeface="Times New Roman" panose="02020603050405020304" pitchFamily="18" charset="0"/>
                <a:cs typeface="Times New Roman" panose="02020603050405020304" pitchFamily="18" charset="0"/>
              </a:rPr>
              <a:t> </a:t>
            </a:r>
            <a:r>
              <a:rPr lang="en-US" sz="2100" err="1">
                <a:latin typeface="Times New Roman" panose="02020603050405020304" pitchFamily="18" charset="0"/>
                <a:cs typeface="Times New Roman" panose="02020603050405020304" pitchFamily="18" charset="0"/>
              </a:rPr>
              <a:t>hóa</a:t>
            </a:r>
            <a:r>
              <a:rPr lang="en-US" sz="2100">
                <a:latin typeface="Times New Roman" panose="02020603050405020304" pitchFamily="18" charset="0"/>
                <a:cs typeface="Times New Roman" panose="02020603050405020304" pitchFamily="18" charset="0"/>
              </a:rPr>
              <a:t> </a:t>
            </a:r>
            <a:r>
              <a:rPr lang="en-US" sz="2100" err="1">
                <a:latin typeface="Times New Roman" panose="02020603050405020304" pitchFamily="18" charset="0"/>
                <a:cs typeface="Times New Roman" panose="02020603050405020304" pitchFamily="18" charset="0"/>
              </a:rPr>
              <a:t>giao</a:t>
            </a:r>
            <a:r>
              <a:rPr lang="en-US" sz="2100">
                <a:latin typeface="Times New Roman" panose="02020603050405020304" pitchFamily="18" charset="0"/>
                <a:cs typeface="Times New Roman" panose="02020603050405020304" pitchFamily="18" charset="0"/>
              </a:rPr>
              <a:t> </a:t>
            </a:r>
            <a:r>
              <a:rPr lang="en-US" sz="2100" err="1">
                <a:latin typeface="Times New Roman" panose="02020603050405020304" pitchFamily="18" charset="0"/>
                <a:cs typeface="Times New Roman" panose="02020603050405020304" pitchFamily="18" charset="0"/>
              </a:rPr>
              <a:t>diện</a:t>
            </a:r>
            <a:r>
              <a:rPr lang="en-US" sz="2100">
                <a:latin typeface="Times New Roman" panose="02020603050405020304" pitchFamily="18" charset="0"/>
                <a:cs typeface="Times New Roman" panose="02020603050405020304" pitchFamily="18" charset="0"/>
              </a:rPr>
              <a:t> </a:t>
            </a:r>
            <a:r>
              <a:rPr lang="en-US" sz="2100" err="1">
                <a:latin typeface="Times New Roman" panose="02020603050405020304" pitchFamily="18" charset="0"/>
                <a:cs typeface="Times New Roman" panose="02020603050405020304" pitchFamily="18" charset="0"/>
              </a:rPr>
              <a:t>và</a:t>
            </a:r>
            <a:r>
              <a:rPr lang="en-US" sz="2100">
                <a:latin typeface="Times New Roman" panose="02020603050405020304" pitchFamily="18" charset="0"/>
                <a:cs typeface="Times New Roman" panose="02020603050405020304" pitchFamily="18" charset="0"/>
              </a:rPr>
              <a:t> </a:t>
            </a:r>
            <a:r>
              <a:rPr lang="en-US" sz="2100" err="1">
                <a:latin typeface="Times New Roman" panose="02020603050405020304" pitchFamily="18" charset="0"/>
                <a:cs typeface="Times New Roman" panose="02020603050405020304" pitchFamily="18" charset="0"/>
              </a:rPr>
              <a:t>hiệu</a:t>
            </a:r>
            <a:r>
              <a:rPr lang="en-US" sz="2100">
                <a:latin typeface="Times New Roman" panose="02020603050405020304" pitchFamily="18" charset="0"/>
                <a:cs typeface="Times New Roman" panose="02020603050405020304" pitchFamily="18" charset="0"/>
              </a:rPr>
              <a:t> </a:t>
            </a:r>
            <a:r>
              <a:rPr lang="en-US" sz="2100" err="1">
                <a:latin typeface="Times New Roman" panose="02020603050405020304" pitchFamily="18" charset="0"/>
                <a:cs typeface="Times New Roman" panose="02020603050405020304" pitchFamily="18" charset="0"/>
              </a:rPr>
              <a:t>suất</a:t>
            </a:r>
            <a:r>
              <a:rPr lang="en-US" sz="2100">
                <a:latin typeface="Times New Roman" panose="02020603050405020304" pitchFamily="18" charset="0"/>
                <a:cs typeface="Times New Roman" panose="02020603050405020304" pitchFamily="18" charset="0"/>
              </a:rPr>
              <a:t> </a:t>
            </a:r>
            <a:r>
              <a:rPr lang="en-US" sz="2100" err="1">
                <a:latin typeface="Times New Roman" panose="02020603050405020304" pitchFamily="18" charset="0"/>
                <a:cs typeface="Times New Roman" panose="02020603050405020304" pitchFamily="18" charset="0"/>
              </a:rPr>
              <a:t>ứng</a:t>
            </a:r>
            <a:r>
              <a:rPr lang="en-US" sz="2100">
                <a:latin typeface="Times New Roman" panose="02020603050405020304" pitchFamily="18" charset="0"/>
                <a:cs typeface="Times New Roman" panose="02020603050405020304" pitchFamily="18" charset="0"/>
              </a:rPr>
              <a:t> </a:t>
            </a:r>
            <a:r>
              <a:rPr lang="en-US" sz="2100" err="1">
                <a:latin typeface="Times New Roman" panose="02020603050405020304" pitchFamily="18" charset="0"/>
                <a:cs typeface="Times New Roman" panose="02020603050405020304" pitchFamily="18" charset="0"/>
              </a:rPr>
              <a:t>dụng</a:t>
            </a:r>
            <a:r>
              <a:rPr lang="en-US" sz="2100">
                <a:latin typeface="Times New Roman" panose="02020603050405020304" pitchFamily="18" charset="0"/>
                <a:cs typeface="Times New Roman" panose="02020603050405020304" pitchFamily="18" charset="0"/>
              </a:rPr>
              <a:t>.</a:t>
            </a:r>
          </a:p>
        </p:txBody>
      </p:sp>
      <p:sp>
        <p:nvSpPr>
          <p:cNvPr id="3" name="Slide Number Placeholder 2"/>
          <p:cNvSpPr>
            <a:spLocks noGrp="1"/>
          </p:cNvSpPr>
          <p:nvPr>
            <p:ph type="sldNum" sz="quarter" idx="12"/>
          </p:nvPr>
        </p:nvSpPr>
        <p:spPr/>
        <p:txBody>
          <a:bodyPr/>
          <a:lstStyle/>
          <a:p>
            <a:fld id="{4EC24FEA-4A49-42A0-8F99-EBE78793232F}" type="slidenum">
              <a:rPr lang="en-US" smtClean="0"/>
              <a:t>17</a:t>
            </a:fld>
            <a:endParaRPr lang="en-US"/>
          </a:p>
        </p:txBody>
      </p:sp>
    </p:spTree>
    <p:extLst>
      <p:ext uri="{BB962C8B-B14F-4D97-AF65-F5344CB8AC3E}">
        <p14:creationId xmlns:p14="http://schemas.microsoft.com/office/powerpoint/2010/main" val="3268507459"/>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latin typeface="Times New Roman" panose="02020603050405020304" pitchFamily="18" charset="0"/>
                <a:cs typeface="Times New Roman" panose="02020603050405020304" pitchFamily="18" charset="0"/>
              </a:rPr>
              <a:t>6. Demo</a:t>
            </a:r>
            <a:endParaRPr lang="en-US">
              <a:latin typeface="Times New Roman" panose="02020603050405020304" pitchFamily="18" charset="0"/>
              <a:cs typeface="Times New Roman" panose="02020603050405020304" pitchFamily="18" charset="0"/>
            </a:endParaRPr>
          </a:p>
        </p:txBody>
      </p:sp>
      <p:sp>
        <p:nvSpPr>
          <p:cNvPr id="4" name="Rectangle 2"/>
          <p:cNvSpPr>
            <a:spLocks noChangeArrowheads="1"/>
          </p:cNvSpPr>
          <p:nvPr/>
        </p:nvSpPr>
        <p:spPr bwMode="auto">
          <a:xfrm>
            <a:off x="2728686" y="184331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 name="Content Placeholder 2"/>
          <p:cNvSpPr>
            <a:spLocks noGrp="1"/>
          </p:cNvSpPr>
          <p:nvPr>
            <p:ph idx="1"/>
          </p:nvPr>
        </p:nvSpPr>
        <p:spPr>
          <a:xfrm>
            <a:off x="838200" y="1825625"/>
            <a:ext cx="10368516" cy="4351338"/>
          </a:xfrm>
        </p:spPr>
        <p:txBody>
          <a:bodyPr>
            <a:normAutofit/>
          </a:bodyPr>
          <a:lstStyle/>
          <a:p>
            <a:pPr>
              <a:buFont typeface="Wingdings" panose="05000000000000000000" pitchFamily="2" charset="2"/>
              <a:buChar char="q"/>
            </a:pPr>
            <a:r>
              <a:rPr lang="en-US" altLang="en-US" b="1">
                <a:latin typeface="Times New Roman" panose="02020603050405020304" pitchFamily="18" charset="0"/>
                <a:cs typeface="Times New Roman" panose="02020603050405020304" pitchFamily="18" charset="0"/>
              </a:rPr>
              <a:t> Các nội dung demo</a:t>
            </a:r>
          </a:p>
          <a:p>
            <a:pPr lvl="1">
              <a:lnSpc>
                <a:spcPct val="150000"/>
              </a:lnSpc>
            </a:pPr>
            <a:endParaRPr lang="en-US"/>
          </a:p>
        </p:txBody>
      </p:sp>
      <p:sp>
        <p:nvSpPr>
          <p:cNvPr id="3" name="Slide Number Placeholder 2"/>
          <p:cNvSpPr>
            <a:spLocks noGrp="1"/>
          </p:cNvSpPr>
          <p:nvPr>
            <p:ph type="sldNum" sz="quarter" idx="12"/>
          </p:nvPr>
        </p:nvSpPr>
        <p:spPr/>
        <p:txBody>
          <a:bodyPr/>
          <a:lstStyle/>
          <a:p>
            <a:fld id="{4EC24FEA-4A49-42A0-8F99-EBE78793232F}" type="slidenum">
              <a:rPr lang="en-US" smtClean="0"/>
              <a:t>18</a:t>
            </a:fld>
            <a:endParaRPr lang="en-US"/>
          </a:p>
        </p:txBody>
      </p:sp>
    </p:spTree>
    <p:extLst>
      <p:ext uri="{BB962C8B-B14F-4D97-AF65-F5344CB8AC3E}">
        <p14:creationId xmlns:p14="http://schemas.microsoft.com/office/powerpoint/2010/main" val="1303100294"/>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err="1">
                <a:latin typeface="Times New Roman" panose="02020603050405020304" pitchFamily="18" charset="0"/>
                <a:cs typeface="Times New Roman" panose="02020603050405020304" pitchFamily="18" charset="0"/>
              </a:rPr>
              <a:t>Nội</a:t>
            </a:r>
            <a:r>
              <a:rPr lang="en-US" b="1">
                <a:latin typeface="Times New Roman" panose="02020603050405020304" pitchFamily="18" charset="0"/>
                <a:cs typeface="Times New Roman" panose="02020603050405020304" pitchFamily="18" charset="0"/>
              </a:rPr>
              <a:t> dung </a:t>
            </a:r>
            <a:r>
              <a:rPr lang="en-US" b="1" err="1">
                <a:latin typeface="Times New Roman" panose="02020603050405020304" pitchFamily="18" charset="0"/>
                <a:cs typeface="Times New Roman" panose="02020603050405020304" pitchFamily="18" charset="0"/>
              </a:rPr>
              <a:t>trình</a:t>
            </a:r>
            <a:r>
              <a:rPr lang="en-US" b="1">
                <a:latin typeface="Times New Roman" panose="02020603050405020304" pitchFamily="18" charset="0"/>
                <a:cs typeface="Times New Roman" panose="02020603050405020304" pitchFamily="18" charset="0"/>
              </a:rPr>
              <a:t> </a:t>
            </a:r>
            <a:r>
              <a:rPr lang="en-US" b="1" err="1">
                <a:latin typeface="Times New Roman" panose="02020603050405020304" pitchFamily="18" charset="0"/>
                <a:cs typeface="Times New Roman" panose="02020603050405020304" pitchFamily="18" charset="0"/>
              </a:rPr>
              <a:t>bày</a:t>
            </a:r>
            <a:endParaRPr lang="en-US" b="1">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marL="514350" indent="-514350">
              <a:buFont typeface="+mj-lt"/>
              <a:buAutoNum type="arabicPeriod"/>
            </a:pPr>
            <a:r>
              <a:rPr lang="en-US" err="1">
                <a:latin typeface="Times New Roman" panose="02020603050405020304" pitchFamily="18" charset="0"/>
                <a:cs typeface="Times New Roman" panose="02020603050405020304" pitchFamily="18" charset="0"/>
              </a:rPr>
              <a:t>Đặt</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vấn</a:t>
            </a:r>
            <a:r>
              <a:rPr lang="en-US">
                <a:latin typeface="Times New Roman" panose="02020603050405020304" pitchFamily="18" charset="0"/>
                <a:cs typeface="Times New Roman" panose="02020603050405020304" pitchFamily="18" charset="0"/>
              </a:rPr>
              <a:t> đề</a:t>
            </a:r>
          </a:p>
          <a:p>
            <a:pPr marL="514350" indent="-514350">
              <a:buFont typeface="+mj-lt"/>
              <a:buAutoNum type="arabicPeriod"/>
            </a:pPr>
            <a:r>
              <a:rPr lang="en-US">
                <a:latin typeface="Times New Roman" panose="02020603050405020304" pitchFamily="18" charset="0"/>
                <a:cs typeface="Times New Roman" panose="02020603050405020304" pitchFamily="18" charset="0"/>
              </a:rPr>
              <a:t>Mục </a:t>
            </a:r>
            <a:r>
              <a:rPr lang="en-US" err="1">
                <a:latin typeface="Times New Roman" panose="02020603050405020304" pitchFamily="18" charset="0"/>
                <a:cs typeface="Times New Roman" panose="02020603050405020304" pitchFamily="18" charset="0"/>
              </a:rPr>
              <a:t>tiêu</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và</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nội</a:t>
            </a:r>
            <a:r>
              <a:rPr lang="en-US">
                <a:latin typeface="Times New Roman" panose="02020603050405020304" pitchFamily="18" charset="0"/>
                <a:cs typeface="Times New Roman" panose="02020603050405020304" pitchFamily="18" charset="0"/>
              </a:rPr>
              <a:t> dung </a:t>
            </a:r>
            <a:r>
              <a:rPr lang="en-US" err="1">
                <a:latin typeface="Times New Roman" panose="02020603050405020304" pitchFamily="18" charset="0"/>
                <a:cs typeface="Times New Roman" panose="02020603050405020304" pitchFamily="18" charset="0"/>
              </a:rPr>
              <a:t>thực</a:t>
            </a:r>
            <a:r>
              <a:rPr lang="en-US">
                <a:latin typeface="Times New Roman" panose="02020603050405020304" pitchFamily="18" charset="0"/>
                <a:cs typeface="Times New Roman" panose="02020603050405020304" pitchFamily="18" charset="0"/>
              </a:rPr>
              <a:t> hiện</a:t>
            </a:r>
          </a:p>
          <a:p>
            <a:pPr marL="514350" indent="-514350">
              <a:buFont typeface="+mj-lt"/>
              <a:buAutoNum type="arabicPeriod"/>
            </a:pPr>
            <a:r>
              <a:rPr lang="en-US">
                <a:latin typeface="Times New Roman" panose="02020603050405020304" pitchFamily="18" charset="0"/>
                <a:cs typeface="Times New Roman" panose="02020603050405020304" pitchFamily="18" charset="0"/>
              </a:rPr>
              <a:t>Khảo sát hiện trạng</a:t>
            </a:r>
          </a:p>
          <a:p>
            <a:pPr marL="514350" indent="-514350">
              <a:buFont typeface="+mj-lt"/>
              <a:buAutoNum type="arabicPeriod"/>
            </a:pPr>
            <a:r>
              <a:rPr lang="en-US" err="1">
                <a:latin typeface="Times New Roman" panose="02020603050405020304" pitchFamily="18" charset="0"/>
                <a:cs typeface="Times New Roman" panose="02020603050405020304" pitchFamily="18" charset="0"/>
              </a:rPr>
              <a:t>Cơ</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sở</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lý</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thuyết</a:t>
            </a:r>
            <a:endParaRPr lang="en-US">
              <a:latin typeface="Times New Roman" panose="02020603050405020304" pitchFamily="18" charset="0"/>
              <a:cs typeface="Times New Roman" panose="02020603050405020304" pitchFamily="18" charset="0"/>
            </a:endParaRPr>
          </a:p>
          <a:p>
            <a:pPr marL="514350" indent="-514350">
              <a:buFont typeface="+mj-lt"/>
              <a:buAutoNum type="arabicPeriod"/>
            </a:pPr>
            <a:r>
              <a:rPr lang="en-US" err="1">
                <a:latin typeface="Times New Roman" panose="02020603050405020304" pitchFamily="18" charset="0"/>
                <a:cs typeface="Times New Roman" panose="02020603050405020304" pitchFamily="18" charset="0"/>
              </a:rPr>
              <a:t>Hiện</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thực</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ứng</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dụng</a:t>
            </a:r>
            <a:endParaRPr lang="en-US">
              <a:latin typeface="Times New Roman" panose="02020603050405020304" pitchFamily="18" charset="0"/>
              <a:cs typeface="Times New Roman" panose="02020603050405020304" pitchFamily="18" charset="0"/>
            </a:endParaRPr>
          </a:p>
          <a:p>
            <a:pPr marL="514350" indent="-514350">
              <a:buFont typeface="+mj-lt"/>
              <a:buAutoNum type="arabicPeriod"/>
            </a:pPr>
            <a:r>
              <a:rPr lang="en-US" err="1">
                <a:latin typeface="Times New Roman" panose="02020603050405020304" pitchFamily="18" charset="0"/>
                <a:cs typeface="Times New Roman" panose="02020603050405020304" pitchFamily="18" charset="0"/>
              </a:rPr>
              <a:t>Kết</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luận</a:t>
            </a:r>
            <a:r>
              <a:rPr lang="en-US">
                <a:latin typeface="Times New Roman" panose="02020603050405020304" pitchFamily="18" charset="0"/>
                <a:cs typeface="Times New Roman" panose="02020603050405020304" pitchFamily="18" charset="0"/>
              </a:rPr>
              <a:t> – </a:t>
            </a:r>
            <a:r>
              <a:rPr lang="en-US" err="1">
                <a:latin typeface="Times New Roman" panose="02020603050405020304" pitchFamily="18" charset="0"/>
                <a:cs typeface="Times New Roman" panose="02020603050405020304" pitchFamily="18" charset="0"/>
              </a:rPr>
              <a:t>hướng</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phát</a:t>
            </a:r>
            <a:r>
              <a:rPr lang="en-US">
                <a:latin typeface="Times New Roman" panose="02020603050405020304" pitchFamily="18" charset="0"/>
                <a:cs typeface="Times New Roman" panose="02020603050405020304" pitchFamily="18" charset="0"/>
              </a:rPr>
              <a:t> triển</a:t>
            </a:r>
          </a:p>
          <a:p>
            <a:pPr marL="514350" indent="-514350">
              <a:buFont typeface="+mj-lt"/>
              <a:buAutoNum type="arabicPeriod"/>
            </a:pPr>
            <a:r>
              <a:rPr lang="en-US">
                <a:latin typeface="Times New Roman" panose="02020603050405020304" pitchFamily="18" charset="0"/>
                <a:cs typeface="Times New Roman" panose="02020603050405020304" pitchFamily="18" charset="0"/>
              </a:rPr>
              <a:t>Demo</a:t>
            </a:r>
          </a:p>
        </p:txBody>
      </p:sp>
      <p:sp>
        <p:nvSpPr>
          <p:cNvPr id="4" name="Slide Number Placeholder 3"/>
          <p:cNvSpPr>
            <a:spLocks noGrp="1"/>
          </p:cNvSpPr>
          <p:nvPr>
            <p:ph type="sldNum" sz="quarter" idx="12"/>
          </p:nvPr>
        </p:nvSpPr>
        <p:spPr/>
        <p:txBody>
          <a:bodyPr/>
          <a:lstStyle/>
          <a:p>
            <a:fld id="{4EC24FEA-4A49-42A0-8F99-EBE78793232F}" type="slidenum">
              <a:rPr lang="en-US" smtClean="0"/>
              <a:t>2</a:t>
            </a:fld>
            <a:endParaRPr lang="en-US"/>
          </a:p>
        </p:txBody>
      </p:sp>
    </p:spTree>
    <p:extLst>
      <p:ext uri="{BB962C8B-B14F-4D97-AF65-F5344CB8AC3E}">
        <p14:creationId xmlns:p14="http://schemas.microsoft.com/office/powerpoint/2010/main" val="646721297"/>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latin typeface="Times New Roman" panose="02020603050405020304" pitchFamily="18" charset="0"/>
                <a:cs typeface="Times New Roman" panose="02020603050405020304" pitchFamily="18" charset="0"/>
              </a:rPr>
              <a:t>1. </a:t>
            </a:r>
            <a:r>
              <a:rPr lang="en-US" b="1" err="1">
                <a:latin typeface="Times New Roman" panose="02020603050405020304" pitchFamily="18" charset="0"/>
                <a:cs typeface="Times New Roman" panose="02020603050405020304" pitchFamily="18" charset="0"/>
              </a:rPr>
              <a:t>Đặt</a:t>
            </a:r>
            <a:r>
              <a:rPr lang="en-US" b="1">
                <a:latin typeface="Times New Roman" panose="02020603050405020304" pitchFamily="18" charset="0"/>
                <a:cs typeface="Times New Roman" panose="02020603050405020304" pitchFamily="18" charset="0"/>
              </a:rPr>
              <a:t> </a:t>
            </a:r>
            <a:r>
              <a:rPr lang="en-US" b="1" err="1">
                <a:latin typeface="Times New Roman" panose="02020603050405020304" pitchFamily="18" charset="0"/>
                <a:cs typeface="Times New Roman" panose="02020603050405020304" pitchFamily="18" charset="0"/>
              </a:rPr>
              <a:t>vấn</a:t>
            </a:r>
            <a:r>
              <a:rPr lang="en-US" b="1">
                <a:latin typeface="Times New Roman" panose="02020603050405020304" pitchFamily="18" charset="0"/>
                <a:cs typeface="Times New Roman" panose="02020603050405020304" pitchFamily="18" charset="0"/>
              </a:rPr>
              <a:t> </a:t>
            </a:r>
            <a:r>
              <a:rPr lang="en-US" b="1" err="1">
                <a:latin typeface="Times New Roman" panose="02020603050405020304" pitchFamily="18" charset="0"/>
                <a:cs typeface="Times New Roman" panose="02020603050405020304" pitchFamily="18" charset="0"/>
              </a:rPr>
              <a:t>đề</a:t>
            </a:r>
            <a:endParaRPr lang="en-US" b="1">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2"/>
          </p:nvPr>
        </p:nvSpPr>
        <p:spPr/>
        <p:txBody>
          <a:bodyPr/>
          <a:lstStyle/>
          <a:p>
            <a:fld id="{4EC24FEA-4A49-42A0-8F99-EBE78793232F}" type="slidenum">
              <a:rPr lang="en-US" smtClean="0"/>
              <a:t>3</a:t>
            </a:fld>
            <a:endParaRPr lang="en-US"/>
          </a:p>
        </p:txBody>
      </p:sp>
      <p:pic>
        <p:nvPicPr>
          <p:cNvPr id="5" name="Picture 2" descr="Hình ảnh có liên quan">
            <a:extLst>
              <a:ext uri="{FF2B5EF4-FFF2-40B4-BE49-F238E27FC236}">
                <a16:creationId xmlns:a16="http://schemas.microsoft.com/office/drawing/2014/main" id="{A7A5DE5E-F301-487F-A7A4-9F6E6C4B5B9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1" y="1794103"/>
            <a:ext cx="2653620" cy="205944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Kết quả hình ảnh cho friend social network">
            <a:extLst>
              <a:ext uri="{FF2B5EF4-FFF2-40B4-BE49-F238E27FC236}">
                <a16:creationId xmlns:a16="http://schemas.microsoft.com/office/drawing/2014/main" id="{1BD51A4D-F93B-48DC-A51A-CC7D4CA4286F}"/>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45686" y="1751644"/>
            <a:ext cx="2088988" cy="2088988"/>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Kết quả hình ảnh cho play game">
            <a:extLst>
              <a:ext uri="{FF2B5EF4-FFF2-40B4-BE49-F238E27FC236}">
                <a16:creationId xmlns:a16="http://schemas.microsoft.com/office/drawing/2014/main" id="{BA4472C7-9785-4926-83C1-AD9D3A3FDE0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88540" y="1764555"/>
            <a:ext cx="2063166" cy="2063166"/>
          </a:xfrm>
          <a:prstGeom prst="rect">
            <a:avLst/>
          </a:prstGeom>
          <a:noFill/>
          <a:extLst>
            <a:ext uri="{909E8E84-426E-40DD-AFC4-6F175D3DCCD1}">
              <a14:hiddenFill xmlns:a14="http://schemas.microsoft.com/office/drawing/2010/main">
                <a:solidFill>
                  <a:srgbClr val="FFFFFF"/>
                </a:solidFill>
              </a14:hiddenFill>
            </a:ext>
          </a:extLst>
        </p:spPr>
      </p:pic>
      <p:sp>
        <p:nvSpPr>
          <p:cNvPr id="8" name="Right Brace 7">
            <a:extLst>
              <a:ext uri="{FF2B5EF4-FFF2-40B4-BE49-F238E27FC236}">
                <a16:creationId xmlns:a16="http://schemas.microsoft.com/office/drawing/2014/main" id="{E35CD33F-7C11-4D31-88DB-E9D890AE8359}"/>
              </a:ext>
            </a:extLst>
          </p:cNvPr>
          <p:cNvSpPr/>
          <p:nvPr/>
        </p:nvSpPr>
        <p:spPr>
          <a:xfrm rot="5400000">
            <a:off x="5267601" y="442092"/>
            <a:ext cx="429208" cy="7726261"/>
          </a:xfrm>
          <a:prstGeom prst="rightBrace">
            <a:avLst/>
          </a:prstGeom>
        </p:spPr>
        <p:style>
          <a:lnRef idx="3">
            <a:schemeClr val="accent2"/>
          </a:lnRef>
          <a:fillRef idx="0">
            <a:schemeClr val="accent2"/>
          </a:fillRef>
          <a:effectRef idx="2">
            <a:schemeClr val="accent2"/>
          </a:effectRef>
          <a:fontRef idx="minor">
            <a:schemeClr val="tx1"/>
          </a:fontRef>
        </p:style>
        <p:txBody>
          <a:bodyPr rtlCol="0" anchor="ctr"/>
          <a:lstStyle/>
          <a:p>
            <a:pPr algn="ctr"/>
            <a:endParaRPr lang="en-US"/>
          </a:p>
        </p:txBody>
      </p:sp>
      <p:sp>
        <p:nvSpPr>
          <p:cNvPr id="9" name="TextBox 8">
            <a:extLst>
              <a:ext uri="{FF2B5EF4-FFF2-40B4-BE49-F238E27FC236}">
                <a16:creationId xmlns:a16="http://schemas.microsoft.com/office/drawing/2014/main" id="{4E5BA131-43D6-44D9-8F40-05A3F9912D84}"/>
              </a:ext>
            </a:extLst>
          </p:cNvPr>
          <p:cNvSpPr txBox="1"/>
          <p:nvPr/>
        </p:nvSpPr>
        <p:spPr>
          <a:xfrm>
            <a:off x="4117392" y="4782724"/>
            <a:ext cx="2717282" cy="523220"/>
          </a:xfrm>
          <a:prstGeom prst="rect">
            <a:avLst/>
          </a:prstGeom>
          <a:noFill/>
        </p:spPr>
        <p:txBody>
          <a:bodyPr wrap="none" rtlCol="0">
            <a:spAutoFit/>
          </a:bodyPr>
          <a:lstStyle/>
          <a:p>
            <a:r>
              <a:rPr lang="en-US" sz="2800" b="1"/>
              <a:t>Addictive English</a:t>
            </a:r>
          </a:p>
        </p:txBody>
      </p:sp>
    </p:spTree>
    <p:extLst>
      <p:ext uri="{BB962C8B-B14F-4D97-AF65-F5344CB8AC3E}">
        <p14:creationId xmlns:p14="http://schemas.microsoft.com/office/powerpoint/2010/main" val="2446613883"/>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latin typeface="Times New Roman" panose="02020603050405020304" pitchFamily="18" charset="0"/>
                <a:cs typeface="Times New Roman" panose="02020603050405020304" pitchFamily="18" charset="0"/>
              </a:rPr>
              <a:t>2. Khảo sát hiện trạng</a:t>
            </a:r>
          </a:p>
        </p:txBody>
      </p:sp>
      <p:sp>
        <p:nvSpPr>
          <p:cNvPr id="3" name="Slide Number Placeholder 2"/>
          <p:cNvSpPr>
            <a:spLocks noGrp="1"/>
          </p:cNvSpPr>
          <p:nvPr>
            <p:ph type="sldNum" sz="quarter" idx="12"/>
          </p:nvPr>
        </p:nvSpPr>
        <p:spPr/>
        <p:txBody>
          <a:bodyPr/>
          <a:lstStyle/>
          <a:p>
            <a:fld id="{4EC24FEA-4A49-42A0-8F99-EBE78793232F}" type="slidenum">
              <a:rPr lang="en-US" smtClean="0"/>
              <a:t>4</a:t>
            </a:fld>
            <a:endParaRPr lang="en-US"/>
          </a:p>
        </p:txBody>
      </p:sp>
      <p:pic>
        <p:nvPicPr>
          <p:cNvPr id="10" name="Picture 9">
            <a:extLst>
              <a:ext uri="{FF2B5EF4-FFF2-40B4-BE49-F238E27FC236}">
                <a16:creationId xmlns:a16="http://schemas.microsoft.com/office/drawing/2014/main" id="{43FB1DE5-3399-496F-8C4D-B0F0F79CEC4B}"/>
              </a:ext>
            </a:extLst>
          </p:cNvPr>
          <p:cNvPicPr>
            <a:picLocks noChangeAspect="1"/>
          </p:cNvPicPr>
          <p:nvPr/>
        </p:nvPicPr>
        <p:blipFill>
          <a:blip r:embed="rId3"/>
          <a:stretch>
            <a:fillRect/>
          </a:stretch>
        </p:blipFill>
        <p:spPr>
          <a:xfrm>
            <a:off x="9005216" y="2323599"/>
            <a:ext cx="2150281" cy="3399839"/>
          </a:xfrm>
          <a:prstGeom prst="rect">
            <a:avLst/>
          </a:prstGeom>
        </p:spPr>
      </p:pic>
      <p:sp>
        <p:nvSpPr>
          <p:cNvPr id="12" name="TextBox 11">
            <a:extLst>
              <a:ext uri="{FF2B5EF4-FFF2-40B4-BE49-F238E27FC236}">
                <a16:creationId xmlns:a16="http://schemas.microsoft.com/office/drawing/2014/main" id="{7CA3C2DC-1DEF-4463-8341-F53B4ED2EAB9}"/>
              </a:ext>
            </a:extLst>
          </p:cNvPr>
          <p:cNvSpPr txBox="1"/>
          <p:nvPr/>
        </p:nvSpPr>
        <p:spPr>
          <a:xfrm>
            <a:off x="1068636" y="1905918"/>
            <a:ext cx="1992853" cy="480131"/>
          </a:xfrm>
          <a:prstGeom prst="rect">
            <a:avLst/>
          </a:prstGeom>
          <a:noFill/>
        </p:spPr>
        <p:txBody>
          <a:bodyPr wrap="none" rtlCol="0">
            <a:spAutoFit/>
          </a:bodyPr>
          <a:lstStyle/>
          <a:p>
            <a:pPr marL="228600" indent="-228600">
              <a:lnSpc>
                <a:spcPct val="90000"/>
              </a:lnSpc>
              <a:spcBef>
                <a:spcPts val="1000"/>
              </a:spcBef>
              <a:buFont typeface="Wingdings" panose="05000000000000000000" pitchFamily="2" charset="2"/>
              <a:buChar char="q"/>
            </a:pPr>
            <a:r>
              <a:rPr lang="en-US" altLang="en-US" sz="2800" b="1">
                <a:latin typeface="Times New Roman" panose="02020603050405020304" pitchFamily="18" charset="0"/>
                <a:cs typeface="Times New Roman" panose="02020603050405020304" pitchFamily="18" charset="0"/>
              </a:rPr>
              <a:t> Doulingo</a:t>
            </a:r>
          </a:p>
        </p:txBody>
      </p:sp>
      <p:sp>
        <p:nvSpPr>
          <p:cNvPr id="13" name="Rectangle 6">
            <a:extLst>
              <a:ext uri="{FF2B5EF4-FFF2-40B4-BE49-F238E27FC236}">
                <a16:creationId xmlns:a16="http://schemas.microsoft.com/office/drawing/2014/main" id="{33AB27D6-2817-434C-9876-4791B90FDD6D}"/>
              </a:ext>
            </a:extLst>
          </p:cNvPr>
          <p:cNvSpPr>
            <a:spLocks noChangeArrowheads="1"/>
          </p:cNvSpPr>
          <p:nvPr/>
        </p:nvSpPr>
        <p:spPr bwMode="auto">
          <a:xfrm>
            <a:off x="761081" y="2552833"/>
            <a:ext cx="4350746" cy="2428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92100" indent="-292100">
              <a:defRPr>
                <a:solidFill>
                  <a:schemeClr val="tx1"/>
                </a:solidFill>
                <a:latin typeface="Times New Roman" panose="02020603050405020304" pitchFamily="18" charset="0"/>
              </a:defRPr>
            </a:lvl1pPr>
            <a:lvl2pPr marL="749300" indent="-29210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defRPr>
            </a:lvl9pPr>
          </a:lstStyle>
          <a:p>
            <a:pPr lvl="1" algn="just">
              <a:spcBef>
                <a:spcPct val="10000"/>
              </a:spcBef>
              <a:spcAft>
                <a:spcPct val="10000"/>
              </a:spcAft>
              <a:buClr>
                <a:schemeClr val="accent1"/>
              </a:buClr>
              <a:buFont typeface="Wingdings" panose="05000000000000000000" pitchFamily="2" charset="2"/>
              <a:buChar char="Ø"/>
            </a:pPr>
            <a:r>
              <a:rPr lang="en-US" altLang="en-US" sz="2400"/>
              <a:t>Điểm mạnh:</a:t>
            </a:r>
          </a:p>
          <a:p>
            <a:pPr marL="1257300" lvl="2" indent="-342900" algn="just">
              <a:spcBef>
                <a:spcPct val="10000"/>
              </a:spcBef>
              <a:spcAft>
                <a:spcPct val="10000"/>
              </a:spcAft>
              <a:buClr>
                <a:schemeClr val="accent1"/>
              </a:buClr>
              <a:buFont typeface="Arial" panose="020B0604020202020204" pitchFamily="34" charset="0"/>
              <a:buChar char="•"/>
            </a:pPr>
            <a:r>
              <a:rPr lang="en-US" altLang="en-US" sz="2200"/>
              <a:t>Giao diện sinh động, thu hút ng</a:t>
            </a:r>
            <a:r>
              <a:rPr lang="vi-VN" altLang="en-US" sz="2200"/>
              <a:t>ư</a:t>
            </a:r>
            <a:r>
              <a:rPr lang="en-US" altLang="en-US" sz="2200"/>
              <a:t>ời dùng.</a:t>
            </a:r>
          </a:p>
          <a:p>
            <a:pPr marL="1257300" lvl="2" indent="-342900" algn="just">
              <a:spcBef>
                <a:spcPct val="10000"/>
              </a:spcBef>
              <a:spcAft>
                <a:spcPct val="10000"/>
              </a:spcAft>
              <a:buClr>
                <a:schemeClr val="accent1"/>
              </a:buClr>
              <a:buFont typeface="Arial" panose="020B0604020202020204" pitchFamily="34" charset="0"/>
              <a:buChar char="•"/>
            </a:pPr>
            <a:r>
              <a:rPr lang="en-US" altLang="en-US" sz="2200"/>
              <a:t>Cho phép lên kế hoạch và mục tiêu rèn luyện.</a:t>
            </a:r>
          </a:p>
          <a:p>
            <a:pPr marL="1257300" lvl="2" indent="-342900" algn="just">
              <a:spcBef>
                <a:spcPct val="10000"/>
              </a:spcBef>
              <a:spcAft>
                <a:spcPct val="10000"/>
              </a:spcAft>
              <a:buClr>
                <a:schemeClr val="accent1"/>
              </a:buClr>
              <a:buFont typeface="Arial" panose="020B0604020202020204" pitchFamily="34" charset="0"/>
              <a:buChar char="•"/>
            </a:pPr>
            <a:r>
              <a:rPr lang="en-US" altLang="en-US" sz="2200"/>
              <a:t>Phân cấp bài học mạnh mẽ.</a:t>
            </a:r>
          </a:p>
          <a:p>
            <a:pPr marL="1257300" lvl="2" indent="-342900" algn="just">
              <a:spcBef>
                <a:spcPct val="10000"/>
              </a:spcBef>
              <a:spcAft>
                <a:spcPct val="10000"/>
              </a:spcAft>
              <a:buClr>
                <a:schemeClr val="accent1"/>
              </a:buClr>
              <a:buFont typeface="Arial" panose="020B0604020202020204" pitchFamily="34" charset="0"/>
              <a:buChar char="•"/>
            </a:pPr>
            <a:r>
              <a:rPr lang="en-US" altLang="en-US" sz="2200"/>
              <a:t>Hỗ trợ rèn luyện nhiều ngôn ngữ.</a:t>
            </a:r>
          </a:p>
        </p:txBody>
      </p:sp>
      <p:sp>
        <p:nvSpPr>
          <p:cNvPr id="15" name="Rectangle 6">
            <a:extLst>
              <a:ext uri="{FF2B5EF4-FFF2-40B4-BE49-F238E27FC236}">
                <a16:creationId xmlns:a16="http://schemas.microsoft.com/office/drawing/2014/main" id="{BBB53DAF-8B95-4C1B-840E-2DED6A75CDFF}"/>
              </a:ext>
            </a:extLst>
          </p:cNvPr>
          <p:cNvSpPr>
            <a:spLocks noChangeArrowheads="1"/>
          </p:cNvSpPr>
          <p:nvPr/>
        </p:nvSpPr>
        <p:spPr bwMode="auto">
          <a:xfrm>
            <a:off x="4538032" y="2556645"/>
            <a:ext cx="4154277" cy="3037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92100" indent="-292100">
              <a:defRPr>
                <a:solidFill>
                  <a:schemeClr val="tx1"/>
                </a:solidFill>
                <a:latin typeface="Times New Roman" panose="02020603050405020304" pitchFamily="18" charset="0"/>
              </a:defRPr>
            </a:lvl1pPr>
            <a:lvl2pPr marL="749300" indent="-29210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defRPr>
            </a:lvl9pPr>
          </a:lstStyle>
          <a:p>
            <a:pPr lvl="1" algn="just">
              <a:spcBef>
                <a:spcPct val="10000"/>
              </a:spcBef>
              <a:spcAft>
                <a:spcPct val="10000"/>
              </a:spcAft>
              <a:buClr>
                <a:schemeClr val="accent1"/>
              </a:buClr>
              <a:buFont typeface="Wingdings" panose="05000000000000000000" pitchFamily="2" charset="2"/>
              <a:buChar char="Ø"/>
            </a:pPr>
            <a:r>
              <a:rPr lang="en-US" altLang="en-US" sz="2400"/>
              <a:t>Điểm yếu:</a:t>
            </a:r>
          </a:p>
          <a:p>
            <a:pPr marL="1257300" lvl="2" indent="-342900" algn="just">
              <a:spcBef>
                <a:spcPct val="10000"/>
              </a:spcBef>
              <a:spcAft>
                <a:spcPct val="10000"/>
              </a:spcAft>
              <a:buClr>
                <a:schemeClr val="accent1"/>
              </a:buClr>
              <a:buFont typeface="Arial" panose="020B0604020202020204" pitchFamily="34" charset="0"/>
              <a:buChar char="•"/>
            </a:pPr>
            <a:r>
              <a:rPr lang="en-US" altLang="en-US" sz="2200"/>
              <a:t>Kiến thức dàn trải, không cô đọng.</a:t>
            </a:r>
          </a:p>
          <a:p>
            <a:pPr marL="1257300" lvl="2" indent="-342900" algn="just">
              <a:spcBef>
                <a:spcPct val="10000"/>
              </a:spcBef>
              <a:spcAft>
                <a:spcPct val="10000"/>
              </a:spcAft>
              <a:buClr>
                <a:schemeClr val="accent1"/>
              </a:buClr>
              <a:buFont typeface="Arial" panose="020B0604020202020204" pitchFamily="34" charset="0"/>
              <a:buChar char="•"/>
            </a:pPr>
            <a:r>
              <a:rPr lang="en-US" altLang="en-US" sz="2200"/>
              <a:t>Quá trình luyện tập ít áp lực.</a:t>
            </a:r>
          </a:p>
          <a:p>
            <a:pPr marL="1257300" lvl="2" indent="-342900" algn="just">
              <a:spcBef>
                <a:spcPct val="10000"/>
              </a:spcBef>
              <a:spcAft>
                <a:spcPct val="10000"/>
              </a:spcAft>
              <a:buClr>
                <a:schemeClr val="accent1"/>
              </a:buClr>
              <a:buFont typeface="Arial" panose="020B0604020202020204" pitchFamily="34" charset="0"/>
              <a:buChar char="•"/>
            </a:pPr>
            <a:r>
              <a:rPr lang="en-US" altLang="en-US" sz="2200"/>
              <a:t>Không phải sử dụng cho mục đích thi cử tiếng anh.</a:t>
            </a:r>
          </a:p>
        </p:txBody>
      </p:sp>
    </p:spTree>
    <p:extLst>
      <p:ext uri="{BB962C8B-B14F-4D97-AF65-F5344CB8AC3E}">
        <p14:creationId xmlns:p14="http://schemas.microsoft.com/office/powerpoint/2010/main" val="2191897708"/>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latin typeface="Times New Roman" panose="02020603050405020304" pitchFamily="18" charset="0"/>
                <a:cs typeface="Times New Roman" panose="02020603050405020304" pitchFamily="18" charset="0"/>
              </a:rPr>
              <a:t>2. Khảo sát hiện trạng</a:t>
            </a:r>
          </a:p>
        </p:txBody>
      </p:sp>
      <p:sp>
        <p:nvSpPr>
          <p:cNvPr id="3" name="Slide Number Placeholder 2"/>
          <p:cNvSpPr>
            <a:spLocks noGrp="1"/>
          </p:cNvSpPr>
          <p:nvPr>
            <p:ph type="sldNum" sz="quarter" idx="12"/>
          </p:nvPr>
        </p:nvSpPr>
        <p:spPr/>
        <p:txBody>
          <a:bodyPr/>
          <a:lstStyle/>
          <a:p>
            <a:fld id="{4EC24FEA-4A49-42A0-8F99-EBE78793232F}" type="slidenum">
              <a:rPr lang="en-US" smtClean="0"/>
              <a:t>5</a:t>
            </a:fld>
            <a:endParaRPr lang="en-US"/>
          </a:p>
        </p:txBody>
      </p:sp>
      <p:sp>
        <p:nvSpPr>
          <p:cNvPr id="12" name="TextBox 11">
            <a:extLst>
              <a:ext uri="{FF2B5EF4-FFF2-40B4-BE49-F238E27FC236}">
                <a16:creationId xmlns:a16="http://schemas.microsoft.com/office/drawing/2014/main" id="{7CA3C2DC-1DEF-4463-8341-F53B4ED2EAB9}"/>
              </a:ext>
            </a:extLst>
          </p:cNvPr>
          <p:cNvSpPr txBox="1"/>
          <p:nvPr/>
        </p:nvSpPr>
        <p:spPr>
          <a:xfrm>
            <a:off x="1068636" y="1905918"/>
            <a:ext cx="3139001" cy="480131"/>
          </a:xfrm>
          <a:prstGeom prst="rect">
            <a:avLst/>
          </a:prstGeom>
          <a:noFill/>
        </p:spPr>
        <p:txBody>
          <a:bodyPr wrap="none" rtlCol="0">
            <a:spAutoFit/>
          </a:bodyPr>
          <a:lstStyle/>
          <a:p>
            <a:pPr marL="228600" indent="-228600">
              <a:lnSpc>
                <a:spcPct val="90000"/>
              </a:lnSpc>
              <a:spcBef>
                <a:spcPts val="1000"/>
              </a:spcBef>
              <a:buFont typeface="Wingdings" panose="05000000000000000000" pitchFamily="2" charset="2"/>
              <a:buChar char="q"/>
            </a:pPr>
            <a:r>
              <a:rPr lang="en-US" altLang="en-US" sz="2800" b="1">
                <a:latin typeface="Times New Roman" panose="02020603050405020304" pitchFamily="18" charset="0"/>
                <a:cs typeface="Times New Roman" panose="02020603050405020304" pitchFamily="18" charset="0"/>
              </a:rPr>
              <a:t> English listening</a:t>
            </a:r>
          </a:p>
        </p:txBody>
      </p:sp>
      <p:sp>
        <p:nvSpPr>
          <p:cNvPr id="13" name="Rectangle 6">
            <a:extLst>
              <a:ext uri="{FF2B5EF4-FFF2-40B4-BE49-F238E27FC236}">
                <a16:creationId xmlns:a16="http://schemas.microsoft.com/office/drawing/2014/main" id="{33AB27D6-2817-434C-9876-4791B90FDD6D}"/>
              </a:ext>
            </a:extLst>
          </p:cNvPr>
          <p:cNvSpPr>
            <a:spLocks noChangeArrowheads="1"/>
          </p:cNvSpPr>
          <p:nvPr/>
        </p:nvSpPr>
        <p:spPr bwMode="auto">
          <a:xfrm>
            <a:off x="761080" y="2552833"/>
            <a:ext cx="6135479" cy="47305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92100" indent="-292100">
              <a:defRPr>
                <a:solidFill>
                  <a:schemeClr val="tx1"/>
                </a:solidFill>
                <a:latin typeface="Times New Roman" panose="02020603050405020304" pitchFamily="18" charset="0"/>
              </a:defRPr>
            </a:lvl1pPr>
            <a:lvl2pPr marL="749300" indent="-29210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defRPr>
            </a:lvl9pPr>
          </a:lstStyle>
          <a:p>
            <a:pPr lvl="1" algn="just">
              <a:spcBef>
                <a:spcPct val="10000"/>
              </a:spcBef>
              <a:spcAft>
                <a:spcPct val="10000"/>
              </a:spcAft>
              <a:buClr>
                <a:schemeClr val="accent1"/>
              </a:buClr>
              <a:buFont typeface="Wingdings" panose="05000000000000000000" pitchFamily="2" charset="2"/>
              <a:buChar char="Ø"/>
            </a:pPr>
            <a:r>
              <a:rPr lang="en-US" altLang="en-US" sz="2400"/>
              <a:t>Điểm mạnh:</a:t>
            </a:r>
          </a:p>
          <a:p>
            <a:pPr marL="1257300" lvl="2" indent="-342900" algn="just">
              <a:spcBef>
                <a:spcPct val="10000"/>
              </a:spcBef>
              <a:spcAft>
                <a:spcPct val="10000"/>
              </a:spcAft>
              <a:buClr>
                <a:schemeClr val="accent1"/>
              </a:buClr>
              <a:buFont typeface="Arial" panose="020B0604020202020204" pitchFamily="34" charset="0"/>
              <a:buChar char="•"/>
            </a:pPr>
            <a:r>
              <a:rPr lang="en-US" altLang="en-US" sz="2200"/>
              <a:t>Luyện tập khả năng phản xạ tiếng anh.</a:t>
            </a:r>
          </a:p>
          <a:p>
            <a:pPr marL="1257300" lvl="2" indent="-342900" algn="just">
              <a:spcBef>
                <a:spcPct val="10000"/>
              </a:spcBef>
              <a:spcAft>
                <a:spcPct val="10000"/>
              </a:spcAft>
              <a:buClr>
                <a:schemeClr val="accent1"/>
              </a:buClr>
              <a:buFont typeface="Arial" panose="020B0604020202020204" pitchFamily="34" charset="0"/>
              <a:buChar char="•"/>
            </a:pPr>
            <a:r>
              <a:rPr lang="en-US" altLang="en-US" sz="2200"/>
              <a:t>Nguồn học đa dạng: BBC, CNN, …</a:t>
            </a:r>
          </a:p>
          <a:p>
            <a:pPr marL="1257300" lvl="2" indent="-342900" algn="just">
              <a:spcBef>
                <a:spcPct val="10000"/>
              </a:spcBef>
              <a:spcAft>
                <a:spcPct val="10000"/>
              </a:spcAft>
              <a:buClr>
                <a:schemeClr val="accent1"/>
              </a:buClr>
              <a:buFont typeface="Arial" panose="020B0604020202020204" pitchFamily="34" charset="0"/>
              <a:buChar char="•"/>
            </a:pPr>
            <a:r>
              <a:rPr lang="en-US" altLang="en-US" sz="2200"/>
              <a:t>Tìm hiểu về nhiều lĩnh vực trong đời sống: ẩm thực, địa lý, tự nhiên,…</a:t>
            </a:r>
          </a:p>
          <a:p>
            <a:pPr marL="1257300" lvl="2" indent="-342900" algn="just">
              <a:spcBef>
                <a:spcPct val="10000"/>
              </a:spcBef>
              <a:spcAft>
                <a:spcPct val="10000"/>
              </a:spcAft>
              <a:buClr>
                <a:schemeClr val="accent1"/>
              </a:buClr>
              <a:buFont typeface="Arial" panose="020B0604020202020204" pitchFamily="34" charset="0"/>
              <a:buChar char="•"/>
            </a:pPr>
            <a:r>
              <a:rPr lang="en-US" altLang="en-US" sz="2200"/>
              <a:t>Chuyển đổi từ “Phải học tiếng anh” thành “Muốn học tiếng anh.”</a:t>
            </a:r>
          </a:p>
          <a:p>
            <a:pPr marL="863600" lvl="1" indent="-342900" algn="just">
              <a:spcBef>
                <a:spcPct val="10000"/>
              </a:spcBef>
              <a:spcAft>
                <a:spcPct val="10000"/>
              </a:spcAft>
              <a:buClr>
                <a:schemeClr val="accent1"/>
              </a:buClr>
              <a:buFont typeface="Wingdings" panose="05000000000000000000" pitchFamily="2" charset="2"/>
              <a:buChar char="Ø"/>
            </a:pPr>
            <a:r>
              <a:rPr lang="en-US" altLang="en-US" sz="2200"/>
              <a:t>Điểm yếu: </a:t>
            </a:r>
          </a:p>
          <a:p>
            <a:pPr marL="1257300" lvl="2" indent="-342900" algn="just">
              <a:spcBef>
                <a:spcPct val="10000"/>
              </a:spcBef>
              <a:spcAft>
                <a:spcPct val="10000"/>
              </a:spcAft>
              <a:buClr>
                <a:schemeClr val="accent1"/>
              </a:buClr>
              <a:buFont typeface="Arial" panose="020B0604020202020204" pitchFamily="34" charset="0"/>
              <a:buChar char="•"/>
            </a:pPr>
            <a:r>
              <a:rPr lang="en-US" altLang="en-US" sz="2200"/>
              <a:t>Quá nhiều thành phần khiến ng</a:t>
            </a:r>
            <a:r>
              <a:rPr lang="vi-VN" altLang="en-US" sz="2200"/>
              <a:t>ư</a:t>
            </a:r>
            <a:r>
              <a:rPr lang="en-US" altLang="en-US" sz="2200"/>
              <a:t>ời dùng choáng ngợp, không biết bắt đầu từ đâu.</a:t>
            </a:r>
          </a:p>
          <a:p>
            <a:pPr marL="1257300" lvl="2" indent="-342900" algn="just">
              <a:spcBef>
                <a:spcPct val="10000"/>
              </a:spcBef>
              <a:spcAft>
                <a:spcPct val="10000"/>
              </a:spcAft>
              <a:buClr>
                <a:schemeClr val="accent1"/>
              </a:buClr>
              <a:buFont typeface="Arial" panose="020B0604020202020204" pitchFamily="34" charset="0"/>
              <a:buChar char="•"/>
            </a:pPr>
            <a:endParaRPr lang="en-US" altLang="en-US" sz="2200"/>
          </a:p>
          <a:p>
            <a:pPr marL="1257300" lvl="2" indent="-342900" algn="just">
              <a:spcBef>
                <a:spcPct val="10000"/>
              </a:spcBef>
              <a:spcAft>
                <a:spcPct val="10000"/>
              </a:spcAft>
              <a:buClr>
                <a:schemeClr val="accent1"/>
              </a:buClr>
              <a:buFont typeface="Arial" panose="020B0604020202020204" pitchFamily="34" charset="0"/>
              <a:buChar char="•"/>
            </a:pPr>
            <a:endParaRPr lang="en-US" altLang="en-US" sz="2200"/>
          </a:p>
        </p:txBody>
      </p:sp>
      <p:pic>
        <p:nvPicPr>
          <p:cNvPr id="6" name="Picture 5">
            <a:extLst>
              <a:ext uri="{FF2B5EF4-FFF2-40B4-BE49-F238E27FC236}">
                <a16:creationId xmlns:a16="http://schemas.microsoft.com/office/drawing/2014/main" id="{D1673DFC-1155-458D-B3D3-A0D54D25CB2A}"/>
              </a:ext>
            </a:extLst>
          </p:cNvPr>
          <p:cNvPicPr>
            <a:picLocks noChangeAspect="1"/>
          </p:cNvPicPr>
          <p:nvPr/>
        </p:nvPicPr>
        <p:blipFill>
          <a:blip r:embed="rId3"/>
          <a:stretch>
            <a:fillRect/>
          </a:stretch>
        </p:blipFill>
        <p:spPr>
          <a:xfrm>
            <a:off x="7153963" y="2386049"/>
            <a:ext cx="3943350" cy="3076575"/>
          </a:xfrm>
          <a:prstGeom prst="rect">
            <a:avLst/>
          </a:prstGeom>
        </p:spPr>
      </p:pic>
    </p:spTree>
    <p:extLst>
      <p:ext uri="{BB962C8B-B14F-4D97-AF65-F5344CB8AC3E}">
        <p14:creationId xmlns:p14="http://schemas.microsoft.com/office/powerpoint/2010/main" val="3299376949"/>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latin typeface="Times New Roman" panose="02020603050405020304" pitchFamily="18" charset="0"/>
                <a:cs typeface="Times New Roman" panose="02020603050405020304" pitchFamily="18" charset="0"/>
              </a:rPr>
              <a:t>3. </a:t>
            </a:r>
            <a:r>
              <a:rPr lang="en-US" b="1" err="1">
                <a:latin typeface="Times New Roman" panose="02020603050405020304" pitchFamily="18" charset="0"/>
                <a:cs typeface="Times New Roman" panose="02020603050405020304" pitchFamily="18" charset="0"/>
              </a:rPr>
              <a:t>Mục</a:t>
            </a:r>
            <a:r>
              <a:rPr lang="en-US" b="1">
                <a:latin typeface="Times New Roman" panose="02020603050405020304" pitchFamily="18" charset="0"/>
                <a:cs typeface="Times New Roman" panose="02020603050405020304" pitchFamily="18" charset="0"/>
              </a:rPr>
              <a:t> </a:t>
            </a:r>
            <a:r>
              <a:rPr lang="en-US" b="1" err="1">
                <a:latin typeface="Times New Roman" panose="02020603050405020304" pitchFamily="18" charset="0"/>
                <a:cs typeface="Times New Roman" panose="02020603050405020304" pitchFamily="18" charset="0"/>
              </a:rPr>
              <a:t>tiêu</a:t>
            </a:r>
            <a:r>
              <a:rPr lang="en-US" b="1">
                <a:latin typeface="Times New Roman" panose="02020603050405020304" pitchFamily="18" charset="0"/>
                <a:cs typeface="Times New Roman" panose="02020603050405020304" pitchFamily="18" charset="0"/>
              </a:rPr>
              <a:t> </a:t>
            </a:r>
            <a:r>
              <a:rPr lang="en-US" b="1" err="1">
                <a:latin typeface="Times New Roman" panose="02020603050405020304" pitchFamily="18" charset="0"/>
                <a:cs typeface="Times New Roman" panose="02020603050405020304" pitchFamily="18" charset="0"/>
              </a:rPr>
              <a:t>và</a:t>
            </a:r>
            <a:r>
              <a:rPr lang="en-US" b="1">
                <a:latin typeface="Times New Roman" panose="02020603050405020304" pitchFamily="18" charset="0"/>
                <a:cs typeface="Times New Roman" panose="02020603050405020304" pitchFamily="18" charset="0"/>
              </a:rPr>
              <a:t> </a:t>
            </a:r>
            <a:r>
              <a:rPr lang="en-US" b="1" err="1">
                <a:latin typeface="Times New Roman" panose="02020603050405020304" pitchFamily="18" charset="0"/>
                <a:cs typeface="Times New Roman" panose="02020603050405020304" pitchFamily="18" charset="0"/>
              </a:rPr>
              <a:t>nội</a:t>
            </a:r>
            <a:r>
              <a:rPr lang="en-US" b="1">
                <a:latin typeface="Times New Roman" panose="02020603050405020304" pitchFamily="18" charset="0"/>
                <a:cs typeface="Times New Roman" panose="02020603050405020304" pitchFamily="18" charset="0"/>
              </a:rPr>
              <a:t> dung </a:t>
            </a:r>
            <a:r>
              <a:rPr lang="en-US" b="1" err="1">
                <a:latin typeface="Times New Roman" panose="02020603050405020304" pitchFamily="18" charset="0"/>
                <a:cs typeface="Times New Roman" panose="02020603050405020304" pitchFamily="18" charset="0"/>
              </a:rPr>
              <a:t>thực</a:t>
            </a:r>
            <a:r>
              <a:rPr lang="en-US" b="1">
                <a:latin typeface="Times New Roman" panose="02020603050405020304" pitchFamily="18" charset="0"/>
                <a:cs typeface="Times New Roman" panose="02020603050405020304" pitchFamily="18" charset="0"/>
              </a:rPr>
              <a:t> </a:t>
            </a:r>
            <a:r>
              <a:rPr lang="en-US" b="1" err="1">
                <a:latin typeface="Times New Roman" panose="02020603050405020304" pitchFamily="18" charset="0"/>
                <a:cs typeface="Times New Roman" panose="02020603050405020304" pitchFamily="18" charset="0"/>
              </a:rPr>
              <a:t>hiện</a:t>
            </a:r>
            <a:endParaRPr lang="en-US"/>
          </a:p>
        </p:txBody>
      </p:sp>
      <p:sp>
        <p:nvSpPr>
          <p:cNvPr id="3" name="Content Placeholder 2"/>
          <p:cNvSpPr>
            <a:spLocks noGrp="1"/>
          </p:cNvSpPr>
          <p:nvPr>
            <p:ph idx="1"/>
          </p:nvPr>
        </p:nvSpPr>
        <p:spPr/>
        <p:txBody>
          <a:bodyPr/>
          <a:lstStyle/>
          <a:p>
            <a:pPr>
              <a:buFont typeface="Wingdings" panose="05000000000000000000" pitchFamily="2" charset="2"/>
              <a:buChar char="q"/>
            </a:pPr>
            <a:r>
              <a:rPr lang="en-US" altLang="en-US" b="1">
                <a:latin typeface="Times New Roman" panose="02020603050405020304" pitchFamily="18" charset="0"/>
                <a:cs typeface="Times New Roman" panose="02020603050405020304" pitchFamily="18" charset="0"/>
              </a:rPr>
              <a:t> </a:t>
            </a:r>
            <a:r>
              <a:rPr lang="en-US" altLang="en-US" b="1" err="1">
                <a:latin typeface="Times New Roman" panose="02020603050405020304" pitchFamily="18" charset="0"/>
                <a:cs typeface="Times New Roman" panose="02020603050405020304" pitchFamily="18" charset="0"/>
              </a:rPr>
              <a:t>Mục</a:t>
            </a:r>
            <a:r>
              <a:rPr lang="en-US" altLang="en-US" b="1">
                <a:latin typeface="Times New Roman" panose="02020603050405020304" pitchFamily="18" charset="0"/>
                <a:cs typeface="Times New Roman" panose="02020603050405020304" pitchFamily="18" charset="0"/>
              </a:rPr>
              <a:t> </a:t>
            </a:r>
            <a:r>
              <a:rPr lang="en-US" altLang="en-US" b="1" err="1">
                <a:latin typeface="Times New Roman" panose="02020603050405020304" pitchFamily="18" charset="0"/>
                <a:cs typeface="Times New Roman" panose="02020603050405020304" pitchFamily="18" charset="0"/>
              </a:rPr>
              <a:t>tiêu</a:t>
            </a:r>
            <a:endParaRPr lang="en-US" altLang="en-US" b="1">
              <a:latin typeface="Times New Roman" panose="02020603050405020304" pitchFamily="18" charset="0"/>
              <a:cs typeface="Times New Roman" panose="02020603050405020304" pitchFamily="18" charset="0"/>
            </a:endParaRPr>
          </a:p>
          <a:p>
            <a:pPr marL="0" indent="0">
              <a:buNone/>
            </a:pPr>
            <a:endParaRPr lang="en-US"/>
          </a:p>
        </p:txBody>
      </p:sp>
      <p:sp>
        <p:nvSpPr>
          <p:cNvPr id="4" name="Rectangle 6"/>
          <p:cNvSpPr>
            <a:spLocks noChangeArrowheads="1"/>
          </p:cNvSpPr>
          <p:nvPr/>
        </p:nvSpPr>
        <p:spPr bwMode="auto">
          <a:xfrm>
            <a:off x="838200" y="3286600"/>
            <a:ext cx="1051560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92100" indent="-292100">
              <a:defRPr>
                <a:solidFill>
                  <a:schemeClr val="tx1"/>
                </a:solidFill>
                <a:latin typeface="Times New Roman" panose="02020603050405020304" pitchFamily="18" charset="0"/>
              </a:defRPr>
            </a:lvl1pPr>
            <a:lvl2pPr marL="749300" indent="-29210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defRPr>
            </a:lvl9pPr>
          </a:lstStyle>
          <a:p>
            <a:pPr lvl="1" algn="just">
              <a:spcBef>
                <a:spcPct val="10000"/>
              </a:spcBef>
              <a:spcAft>
                <a:spcPct val="10000"/>
              </a:spcAft>
              <a:buClr>
                <a:schemeClr val="accent1"/>
              </a:buClr>
              <a:buFont typeface="Wingdings" panose="05000000000000000000" pitchFamily="2" charset="2"/>
              <a:buChar char="Ø"/>
            </a:pPr>
            <a:r>
              <a:rPr lang="en-US" altLang="en-US" sz="2800" b="1" err="1"/>
              <a:t>Thứ</a:t>
            </a:r>
            <a:r>
              <a:rPr lang="en-US" altLang="en-US" sz="2800" b="1"/>
              <a:t> </a:t>
            </a:r>
            <a:r>
              <a:rPr lang="vi-VN" altLang="en-US" sz="2800" b="1"/>
              <a:t>hai</a:t>
            </a:r>
            <a:r>
              <a:rPr lang="en-US" altLang="en-US" sz="2800"/>
              <a:t>, </a:t>
            </a:r>
            <a:r>
              <a:rPr lang="en-US" altLang="en-US" sz="2800" err="1"/>
              <a:t>phát</a:t>
            </a:r>
            <a:r>
              <a:rPr lang="en-US" altLang="en-US" sz="2800"/>
              <a:t> </a:t>
            </a:r>
            <a:r>
              <a:rPr lang="en-US" altLang="en-US" sz="2800" err="1"/>
              <a:t>triển</a:t>
            </a:r>
            <a:r>
              <a:rPr lang="en-US" altLang="en-US" sz="2800"/>
              <a:t> </a:t>
            </a:r>
            <a:r>
              <a:rPr lang="en-US" altLang="en-US" sz="2800" err="1"/>
              <a:t>một</a:t>
            </a:r>
            <a:r>
              <a:rPr lang="en-US" altLang="en-US" sz="2800"/>
              <a:t> </a:t>
            </a:r>
            <a:r>
              <a:rPr lang="en-US" altLang="en-US" sz="2800" err="1"/>
              <a:t>ứng</a:t>
            </a:r>
            <a:r>
              <a:rPr lang="en-US" altLang="en-US" sz="2800"/>
              <a:t> </a:t>
            </a:r>
            <a:r>
              <a:rPr lang="en-US" altLang="en-US" sz="2800" err="1"/>
              <a:t>dụng</a:t>
            </a:r>
            <a:r>
              <a:rPr lang="en-US" altLang="en-US" sz="2800"/>
              <a:t> </a:t>
            </a:r>
            <a:r>
              <a:rPr lang="en-US" altLang="en-US" sz="2800" err="1"/>
              <a:t>có</a:t>
            </a:r>
            <a:r>
              <a:rPr lang="en-US" altLang="en-US" sz="2800"/>
              <a:t> </a:t>
            </a:r>
            <a:r>
              <a:rPr lang="en-US" altLang="en-US" sz="2800" err="1"/>
              <a:t>thể</a:t>
            </a:r>
            <a:r>
              <a:rPr lang="en-US" altLang="en-US" sz="2800"/>
              <a:t> </a:t>
            </a:r>
            <a:r>
              <a:rPr lang="en-US" altLang="en-US" sz="2800" err="1"/>
              <a:t>kích</a:t>
            </a:r>
            <a:r>
              <a:rPr lang="en-US" altLang="en-US" sz="2800"/>
              <a:t> </a:t>
            </a:r>
            <a:r>
              <a:rPr lang="en-US" altLang="en-US" sz="2800" err="1"/>
              <a:t>thích</a:t>
            </a:r>
            <a:r>
              <a:rPr lang="en-US" altLang="en-US" sz="2800"/>
              <a:t> </a:t>
            </a:r>
            <a:r>
              <a:rPr lang="en-US" altLang="en-US" sz="2800" err="1"/>
              <a:t>tính</a:t>
            </a:r>
            <a:r>
              <a:rPr lang="en-US" altLang="en-US" sz="2800"/>
              <a:t> </a:t>
            </a:r>
            <a:r>
              <a:rPr lang="en-US" altLang="en-US" sz="2800" err="1"/>
              <a:t>tự</a:t>
            </a:r>
            <a:r>
              <a:rPr lang="en-US" altLang="en-US" sz="2800"/>
              <a:t> </a:t>
            </a:r>
            <a:r>
              <a:rPr lang="en-US" altLang="en-US" sz="2800" err="1"/>
              <a:t>giác</a:t>
            </a:r>
            <a:r>
              <a:rPr lang="en-US" altLang="en-US" sz="2800"/>
              <a:t> </a:t>
            </a:r>
            <a:r>
              <a:rPr lang="en-US" altLang="en-US" sz="2800" err="1"/>
              <a:t>của</a:t>
            </a:r>
            <a:r>
              <a:rPr lang="en-US" altLang="en-US" sz="2800"/>
              <a:t> ng</a:t>
            </a:r>
            <a:r>
              <a:rPr lang="vi-VN" altLang="en-US" sz="2800"/>
              <a:t>ư</a:t>
            </a:r>
            <a:r>
              <a:rPr lang="en-US" altLang="en-US" sz="2800" err="1"/>
              <a:t>ời</a:t>
            </a:r>
            <a:r>
              <a:rPr lang="en-US" altLang="en-US" sz="2800"/>
              <a:t> dung </a:t>
            </a:r>
            <a:r>
              <a:rPr lang="en-US" altLang="en-US" sz="2800" err="1"/>
              <a:t>thông</a:t>
            </a:r>
            <a:r>
              <a:rPr lang="en-US" altLang="en-US" sz="2800"/>
              <a:t> qua </a:t>
            </a:r>
            <a:r>
              <a:rPr lang="en-US" altLang="en-US" sz="2800" err="1"/>
              <a:t>hệ</a:t>
            </a:r>
            <a:r>
              <a:rPr lang="en-US" altLang="en-US" sz="2800"/>
              <a:t> </a:t>
            </a:r>
            <a:r>
              <a:rPr lang="en-US" altLang="en-US" sz="2800" err="1"/>
              <a:t>thống</a:t>
            </a:r>
            <a:r>
              <a:rPr lang="en-US" altLang="en-US" sz="2800"/>
              <a:t> </a:t>
            </a:r>
            <a:r>
              <a:rPr lang="en-US" altLang="en-US" sz="2800" err="1"/>
              <a:t>bài</a:t>
            </a:r>
            <a:r>
              <a:rPr lang="en-US" altLang="en-US" sz="2800"/>
              <a:t> </a:t>
            </a:r>
            <a:r>
              <a:rPr lang="en-US" altLang="en-US" sz="2800" err="1"/>
              <a:t>học</a:t>
            </a:r>
            <a:r>
              <a:rPr lang="en-US" altLang="en-US" sz="2800"/>
              <a:t> </a:t>
            </a:r>
            <a:r>
              <a:rPr lang="en-US" altLang="en-US" sz="2800" err="1"/>
              <a:t>và</a:t>
            </a:r>
            <a:r>
              <a:rPr lang="en-US" altLang="en-US" sz="2800"/>
              <a:t> </a:t>
            </a:r>
            <a:r>
              <a:rPr lang="en-US" altLang="en-US" sz="2800" err="1"/>
              <a:t>bài</a:t>
            </a:r>
            <a:r>
              <a:rPr lang="en-US" altLang="en-US" sz="2800"/>
              <a:t> </a:t>
            </a:r>
            <a:r>
              <a:rPr lang="en-US" altLang="en-US" sz="2800" err="1"/>
              <a:t>thi</a:t>
            </a:r>
            <a:r>
              <a:rPr lang="en-US" altLang="en-US" sz="2800"/>
              <a:t> </a:t>
            </a:r>
            <a:r>
              <a:rPr lang="en-US" altLang="en-US" sz="2800" err="1"/>
              <a:t>đấu</a:t>
            </a:r>
            <a:r>
              <a:rPr lang="en-US" altLang="en-US" sz="2800"/>
              <a:t> </a:t>
            </a:r>
            <a:r>
              <a:rPr lang="en-US" altLang="en-US" sz="2800" err="1"/>
              <a:t>và</a:t>
            </a:r>
            <a:r>
              <a:rPr lang="en-US" altLang="en-US" sz="2800"/>
              <a:t> </a:t>
            </a:r>
            <a:r>
              <a:rPr lang="en-US" altLang="en-US" sz="2800" err="1"/>
              <a:t>xếp</a:t>
            </a:r>
            <a:r>
              <a:rPr lang="en-US" altLang="en-US" sz="2800"/>
              <a:t> </a:t>
            </a:r>
            <a:r>
              <a:rPr lang="en-US" altLang="en-US" sz="2800" err="1"/>
              <a:t>hạng</a:t>
            </a:r>
            <a:r>
              <a:rPr lang="en-US" altLang="en-US" sz="2800"/>
              <a:t>.</a:t>
            </a:r>
          </a:p>
        </p:txBody>
      </p:sp>
      <p:sp>
        <p:nvSpPr>
          <p:cNvPr id="10" name="Rectangle 6"/>
          <p:cNvSpPr>
            <a:spLocks noChangeArrowheads="1"/>
          </p:cNvSpPr>
          <p:nvPr/>
        </p:nvSpPr>
        <p:spPr bwMode="auto">
          <a:xfrm>
            <a:off x="838200" y="2332493"/>
            <a:ext cx="1051560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92100" indent="-292100">
              <a:defRPr>
                <a:solidFill>
                  <a:schemeClr val="tx1"/>
                </a:solidFill>
                <a:latin typeface="Times New Roman" panose="02020603050405020304" pitchFamily="18" charset="0"/>
              </a:defRPr>
            </a:lvl1pPr>
            <a:lvl2pPr marL="749300" indent="-29210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defRPr>
            </a:lvl9pPr>
          </a:lstStyle>
          <a:p>
            <a:pPr lvl="1" algn="just">
              <a:spcBef>
                <a:spcPct val="10000"/>
              </a:spcBef>
              <a:spcAft>
                <a:spcPct val="10000"/>
              </a:spcAft>
              <a:buClr>
                <a:schemeClr val="accent1"/>
              </a:buClr>
              <a:buFont typeface="Wingdings" panose="05000000000000000000" pitchFamily="2" charset="2"/>
              <a:buChar char="Ø"/>
            </a:pPr>
            <a:r>
              <a:rPr lang="en-US" altLang="en-US" sz="2800" b="1" err="1"/>
              <a:t>Thứ</a:t>
            </a:r>
            <a:r>
              <a:rPr lang="en-US" altLang="en-US" sz="2800" b="1"/>
              <a:t> </a:t>
            </a:r>
            <a:r>
              <a:rPr lang="vi-VN" altLang="en-US" sz="2800" b="1"/>
              <a:t>nhất</a:t>
            </a:r>
            <a:r>
              <a:rPr lang="en-US" altLang="en-US" sz="2800"/>
              <a:t>, </a:t>
            </a:r>
            <a:r>
              <a:rPr lang="en-US" altLang="en-US" sz="2800" err="1"/>
              <a:t>tạo</a:t>
            </a:r>
            <a:r>
              <a:rPr lang="en-US" altLang="en-US" sz="2800"/>
              <a:t> </a:t>
            </a:r>
            <a:r>
              <a:rPr lang="en-US" altLang="en-US" sz="2800" err="1"/>
              <a:t>ra</a:t>
            </a:r>
            <a:r>
              <a:rPr lang="en-US" altLang="en-US" sz="2800"/>
              <a:t> </a:t>
            </a:r>
            <a:r>
              <a:rPr lang="en-US" altLang="en-US" sz="2800" err="1"/>
              <a:t>một</a:t>
            </a:r>
            <a:r>
              <a:rPr lang="en-US" altLang="en-US" sz="2800"/>
              <a:t> </a:t>
            </a:r>
            <a:r>
              <a:rPr lang="en-US" altLang="en-US" sz="2800" err="1"/>
              <a:t>ứng</a:t>
            </a:r>
            <a:r>
              <a:rPr lang="en-US" altLang="en-US" sz="2800"/>
              <a:t> </a:t>
            </a:r>
            <a:r>
              <a:rPr lang="en-US" altLang="en-US" sz="2800" err="1"/>
              <a:t>dụng</a:t>
            </a:r>
            <a:r>
              <a:rPr lang="en-US" altLang="en-US" sz="2800"/>
              <a:t> </a:t>
            </a:r>
            <a:r>
              <a:rPr lang="en-US" altLang="en-US" sz="2800" err="1"/>
              <a:t>hỗ</a:t>
            </a:r>
            <a:r>
              <a:rPr lang="en-US" altLang="en-US" sz="2800"/>
              <a:t> </a:t>
            </a:r>
            <a:r>
              <a:rPr lang="en-US" altLang="en-US" sz="2800" err="1"/>
              <a:t>trợ</a:t>
            </a:r>
            <a:r>
              <a:rPr lang="en-US" altLang="en-US" sz="2800"/>
              <a:t> </a:t>
            </a:r>
            <a:r>
              <a:rPr lang="en-US" altLang="en-US" sz="2800" err="1"/>
              <a:t>người</a:t>
            </a:r>
            <a:r>
              <a:rPr lang="en-US" altLang="en-US" sz="2800"/>
              <a:t> dung </a:t>
            </a:r>
            <a:r>
              <a:rPr lang="en-US" altLang="en-US" sz="2800" err="1"/>
              <a:t>trau</a:t>
            </a:r>
            <a:r>
              <a:rPr lang="en-US" altLang="en-US" sz="2800"/>
              <a:t> </a:t>
            </a:r>
            <a:r>
              <a:rPr lang="en-US" altLang="en-US" sz="2800" err="1"/>
              <a:t>dồi</a:t>
            </a:r>
            <a:r>
              <a:rPr lang="en-US" altLang="en-US" sz="2800"/>
              <a:t> </a:t>
            </a:r>
            <a:r>
              <a:rPr lang="en-US" altLang="en-US" sz="2800" err="1"/>
              <a:t>vốn</a:t>
            </a:r>
            <a:r>
              <a:rPr lang="en-US" altLang="en-US" sz="2800"/>
              <a:t> </a:t>
            </a:r>
            <a:r>
              <a:rPr lang="en-US" altLang="en-US" sz="2800" err="1"/>
              <a:t>tiếng</a:t>
            </a:r>
            <a:r>
              <a:rPr lang="en-US" altLang="en-US" sz="2800"/>
              <a:t> </a:t>
            </a:r>
            <a:r>
              <a:rPr lang="en-US" altLang="en-US" sz="2800" err="1"/>
              <a:t>anh</a:t>
            </a:r>
            <a:r>
              <a:rPr lang="en-US" altLang="en-US" sz="2800"/>
              <a:t> </a:t>
            </a:r>
            <a:r>
              <a:rPr lang="en-US" altLang="en-US" sz="2800" err="1"/>
              <a:t>thụ</a:t>
            </a:r>
            <a:r>
              <a:rPr lang="en-US" altLang="en-US" sz="2800"/>
              <a:t> </a:t>
            </a:r>
            <a:r>
              <a:rPr lang="en-US" altLang="en-US" sz="2800" err="1"/>
              <a:t>động</a:t>
            </a:r>
            <a:r>
              <a:rPr lang="en-US" altLang="en-US" sz="2800"/>
              <a:t> (</a:t>
            </a:r>
            <a:r>
              <a:rPr lang="en-US" altLang="en-US" sz="2800" err="1"/>
              <a:t>đọc</a:t>
            </a:r>
            <a:r>
              <a:rPr lang="en-US" altLang="en-US" sz="2800"/>
              <a:t>, </a:t>
            </a:r>
            <a:r>
              <a:rPr lang="en-US" altLang="en-US" sz="2800" err="1"/>
              <a:t>nghe</a:t>
            </a:r>
            <a:r>
              <a:rPr lang="en-US" altLang="en-US" sz="2800"/>
              <a:t>).</a:t>
            </a:r>
            <a:endParaRPr lang="en-US" altLang="en-US" sz="2400"/>
          </a:p>
        </p:txBody>
      </p:sp>
      <p:sp>
        <p:nvSpPr>
          <p:cNvPr id="7" name="Rectangle 6"/>
          <p:cNvSpPr>
            <a:spLocks noChangeArrowheads="1"/>
          </p:cNvSpPr>
          <p:nvPr/>
        </p:nvSpPr>
        <p:spPr bwMode="auto">
          <a:xfrm>
            <a:off x="838200" y="4420094"/>
            <a:ext cx="1051560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92100" indent="-292100">
              <a:defRPr>
                <a:solidFill>
                  <a:schemeClr val="tx1"/>
                </a:solidFill>
                <a:latin typeface="Times New Roman" panose="02020603050405020304" pitchFamily="18" charset="0"/>
              </a:defRPr>
            </a:lvl1pPr>
            <a:lvl2pPr marL="749300" indent="-29210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defRPr>
            </a:lvl9pPr>
          </a:lstStyle>
          <a:p>
            <a:pPr lvl="1" algn="just">
              <a:spcBef>
                <a:spcPct val="10000"/>
              </a:spcBef>
              <a:spcAft>
                <a:spcPct val="10000"/>
              </a:spcAft>
              <a:buClr>
                <a:schemeClr val="accent1"/>
              </a:buClr>
              <a:buFont typeface="Wingdings" panose="05000000000000000000" pitchFamily="2" charset="2"/>
              <a:buChar char="Ø"/>
            </a:pPr>
            <a:r>
              <a:rPr lang="en-US" altLang="en-US" sz="2800" b="1" err="1"/>
              <a:t>Thứ</a:t>
            </a:r>
            <a:r>
              <a:rPr lang="en-US" altLang="en-US" sz="2800" b="1"/>
              <a:t> </a:t>
            </a:r>
            <a:r>
              <a:rPr lang="vi-VN" altLang="en-US" sz="2800" b="1"/>
              <a:t>ba</a:t>
            </a:r>
            <a:r>
              <a:rPr lang="en-US" altLang="en-US" sz="2800"/>
              <a:t>, </a:t>
            </a:r>
            <a:r>
              <a:rPr lang="en-US" altLang="en-US" sz="2800" err="1"/>
              <a:t>tạo</a:t>
            </a:r>
            <a:r>
              <a:rPr lang="en-US" altLang="en-US" sz="2800"/>
              <a:t> </a:t>
            </a:r>
            <a:r>
              <a:rPr lang="en-US" altLang="en-US" sz="2800" err="1"/>
              <a:t>ra</a:t>
            </a:r>
            <a:r>
              <a:rPr lang="en-US" altLang="en-US" sz="2800"/>
              <a:t> </a:t>
            </a:r>
            <a:r>
              <a:rPr lang="en-US" altLang="en-US" sz="2800" err="1"/>
              <a:t>một</a:t>
            </a:r>
            <a:r>
              <a:rPr lang="en-US" altLang="en-US" sz="2800"/>
              <a:t> </a:t>
            </a:r>
            <a:r>
              <a:rPr lang="en-US" altLang="en-US" sz="2800" err="1"/>
              <a:t>mạng</a:t>
            </a:r>
            <a:r>
              <a:rPr lang="en-US" altLang="en-US" sz="2800"/>
              <a:t> </a:t>
            </a:r>
            <a:r>
              <a:rPr lang="en-US" altLang="en-US" sz="2800" err="1"/>
              <a:t>xã</a:t>
            </a:r>
            <a:r>
              <a:rPr lang="en-US" altLang="en-US" sz="2800"/>
              <a:t> </a:t>
            </a:r>
            <a:r>
              <a:rPr lang="en-US" altLang="en-US" sz="2800" err="1"/>
              <a:t>hội</a:t>
            </a:r>
            <a:r>
              <a:rPr lang="en-US" altLang="en-US" sz="2800"/>
              <a:t> </a:t>
            </a:r>
            <a:r>
              <a:rPr lang="en-US" altLang="en-US" sz="2800" err="1"/>
              <a:t>nhỏ</a:t>
            </a:r>
            <a:r>
              <a:rPr lang="en-US" altLang="en-US" sz="2800"/>
              <a:t> </a:t>
            </a:r>
            <a:r>
              <a:rPr lang="en-US" altLang="en-US" sz="2800" err="1"/>
              <a:t>để</a:t>
            </a:r>
            <a:r>
              <a:rPr lang="en-US" altLang="en-US" sz="2800"/>
              <a:t> chia </a:t>
            </a:r>
            <a:r>
              <a:rPr lang="en-US" altLang="en-US" sz="2800" err="1"/>
              <a:t>sẽ</a:t>
            </a:r>
            <a:r>
              <a:rPr lang="en-US" altLang="en-US" sz="2800"/>
              <a:t> </a:t>
            </a:r>
            <a:r>
              <a:rPr lang="en-US" altLang="en-US" sz="2800" err="1"/>
              <a:t>những</a:t>
            </a:r>
            <a:r>
              <a:rPr lang="en-US" altLang="en-US" sz="2800"/>
              <a:t> </a:t>
            </a:r>
            <a:r>
              <a:rPr lang="en-US" altLang="en-US" sz="2800" err="1"/>
              <a:t>thành</a:t>
            </a:r>
            <a:r>
              <a:rPr lang="en-US" altLang="en-US" sz="2800"/>
              <a:t> </a:t>
            </a:r>
            <a:r>
              <a:rPr lang="en-US" altLang="en-US" sz="2800" err="1"/>
              <a:t>tích</a:t>
            </a:r>
            <a:r>
              <a:rPr lang="en-US" altLang="en-US" sz="2800"/>
              <a:t> </a:t>
            </a:r>
            <a:r>
              <a:rPr lang="en-US" altLang="en-US" sz="2800" err="1"/>
              <a:t>học</a:t>
            </a:r>
            <a:r>
              <a:rPr lang="en-US" altLang="en-US" sz="2800"/>
              <a:t> </a:t>
            </a:r>
            <a:r>
              <a:rPr lang="en-US" altLang="en-US" sz="2800" err="1"/>
              <a:t>tập</a:t>
            </a:r>
            <a:r>
              <a:rPr lang="en-US" altLang="en-US" sz="2800"/>
              <a:t> </a:t>
            </a:r>
            <a:r>
              <a:rPr lang="en-US" altLang="en-US" sz="2800" err="1"/>
              <a:t>với</a:t>
            </a:r>
            <a:r>
              <a:rPr lang="en-US" altLang="en-US" sz="2800"/>
              <a:t> </a:t>
            </a:r>
            <a:r>
              <a:rPr lang="en-US" altLang="en-US" sz="2800" err="1"/>
              <a:t>bạn</a:t>
            </a:r>
            <a:r>
              <a:rPr lang="en-US" altLang="en-US" sz="2800"/>
              <a:t> </a:t>
            </a:r>
            <a:r>
              <a:rPr lang="en-US" altLang="en-US" sz="2800" err="1"/>
              <a:t>bè</a:t>
            </a:r>
            <a:r>
              <a:rPr lang="en-US" altLang="en-US" sz="2800"/>
              <a:t>, </a:t>
            </a:r>
            <a:r>
              <a:rPr lang="en-US" altLang="en-US" sz="2800" err="1"/>
              <a:t>từ</a:t>
            </a:r>
            <a:r>
              <a:rPr lang="en-US" altLang="en-US" sz="2800"/>
              <a:t> </a:t>
            </a:r>
            <a:r>
              <a:rPr lang="en-US" altLang="en-US" sz="2800" err="1"/>
              <a:t>đó</a:t>
            </a:r>
            <a:r>
              <a:rPr lang="en-US" altLang="en-US" sz="2800"/>
              <a:t> </a:t>
            </a:r>
            <a:r>
              <a:rPr lang="en-US" altLang="en-US" sz="2800" err="1"/>
              <a:t>tăng</a:t>
            </a:r>
            <a:r>
              <a:rPr lang="en-US" altLang="en-US" sz="2800"/>
              <a:t> </a:t>
            </a:r>
            <a:r>
              <a:rPr lang="en-US" altLang="en-US" sz="2800" err="1"/>
              <a:t>tính</a:t>
            </a:r>
            <a:r>
              <a:rPr lang="en-US" altLang="en-US" sz="2800"/>
              <a:t> </a:t>
            </a:r>
            <a:r>
              <a:rPr lang="en-US" altLang="en-US" sz="2800" err="1"/>
              <a:t>hứng</a:t>
            </a:r>
            <a:r>
              <a:rPr lang="en-US" altLang="en-US" sz="2800"/>
              <a:t> </a:t>
            </a:r>
            <a:r>
              <a:rPr lang="en-US" altLang="en-US" sz="2800" err="1"/>
              <a:t>thú</a:t>
            </a:r>
            <a:r>
              <a:rPr lang="en-US" altLang="en-US" sz="2800"/>
              <a:t> </a:t>
            </a:r>
            <a:r>
              <a:rPr lang="en-US" altLang="en-US" sz="2800" err="1"/>
              <a:t>trong</a:t>
            </a:r>
            <a:r>
              <a:rPr lang="en-US" altLang="en-US" sz="2800"/>
              <a:t> </a:t>
            </a:r>
            <a:r>
              <a:rPr lang="en-US" altLang="en-US" sz="2800" err="1"/>
              <a:t>việc</a:t>
            </a:r>
            <a:r>
              <a:rPr lang="en-US" altLang="en-US" sz="2800"/>
              <a:t> </a:t>
            </a:r>
            <a:r>
              <a:rPr lang="en-US" altLang="en-US" sz="2800" err="1"/>
              <a:t>học</a:t>
            </a:r>
            <a:r>
              <a:rPr lang="en-US" altLang="en-US" sz="2800"/>
              <a:t>.</a:t>
            </a:r>
          </a:p>
        </p:txBody>
      </p:sp>
      <p:sp>
        <p:nvSpPr>
          <p:cNvPr id="5" name="Slide Number Placeholder 4"/>
          <p:cNvSpPr>
            <a:spLocks noGrp="1"/>
          </p:cNvSpPr>
          <p:nvPr>
            <p:ph type="sldNum" sz="quarter" idx="12"/>
          </p:nvPr>
        </p:nvSpPr>
        <p:spPr/>
        <p:txBody>
          <a:bodyPr/>
          <a:lstStyle/>
          <a:p>
            <a:fld id="{4EC24FEA-4A49-42A0-8F99-EBE78793232F}" type="slidenum">
              <a:rPr lang="en-US" smtClean="0"/>
              <a:t>6</a:t>
            </a:fld>
            <a:endParaRPr lang="en-US"/>
          </a:p>
        </p:txBody>
      </p:sp>
    </p:spTree>
    <p:extLst>
      <p:ext uri="{BB962C8B-B14F-4D97-AF65-F5344CB8AC3E}">
        <p14:creationId xmlns:p14="http://schemas.microsoft.com/office/powerpoint/2010/main" val="644668138"/>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latin typeface="Times New Roman" panose="02020603050405020304" pitchFamily="18" charset="0"/>
                <a:cs typeface="Times New Roman" panose="02020603050405020304" pitchFamily="18" charset="0"/>
              </a:rPr>
              <a:t>4. C</a:t>
            </a:r>
            <a:r>
              <a:rPr lang="vi-VN" b="1">
                <a:latin typeface="Times New Roman" panose="02020603050405020304" pitchFamily="18" charset="0"/>
                <a:cs typeface="Times New Roman" panose="02020603050405020304" pitchFamily="18" charset="0"/>
              </a:rPr>
              <a:t>ơ</a:t>
            </a:r>
            <a:r>
              <a:rPr lang="en-US" b="1">
                <a:latin typeface="Times New Roman" panose="02020603050405020304" pitchFamily="18" charset="0"/>
                <a:cs typeface="Times New Roman" panose="02020603050405020304" pitchFamily="18" charset="0"/>
              </a:rPr>
              <a:t> sở lý thuyết</a:t>
            </a:r>
            <a:endParaRPr lang="en-US">
              <a:latin typeface="Times New Roman" panose="02020603050405020304" pitchFamily="18" charset="0"/>
              <a:cs typeface="Times New Roman" panose="02020603050405020304" pitchFamily="18" charset="0"/>
            </a:endParaRPr>
          </a:p>
        </p:txBody>
      </p:sp>
      <p:sp>
        <p:nvSpPr>
          <p:cNvPr id="4" name="Rectangle 2"/>
          <p:cNvSpPr>
            <a:spLocks noChangeArrowheads="1"/>
          </p:cNvSpPr>
          <p:nvPr/>
        </p:nvSpPr>
        <p:spPr bwMode="auto">
          <a:xfrm>
            <a:off x="2728686" y="184331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 name="Content Placeholder 2"/>
          <p:cNvSpPr>
            <a:spLocks noGrp="1"/>
          </p:cNvSpPr>
          <p:nvPr>
            <p:ph idx="1"/>
          </p:nvPr>
        </p:nvSpPr>
        <p:spPr>
          <a:xfrm>
            <a:off x="838200" y="1825625"/>
            <a:ext cx="3925186" cy="545435"/>
          </a:xfrm>
        </p:spPr>
        <p:txBody>
          <a:bodyPr/>
          <a:lstStyle/>
          <a:p>
            <a:pPr>
              <a:buFont typeface="Wingdings" panose="05000000000000000000" pitchFamily="2" charset="2"/>
              <a:buChar char="q"/>
            </a:pPr>
            <a:r>
              <a:rPr lang="en-US" altLang="en-US" b="1">
                <a:latin typeface="Times New Roman" panose="02020603050405020304" pitchFamily="18" charset="0"/>
                <a:cs typeface="Times New Roman" panose="02020603050405020304" pitchFamily="18" charset="0"/>
              </a:rPr>
              <a:t> Tổng quan hệ thống </a:t>
            </a:r>
            <a:endParaRPr lang="en-US"/>
          </a:p>
        </p:txBody>
      </p:sp>
      <p:sp>
        <p:nvSpPr>
          <p:cNvPr id="5" name="Slide Number Placeholder 4"/>
          <p:cNvSpPr>
            <a:spLocks noGrp="1"/>
          </p:cNvSpPr>
          <p:nvPr>
            <p:ph type="sldNum" sz="quarter" idx="12"/>
          </p:nvPr>
        </p:nvSpPr>
        <p:spPr/>
        <p:txBody>
          <a:bodyPr/>
          <a:lstStyle/>
          <a:p>
            <a:fld id="{4EC24FEA-4A49-42A0-8F99-EBE78793232F}" type="slidenum">
              <a:rPr lang="en-US" smtClean="0"/>
              <a:t>7</a:t>
            </a:fld>
            <a:endParaRPr lang="en-US"/>
          </a:p>
        </p:txBody>
      </p:sp>
      <p:sp>
        <p:nvSpPr>
          <p:cNvPr id="22" name="Rectangle 21">
            <a:extLst>
              <a:ext uri="{FF2B5EF4-FFF2-40B4-BE49-F238E27FC236}">
                <a16:creationId xmlns:a16="http://schemas.microsoft.com/office/drawing/2014/main" id="{CC20F884-680A-4840-8C0B-0345E5BCA3A0}"/>
              </a:ext>
            </a:extLst>
          </p:cNvPr>
          <p:cNvSpPr>
            <a:spLocks noChangeArrowheads="1"/>
          </p:cNvSpPr>
          <p:nvPr/>
        </p:nvSpPr>
        <p:spPr bwMode="auto">
          <a:xfrm>
            <a:off x="7490638" y="5750144"/>
            <a:ext cx="340208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92100" indent="-292100">
              <a:defRPr>
                <a:solidFill>
                  <a:schemeClr val="tx1"/>
                </a:solidFill>
                <a:latin typeface="Times New Roman" panose="02020603050405020304" pitchFamily="18" charset="0"/>
              </a:defRPr>
            </a:lvl1pPr>
            <a:lvl2pPr marL="749300" indent="-29210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defRPr>
            </a:lvl9pPr>
          </a:lstStyle>
          <a:p>
            <a:pPr marL="914400" lvl="1" indent="0" algn="ctr">
              <a:spcBef>
                <a:spcPct val="10000"/>
              </a:spcBef>
              <a:spcAft>
                <a:spcPct val="10000"/>
              </a:spcAft>
              <a:buClr>
                <a:schemeClr val="accent1"/>
              </a:buClr>
            </a:pPr>
            <a:r>
              <a:rPr lang="en-US" altLang="en-US" sz="1400" i="1"/>
              <a:t>Sơ đồ tổng quan hệ thống</a:t>
            </a:r>
          </a:p>
        </p:txBody>
      </p:sp>
      <p:sp>
        <p:nvSpPr>
          <p:cNvPr id="3" name="TextBox 2">
            <a:extLst>
              <a:ext uri="{FF2B5EF4-FFF2-40B4-BE49-F238E27FC236}">
                <a16:creationId xmlns:a16="http://schemas.microsoft.com/office/drawing/2014/main" id="{19920748-6E6A-47E4-B42B-F7EE172D646D}"/>
              </a:ext>
            </a:extLst>
          </p:cNvPr>
          <p:cNvSpPr txBox="1"/>
          <p:nvPr/>
        </p:nvSpPr>
        <p:spPr>
          <a:xfrm>
            <a:off x="1242236" y="2761004"/>
            <a:ext cx="4680097" cy="3046988"/>
          </a:xfrm>
          <a:prstGeom prst="rect">
            <a:avLst/>
          </a:prstGeom>
          <a:noFill/>
        </p:spPr>
        <p:txBody>
          <a:bodyPr wrap="square" rtlCol="0">
            <a:spAutoFit/>
          </a:bodyPr>
          <a:lstStyle/>
          <a:p>
            <a:r>
              <a:rPr lang="en-US" sz="2400">
                <a:latin typeface="Times New Roman" panose="02020603050405020304" pitchFamily="18" charset="0"/>
                <a:cs typeface="Times New Roman" panose="02020603050405020304" pitchFamily="18" charset="0"/>
              </a:rPr>
              <a:t>Điểm qua các kỹ thuật, công nghệ sử dụng:</a:t>
            </a:r>
          </a:p>
          <a:p>
            <a:pPr marL="342900" indent="-342900">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Google Firebase cloud</a:t>
            </a:r>
          </a:p>
          <a:p>
            <a:pPr marL="342900" indent="-342900">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Mysql Database</a:t>
            </a:r>
          </a:p>
          <a:p>
            <a:pPr marL="342900" indent="-342900">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PHP webservice – Codeigniter</a:t>
            </a:r>
          </a:p>
          <a:p>
            <a:pPr marL="342900" indent="-342900">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Android - Volley</a:t>
            </a:r>
          </a:p>
          <a:p>
            <a:pPr marL="342900" indent="-342900">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Mô hình MVP</a:t>
            </a:r>
          </a:p>
          <a:p>
            <a:pPr marL="342900" indent="-342900">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Depdency Injection – Dagger 2.0</a:t>
            </a:r>
          </a:p>
        </p:txBody>
      </p:sp>
      <p:pic>
        <p:nvPicPr>
          <p:cNvPr id="7" name="Picture 6">
            <a:extLst>
              <a:ext uri="{FF2B5EF4-FFF2-40B4-BE49-F238E27FC236}">
                <a16:creationId xmlns:a16="http://schemas.microsoft.com/office/drawing/2014/main" id="{4672E6CE-BA06-46E0-BDE7-0AAD0F947690}"/>
              </a:ext>
            </a:extLst>
          </p:cNvPr>
          <p:cNvPicPr>
            <a:picLocks noChangeAspect="1"/>
          </p:cNvPicPr>
          <p:nvPr/>
        </p:nvPicPr>
        <p:blipFill>
          <a:blip r:embed="rId3"/>
          <a:stretch>
            <a:fillRect/>
          </a:stretch>
        </p:blipFill>
        <p:spPr>
          <a:xfrm>
            <a:off x="5922334" y="1550774"/>
            <a:ext cx="5431465" cy="4210050"/>
          </a:xfrm>
          <a:prstGeom prst="rect">
            <a:avLst/>
          </a:prstGeom>
        </p:spPr>
      </p:pic>
    </p:spTree>
    <p:extLst>
      <p:ext uri="{BB962C8B-B14F-4D97-AF65-F5344CB8AC3E}">
        <p14:creationId xmlns:p14="http://schemas.microsoft.com/office/powerpoint/2010/main" val="870758373"/>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latin typeface="Times New Roman" panose="02020603050405020304" pitchFamily="18" charset="0"/>
                <a:cs typeface="Times New Roman" panose="02020603050405020304" pitchFamily="18" charset="0"/>
              </a:rPr>
              <a:t>3. C</a:t>
            </a:r>
            <a:r>
              <a:rPr lang="vi-VN" b="1">
                <a:cs typeface="Times New Roman" panose="02020603050405020304" pitchFamily="18" charset="0"/>
              </a:rPr>
              <a:t>ơ</a:t>
            </a:r>
            <a:r>
              <a:rPr lang="en-US" b="1">
                <a:latin typeface="Times New Roman" panose="02020603050405020304" pitchFamily="18" charset="0"/>
                <a:cs typeface="Times New Roman" panose="02020603050405020304" pitchFamily="18" charset="0"/>
              </a:rPr>
              <a:t> sở lý thuyết</a:t>
            </a:r>
            <a:endParaRPr lang="en-US">
              <a:latin typeface="Times New Roman" panose="02020603050405020304" pitchFamily="18" charset="0"/>
              <a:cs typeface="Times New Roman" panose="02020603050405020304" pitchFamily="18" charset="0"/>
            </a:endParaRPr>
          </a:p>
        </p:txBody>
      </p:sp>
      <p:sp>
        <p:nvSpPr>
          <p:cNvPr id="4" name="Rectangle 2"/>
          <p:cNvSpPr>
            <a:spLocks noChangeArrowheads="1"/>
          </p:cNvSpPr>
          <p:nvPr/>
        </p:nvSpPr>
        <p:spPr bwMode="auto">
          <a:xfrm>
            <a:off x="2728686" y="184331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 name="Content Placeholder 2"/>
          <p:cNvSpPr>
            <a:spLocks noGrp="1"/>
          </p:cNvSpPr>
          <p:nvPr>
            <p:ph idx="1"/>
          </p:nvPr>
        </p:nvSpPr>
        <p:spPr>
          <a:xfrm>
            <a:off x="838200" y="1690688"/>
            <a:ext cx="6668386" cy="4351338"/>
          </a:xfrm>
        </p:spPr>
        <p:txBody>
          <a:bodyPr>
            <a:normAutofit/>
          </a:bodyPr>
          <a:lstStyle/>
          <a:p>
            <a:pPr>
              <a:lnSpc>
                <a:spcPct val="150000"/>
              </a:lnSpc>
              <a:buFont typeface="Wingdings" panose="05000000000000000000" pitchFamily="2" charset="2"/>
              <a:buChar char="q"/>
            </a:pPr>
            <a:r>
              <a:rPr lang="en-US" altLang="en-US" sz="2500" b="1">
                <a:latin typeface="Times New Roman" panose="02020603050405020304" pitchFamily="18" charset="0"/>
                <a:cs typeface="Times New Roman" panose="02020603050405020304" pitchFamily="18" charset="0"/>
              </a:rPr>
              <a:t> Google Firebase Cloud</a:t>
            </a:r>
          </a:p>
          <a:p>
            <a:pPr lvl="1">
              <a:lnSpc>
                <a:spcPct val="150000"/>
              </a:lnSpc>
              <a:buClr>
                <a:schemeClr val="accent1"/>
              </a:buClr>
              <a:buFont typeface="Wingdings" panose="05000000000000000000" pitchFamily="2" charset="2"/>
              <a:buChar char="Ø"/>
            </a:pPr>
            <a:r>
              <a:rPr lang="en-US" sz="2100" err="1">
                <a:latin typeface="Times New Roman" panose="02020603050405020304" pitchFamily="18" charset="0"/>
                <a:cs typeface="Times New Roman" panose="02020603050405020304" pitchFamily="18" charset="0"/>
              </a:rPr>
              <a:t>Cung</a:t>
            </a:r>
            <a:r>
              <a:rPr lang="en-US" sz="2100">
                <a:latin typeface="Times New Roman" panose="02020603050405020304" pitchFamily="18" charset="0"/>
                <a:cs typeface="Times New Roman" panose="02020603050405020304" pitchFamily="18" charset="0"/>
              </a:rPr>
              <a:t> </a:t>
            </a:r>
            <a:r>
              <a:rPr lang="en-US" sz="2100" err="1">
                <a:latin typeface="Times New Roman" panose="02020603050405020304" pitchFamily="18" charset="0"/>
                <a:cs typeface="Times New Roman" panose="02020603050405020304" pitchFamily="18" charset="0"/>
              </a:rPr>
              <a:t>cấp</a:t>
            </a:r>
            <a:r>
              <a:rPr lang="en-US" sz="2100">
                <a:latin typeface="Times New Roman" panose="02020603050405020304" pitchFamily="18" charset="0"/>
                <a:cs typeface="Times New Roman" panose="02020603050405020304" pitchFamily="18" charset="0"/>
              </a:rPr>
              <a:t> </a:t>
            </a:r>
            <a:r>
              <a:rPr lang="en-US" sz="2100" err="1">
                <a:latin typeface="Times New Roman" panose="02020603050405020304" pitchFamily="18" charset="0"/>
                <a:cs typeface="Times New Roman" panose="02020603050405020304" pitchFamily="18" charset="0"/>
              </a:rPr>
              <a:t>các</a:t>
            </a:r>
            <a:r>
              <a:rPr lang="en-US" sz="2100">
                <a:latin typeface="Times New Roman" panose="02020603050405020304" pitchFamily="18" charset="0"/>
                <a:cs typeface="Times New Roman" panose="02020603050405020304" pitchFamily="18" charset="0"/>
              </a:rPr>
              <a:t> </a:t>
            </a:r>
            <a:r>
              <a:rPr lang="en-US" sz="2100" err="1">
                <a:latin typeface="Times New Roman" panose="02020603050405020304" pitchFamily="18" charset="0"/>
                <a:cs typeface="Times New Roman" panose="02020603050405020304" pitchFamily="18" charset="0"/>
              </a:rPr>
              <a:t>dịch</a:t>
            </a:r>
            <a:r>
              <a:rPr lang="en-US" sz="2100">
                <a:latin typeface="Times New Roman" panose="02020603050405020304" pitchFamily="18" charset="0"/>
                <a:cs typeface="Times New Roman" panose="02020603050405020304" pitchFamily="18" charset="0"/>
              </a:rPr>
              <a:t> </a:t>
            </a:r>
            <a:r>
              <a:rPr lang="en-US" sz="2100" err="1">
                <a:latin typeface="Times New Roman" panose="02020603050405020304" pitchFamily="18" charset="0"/>
                <a:cs typeface="Times New Roman" panose="02020603050405020304" pitchFamily="18" charset="0"/>
              </a:rPr>
              <a:t>vụ</a:t>
            </a:r>
            <a:r>
              <a:rPr lang="en-US" sz="2100">
                <a:latin typeface="Times New Roman" panose="02020603050405020304" pitchFamily="18" charset="0"/>
                <a:cs typeface="Times New Roman" panose="02020603050405020304" pitchFamily="18" charset="0"/>
              </a:rPr>
              <a:t> back-end </a:t>
            </a:r>
            <a:r>
              <a:rPr lang="en-US" sz="2100" err="1">
                <a:latin typeface="Times New Roman" panose="02020603050405020304" pitchFamily="18" charset="0"/>
                <a:cs typeface="Times New Roman" panose="02020603050405020304" pitchFamily="18" charset="0"/>
              </a:rPr>
              <a:t>cho</a:t>
            </a:r>
            <a:r>
              <a:rPr lang="en-US" sz="2100">
                <a:latin typeface="Times New Roman" panose="02020603050405020304" pitchFamily="18" charset="0"/>
                <a:cs typeface="Times New Roman" panose="02020603050405020304" pitchFamily="18" charset="0"/>
              </a:rPr>
              <a:t> </a:t>
            </a:r>
            <a:r>
              <a:rPr lang="en-US" sz="2100" err="1">
                <a:latin typeface="Times New Roman" panose="02020603050405020304" pitchFamily="18" charset="0"/>
                <a:cs typeface="Times New Roman" panose="02020603050405020304" pitchFamily="18" charset="0"/>
              </a:rPr>
              <a:t>các</a:t>
            </a:r>
            <a:r>
              <a:rPr lang="en-US" sz="2100">
                <a:latin typeface="Times New Roman" panose="02020603050405020304" pitchFamily="18" charset="0"/>
                <a:cs typeface="Times New Roman" panose="02020603050405020304" pitchFamily="18" charset="0"/>
              </a:rPr>
              <a:t> </a:t>
            </a:r>
            <a:r>
              <a:rPr lang="en-US" sz="2100" err="1">
                <a:latin typeface="Times New Roman" panose="02020603050405020304" pitchFamily="18" charset="0"/>
                <a:cs typeface="Times New Roman" panose="02020603050405020304" pitchFamily="18" charset="0"/>
              </a:rPr>
              <a:t>ứng</a:t>
            </a:r>
            <a:r>
              <a:rPr lang="en-US" sz="2100">
                <a:latin typeface="Times New Roman" panose="02020603050405020304" pitchFamily="18" charset="0"/>
                <a:cs typeface="Times New Roman" panose="02020603050405020304" pitchFamily="18" charset="0"/>
              </a:rPr>
              <a:t> </a:t>
            </a:r>
            <a:r>
              <a:rPr lang="en-US" sz="2100" err="1">
                <a:latin typeface="Times New Roman" panose="02020603050405020304" pitchFamily="18" charset="0"/>
                <a:cs typeface="Times New Roman" panose="02020603050405020304" pitchFamily="18" charset="0"/>
              </a:rPr>
              <a:t>dụng</a:t>
            </a:r>
            <a:r>
              <a:rPr lang="en-US" sz="2100">
                <a:latin typeface="Times New Roman" panose="02020603050405020304" pitchFamily="18" charset="0"/>
                <a:cs typeface="Times New Roman" panose="02020603050405020304" pitchFamily="18" charset="0"/>
              </a:rPr>
              <a:t> </a:t>
            </a:r>
            <a:r>
              <a:rPr lang="en-US" sz="2100" err="1">
                <a:latin typeface="Times New Roman" panose="02020603050405020304" pitchFamily="18" charset="0"/>
                <a:cs typeface="Times New Roman" panose="02020603050405020304" pitchFamily="18" charset="0"/>
              </a:rPr>
              <a:t>liên</a:t>
            </a:r>
            <a:r>
              <a:rPr lang="en-US" sz="2100">
                <a:latin typeface="Times New Roman" panose="02020603050405020304" pitchFamily="18" charset="0"/>
                <a:cs typeface="Times New Roman" panose="02020603050405020304" pitchFamily="18" charset="0"/>
              </a:rPr>
              <a:t> </a:t>
            </a:r>
            <a:r>
              <a:rPr lang="en-US" sz="2100" err="1">
                <a:latin typeface="Times New Roman" panose="02020603050405020304" pitchFamily="18" charset="0"/>
                <a:cs typeface="Times New Roman" panose="02020603050405020304" pitchFamily="18" charset="0"/>
              </a:rPr>
              <a:t>kết</a:t>
            </a:r>
            <a:r>
              <a:rPr lang="en-US" sz="2100">
                <a:latin typeface="Times New Roman" panose="02020603050405020304" pitchFamily="18" charset="0"/>
                <a:cs typeface="Times New Roman" panose="02020603050405020304" pitchFamily="18" charset="0"/>
              </a:rPr>
              <a:t> </a:t>
            </a:r>
            <a:r>
              <a:rPr lang="en-US" sz="2100" err="1">
                <a:latin typeface="Times New Roman" panose="02020603050405020304" pitchFamily="18" charset="0"/>
                <a:cs typeface="Times New Roman" panose="02020603050405020304" pitchFamily="18" charset="0"/>
              </a:rPr>
              <a:t>với</a:t>
            </a:r>
            <a:r>
              <a:rPr lang="en-US" sz="2100">
                <a:latin typeface="Times New Roman" panose="02020603050405020304" pitchFamily="18" charset="0"/>
                <a:cs typeface="Times New Roman" panose="02020603050405020304" pitchFamily="18" charset="0"/>
              </a:rPr>
              <a:t> </a:t>
            </a:r>
            <a:r>
              <a:rPr lang="en-US" sz="2100" err="1">
                <a:latin typeface="Times New Roman" panose="02020603050405020304" pitchFamily="18" charset="0"/>
                <a:cs typeface="Times New Roman" panose="02020603050405020304" pitchFamily="18" charset="0"/>
              </a:rPr>
              <a:t>nó</a:t>
            </a:r>
            <a:r>
              <a:rPr lang="en-US" sz="2100">
                <a:latin typeface="Times New Roman" panose="02020603050405020304" pitchFamily="18" charset="0"/>
                <a:cs typeface="Times New Roman" panose="02020603050405020304" pitchFamily="18" charset="0"/>
              </a:rPr>
              <a:t>.</a:t>
            </a:r>
          </a:p>
          <a:p>
            <a:pPr lvl="1">
              <a:lnSpc>
                <a:spcPct val="150000"/>
              </a:lnSpc>
              <a:buClr>
                <a:schemeClr val="accent1"/>
              </a:buClr>
              <a:buFont typeface="Wingdings" panose="05000000000000000000" pitchFamily="2" charset="2"/>
              <a:buChar char="Ø"/>
            </a:pPr>
            <a:r>
              <a:rPr lang="en-US" sz="2100" err="1">
                <a:latin typeface="Times New Roman" panose="02020603050405020304" pitchFamily="18" charset="0"/>
                <a:cs typeface="Times New Roman" panose="02020603050405020304" pitchFamily="18" charset="0"/>
              </a:rPr>
              <a:t>Hỗ</a:t>
            </a:r>
            <a:r>
              <a:rPr lang="en-US" sz="2100">
                <a:latin typeface="Times New Roman" panose="02020603050405020304" pitchFamily="18" charset="0"/>
                <a:cs typeface="Times New Roman" panose="02020603050405020304" pitchFamily="18" charset="0"/>
              </a:rPr>
              <a:t> </a:t>
            </a:r>
            <a:r>
              <a:rPr lang="en-US" sz="2100" err="1">
                <a:latin typeface="Times New Roman" panose="02020603050405020304" pitchFamily="18" charset="0"/>
                <a:cs typeface="Times New Roman" panose="02020603050405020304" pitchFamily="18" charset="0"/>
              </a:rPr>
              <a:t>trợ</a:t>
            </a:r>
            <a:r>
              <a:rPr lang="en-US" sz="2100">
                <a:latin typeface="Times New Roman" panose="02020603050405020304" pitchFamily="18" charset="0"/>
                <a:cs typeface="Times New Roman" panose="02020603050405020304" pitchFamily="18" charset="0"/>
              </a:rPr>
              <a:t> </a:t>
            </a:r>
            <a:r>
              <a:rPr lang="en-US" sz="2100" err="1">
                <a:latin typeface="Times New Roman" panose="02020603050405020304" pitchFamily="18" charset="0"/>
                <a:cs typeface="Times New Roman" panose="02020603050405020304" pitchFamily="18" charset="0"/>
              </a:rPr>
              <a:t>các</a:t>
            </a:r>
            <a:r>
              <a:rPr lang="en-US" sz="2100">
                <a:latin typeface="Times New Roman" panose="02020603050405020304" pitchFamily="18" charset="0"/>
                <a:cs typeface="Times New Roman" panose="02020603050405020304" pitchFamily="18" charset="0"/>
              </a:rPr>
              <a:t> </a:t>
            </a:r>
            <a:r>
              <a:rPr lang="en-US" sz="2100" err="1">
                <a:latin typeface="Times New Roman" panose="02020603050405020304" pitchFamily="18" charset="0"/>
                <a:cs typeface="Times New Roman" panose="02020603050405020304" pitchFamily="18" charset="0"/>
              </a:rPr>
              <a:t>tính</a:t>
            </a:r>
            <a:r>
              <a:rPr lang="en-US" sz="2100">
                <a:latin typeface="Times New Roman" panose="02020603050405020304" pitchFamily="18" charset="0"/>
                <a:cs typeface="Times New Roman" panose="02020603050405020304" pitchFamily="18" charset="0"/>
              </a:rPr>
              <a:t> </a:t>
            </a:r>
            <a:r>
              <a:rPr lang="en-US" sz="2100" err="1">
                <a:latin typeface="Times New Roman" panose="02020603050405020304" pitchFamily="18" charset="0"/>
                <a:cs typeface="Times New Roman" panose="02020603050405020304" pitchFamily="18" charset="0"/>
              </a:rPr>
              <a:t>năng</a:t>
            </a:r>
            <a:r>
              <a:rPr lang="en-US" sz="2100">
                <a:latin typeface="Times New Roman" panose="02020603050405020304" pitchFamily="18" charset="0"/>
                <a:cs typeface="Times New Roman" panose="02020603050405020304" pitchFamily="18" charset="0"/>
              </a:rPr>
              <a:t> </a:t>
            </a:r>
            <a:r>
              <a:rPr lang="en-US" sz="2100" err="1">
                <a:latin typeface="Times New Roman" panose="02020603050405020304" pitchFamily="18" charset="0"/>
                <a:cs typeface="Times New Roman" panose="02020603050405020304" pitchFamily="18" charset="0"/>
              </a:rPr>
              <a:t>cần</a:t>
            </a:r>
            <a:r>
              <a:rPr lang="en-US" sz="2100">
                <a:latin typeface="Times New Roman" panose="02020603050405020304" pitchFamily="18" charset="0"/>
                <a:cs typeface="Times New Roman" panose="02020603050405020304" pitchFamily="18" charset="0"/>
              </a:rPr>
              <a:t> </a:t>
            </a:r>
            <a:r>
              <a:rPr lang="en-US" sz="2100" err="1">
                <a:latin typeface="Times New Roman" panose="02020603050405020304" pitchFamily="18" charset="0"/>
                <a:cs typeface="Times New Roman" panose="02020603050405020304" pitchFamily="18" charset="0"/>
              </a:rPr>
              <a:t>thiết</a:t>
            </a:r>
            <a:r>
              <a:rPr lang="en-US" sz="2100">
                <a:latin typeface="Times New Roman" panose="02020603050405020304" pitchFamily="18" charset="0"/>
                <a:cs typeface="Times New Roman" panose="02020603050405020304" pitchFamily="18" charset="0"/>
              </a:rPr>
              <a:t> </a:t>
            </a:r>
            <a:r>
              <a:rPr lang="en-US" sz="2100" err="1">
                <a:latin typeface="Times New Roman" panose="02020603050405020304" pitchFamily="18" charset="0"/>
                <a:cs typeface="Times New Roman" panose="02020603050405020304" pitchFamily="18" charset="0"/>
              </a:rPr>
              <a:t>của</a:t>
            </a:r>
            <a:r>
              <a:rPr lang="en-US" sz="2100">
                <a:latin typeface="Times New Roman" panose="02020603050405020304" pitchFamily="18" charset="0"/>
                <a:cs typeface="Times New Roman" panose="02020603050405020304" pitchFamily="18" charset="0"/>
              </a:rPr>
              <a:t> </a:t>
            </a:r>
            <a:r>
              <a:rPr lang="en-US" sz="2100" err="1">
                <a:latin typeface="Times New Roman" panose="02020603050405020304" pitchFamily="18" charset="0"/>
                <a:cs typeface="Times New Roman" panose="02020603050405020304" pitchFamily="18" charset="0"/>
              </a:rPr>
              <a:t>một</a:t>
            </a:r>
            <a:r>
              <a:rPr lang="en-US" sz="2100">
                <a:latin typeface="Times New Roman" panose="02020603050405020304" pitchFamily="18" charset="0"/>
                <a:cs typeface="Times New Roman" panose="02020603050405020304" pitchFamily="18" charset="0"/>
              </a:rPr>
              <a:t> </a:t>
            </a:r>
            <a:r>
              <a:rPr lang="en-US" sz="2100" err="1">
                <a:latin typeface="Times New Roman" panose="02020603050405020304" pitchFamily="18" charset="0"/>
                <a:cs typeface="Times New Roman" panose="02020603050405020304" pitchFamily="18" charset="0"/>
              </a:rPr>
              <a:t>ứng</a:t>
            </a:r>
            <a:r>
              <a:rPr lang="en-US" sz="2100">
                <a:latin typeface="Times New Roman" panose="02020603050405020304" pitchFamily="18" charset="0"/>
                <a:cs typeface="Times New Roman" panose="02020603050405020304" pitchFamily="18" charset="0"/>
              </a:rPr>
              <a:t> </a:t>
            </a:r>
            <a:r>
              <a:rPr lang="en-US" sz="2100" err="1">
                <a:latin typeface="Times New Roman" panose="02020603050405020304" pitchFamily="18" charset="0"/>
                <a:cs typeface="Times New Roman" panose="02020603050405020304" pitchFamily="18" charset="0"/>
              </a:rPr>
              <a:t>dụng</a:t>
            </a:r>
            <a:r>
              <a:rPr lang="en-US" sz="2100">
                <a:latin typeface="Times New Roman" panose="02020603050405020304" pitchFamily="18" charset="0"/>
                <a:cs typeface="Times New Roman" panose="02020603050405020304" pitchFamily="18" charset="0"/>
              </a:rPr>
              <a:t> Client-Server </a:t>
            </a:r>
            <a:r>
              <a:rPr lang="en-US" sz="2100" err="1">
                <a:latin typeface="Times New Roman" panose="02020603050405020304" pitchFamily="18" charset="0"/>
                <a:cs typeface="Times New Roman" panose="02020603050405020304" pitchFamily="18" charset="0"/>
              </a:rPr>
              <a:t>nh</a:t>
            </a:r>
            <a:r>
              <a:rPr lang="vi-VN" sz="2100">
                <a:latin typeface="Times New Roman" panose="02020603050405020304" pitchFamily="18" charset="0"/>
                <a:cs typeface="Times New Roman" panose="02020603050405020304" pitchFamily="18" charset="0"/>
              </a:rPr>
              <a:t>ư</a:t>
            </a:r>
            <a:r>
              <a:rPr lang="en-US" sz="2100">
                <a:latin typeface="Times New Roman" panose="02020603050405020304" pitchFamily="18" charset="0"/>
                <a:cs typeface="Times New Roman" panose="02020603050405020304" pitchFamily="18" charset="0"/>
              </a:rPr>
              <a:t>: Realtime Database, Storage,…</a:t>
            </a:r>
          </a:p>
          <a:p>
            <a:pPr lvl="1">
              <a:lnSpc>
                <a:spcPct val="150000"/>
              </a:lnSpc>
              <a:buClr>
                <a:schemeClr val="accent1"/>
              </a:buClr>
              <a:buFont typeface="Wingdings" panose="05000000000000000000" pitchFamily="2" charset="2"/>
              <a:buChar char="Ø"/>
            </a:pPr>
            <a:r>
              <a:rPr lang="en-US" sz="2100" err="1">
                <a:latin typeface="Times New Roman" panose="02020603050405020304" pitchFamily="18" charset="0"/>
                <a:cs typeface="Times New Roman" panose="02020603050405020304" pitchFamily="18" charset="0"/>
              </a:rPr>
              <a:t>Kiểm</a:t>
            </a:r>
            <a:r>
              <a:rPr lang="en-US" sz="2100">
                <a:latin typeface="Times New Roman" panose="02020603050405020304" pitchFamily="18" charset="0"/>
                <a:cs typeface="Times New Roman" panose="02020603050405020304" pitchFamily="18" charset="0"/>
              </a:rPr>
              <a:t> </a:t>
            </a:r>
            <a:r>
              <a:rPr lang="en-US" sz="2100" err="1">
                <a:latin typeface="Times New Roman" panose="02020603050405020304" pitchFamily="18" charset="0"/>
                <a:cs typeface="Times New Roman" panose="02020603050405020304" pitchFamily="18" charset="0"/>
              </a:rPr>
              <a:t>soát</a:t>
            </a:r>
            <a:r>
              <a:rPr lang="en-US" sz="2100">
                <a:latin typeface="Times New Roman" panose="02020603050405020304" pitchFamily="18" charset="0"/>
                <a:cs typeface="Times New Roman" panose="02020603050405020304" pitchFamily="18" charset="0"/>
              </a:rPr>
              <a:t> </a:t>
            </a:r>
            <a:r>
              <a:rPr lang="en-US" sz="2100" err="1">
                <a:latin typeface="Times New Roman" panose="02020603050405020304" pitchFamily="18" charset="0"/>
                <a:cs typeface="Times New Roman" panose="02020603050405020304" pitchFamily="18" charset="0"/>
              </a:rPr>
              <a:t>các</a:t>
            </a:r>
            <a:r>
              <a:rPr lang="en-US" sz="2100">
                <a:latin typeface="Times New Roman" panose="02020603050405020304" pitchFamily="18" charset="0"/>
                <a:cs typeface="Times New Roman" panose="02020603050405020304" pitchFamily="18" charset="0"/>
              </a:rPr>
              <a:t> </a:t>
            </a:r>
            <a:r>
              <a:rPr lang="en-US" sz="2100" err="1">
                <a:latin typeface="Times New Roman" panose="02020603050405020304" pitchFamily="18" charset="0"/>
                <a:cs typeface="Times New Roman" panose="02020603050405020304" pitchFamily="18" charset="0"/>
              </a:rPr>
              <a:t>tr</a:t>
            </a:r>
            <a:r>
              <a:rPr lang="vi-VN" sz="2100">
                <a:latin typeface="Times New Roman" panose="02020603050405020304" pitchFamily="18" charset="0"/>
                <a:cs typeface="Times New Roman" panose="02020603050405020304" pitchFamily="18" charset="0"/>
              </a:rPr>
              <a:t>ư</a:t>
            </a:r>
            <a:r>
              <a:rPr lang="en-US" sz="2100" err="1">
                <a:latin typeface="Times New Roman" panose="02020603050405020304" pitchFamily="18" charset="0"/>
                <a:cs typeface="Times New Roman" panose="02020603050405020304" pitchFamily="18" charset="0"/>
              </a:rPr>
              <a:t>ờng</a:t>
            </a:r>
            <a:r>
              <a:rPr lang="en-US" sz="2100">
                <a:latin typeface="Times New Roman" panose="02020603050405020304" pitchFamily="18" charset="0"/>
                <a:cs typeface="Times New Roman" panose="02020603050405020304" pitchFamily="18" charset="0"/>
              </a:rPr>
              <a:t> </a:t>
            </a:r>
            <a:r>
              <a:rPr lang="en-US" sz="2100" err="1">
                <a:latin typeface="Times New Roman" panose="02020603050405020304" pitchFamily="18" charset="0"/>
                <a:cs typeface="Times New Roman" panose="02020603050405020304" pitchFamily="18" charset="0"/>
              </a:rPr>
              <a:t>hợp</a:t>
            </a:r>
            <a:r>
              <a:rPr lang="en-US" sz="2100">
                <a:latin typeface="Times New Roman" panose="02020603050405020304" pitchFamily="18" charset="0"/>
                <a:cs typeface="Times New Roman" panose="02020603050405020304" pitchFamily="18" charset="0"/>
              </a:rPr>
              <a:t> </a:t>
            </a:r>
            <a:r>
              <a:rPr lang="en-US" sz="2100" err="1">
                <a:latin typeface="Times New Roman" panose="02020603050405020304" pitchFamily="18" charset="0"/>
                <a:cs typeface="Times New Roman" panose="02020603050405020304" pitchFamily="18" charset="0"/>
              </a:rPr>
              <a:t>mất</a:t>
            </a:r>
            <a:r>
              <a:rPr lang="en-US" sz="2100">
                <a:latin typeface="Times New Roman" panose="02020603050405020304" pitchFamily="18" charset="0"/>
                <a:cs typeface="Times New Roman" panose="02020603050405020304" pitchFamily="18" charset="0"/>
              </a:rPr>
              <a:t> </a:t>
            </a:r>
            <a:r>
              <a:rPr lang="en-US" sz="2100" err="1">
                <a:latin typeface="Times New Roman" panose="02020603050405020304" pitchFamily="18" charset="0"/>
                <a:cs typeface="Times New Roman" panose="02020603050405020304" pitchFamily="18" charset="0"/>
              </a:rPr>
              <a:t>kết</a:t>
            </a:r>
            <a:r>
              <a:rPr lang="en-US" sz="2100">
                <a:latin typeface="Times New Roman" panose="02020603050405020304" pitchFamily="18" charset="0"/>
                <a:cs typeface="Times New Roman" panose="02020603050405020304" pitchFamily="18" charset="0"/>
              </a:rPr>
              <a:t> </a:t>
            </a:r>
            <a:r>
              <a:rPr lang="en-US" sz="2100" err="1">
                <a:latin typeface="Times New Roman" panose="02020603050405020304" pitchFamily="18" charset="0"/>
                <a:cs typeface="Times New Roman" panose="02020603050405020304" pitchFamily="18" charset="0"/>
              </a:rPr>
              <a:t>nối</a:t>
            </a:r>
            <a:r>
              <a:rPr lang="en-US" sz="2100">
                <a:latin typeface="Times New Roman" panose="02020603050405020304" pitchFamily="18" charset="0"/>
                <a:cs typeface="Times New Roman" panose="02020603050405020304" pitchFamily="18" charset="0"/>
              </a:rPr>
              <a:t>.</a:t>
            </a:r>
          </a:p>
        </p:txBody>
      </p:sp>
      <p:sp>
        <p:nvSpPr>
          <p:cNvPr id="3" name="Slide Number Placeholder 2"/>
          <p:cNvSpPr>
            <a:spLocks noGrp="1"/>
          </p:cNvSpPr>
          <p:nvPr>
            <p:ph type="sldNum" sz="quarter" idx="12"/>
          </p:nvPr>
        </p:nvSpPr>
        <p:spPr/>
        <p:txBody>
          <a:bodyPr/>
          <a:lstStyle/>
          <a:p>
            <a:fld id="{4EC24FEA-4A49-42A0-8F99-EBE78793232F}" type="slidenum">
              <a:rPr lang="en-US" smtClean="0"/>
              <a:t>8</a:t>
            </a:fld>
            <a:endParaRPr lang="en-US"/>
          </a:p>
        </p:txBody>
      </p:sp>
      <p:pic>
        <p:nvPicPr>
          <p:cNvPr id="12" name="Picture 11">
            <a:extLst>
              <a:ext uri="{FF2B5EF4-FFF2-40B4-BE49-F238E27FC236}">
                <a16:creationId xmlns:a16="http://schemas.microsoft.com/office/drawing/2014/main" id="{34D7FBA0-9390-4C7B-A1A3-6F2FD0A88A64}"/>
              </a:ext>
            </a:extLst>
          </p:cNvPr>
          <p:cNvPicPr>
            <a:picLocks noChangeAspect="1"/>
          </p:cNvPicPr>
          <p:nvPr/>
        </p:nvPicPr>
        <p:blipFill>
          <a:blip r:embed="rId3"/>
          <a:stretch>
            <a:fillRect/>
          </a:stretch>
        </p:blipFill>
        <p:spPr>
          <a:xfrm>
            <a:off x="8196034" y="1202262"/>
            <a:ext cx="2181343" cy="5154088"/>
          </a:xfrm>
          <a:prstGeom prst="rect">
            <a:avLst/>
          </a:prstGeom>
        </p:spPr>
      </p:pic>
    </p:spTree>
    <p:extLst>
      <p:ext uri="{BB962C8B-B14F-4D97-AF65-F5344CB8AC3E}">
        <p14:creationId xmlns:p14="http://schemas.microsoft.com/office/powerpoint/2010/main" val="1320264758"/>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latin typeface="Times New Roman" panose="02020603050405020304" pitchFamily="18" charset="0"/>
                <a:cs typeface="Times New Roman" panose="02020603050405020304" pitchFamily="18" charset="0"/>
              </a:rPr>
              <a:t>4. C</a:t>
            </a:r>
            <a:r>
              <a:rPr lang="vi-VN" b="1">
                <a:latin typeface="Times New Roman" panose="02020603050405020304" pitchFamily="18" charset="0"/>
                <a:cs typeface="Times New Roman" panose="02020603050405020304" pitchFamily="18" charset="0"/>
              </a:rPr>
              <a:t>ơ</a:t>
            </a:r>
            <a:r>
              <a:rPr lang="en-US" b="1">
                <a:latin typeface="Times New Roman" panose="02020603050405020304" pitchFamily="18" charset="0"/>
                <a:cs typeface="Times New Roman" panose="02020603050405020304" pitchFamily="18" charset="0"/>
              </a:rPr>
              <a:t> sở lý thuyết</a:t>
            </a:r>
            <a:endParaRPr lang="en-US">
              <a:latin typeface="Times New Roman" panose="02020603050405020304" pitchFamily="18" charset="0"/>
              <a:cs typeface="Times New Roman" panose="02020603050405020304" pitchFamily="18" charset="0"/>
            </a:endParaRPr>
          </a:p>
        </p:txBody>
      </p:sp>
      <p:sp>
        <p:nvSpPr>
          <p:cNvPr id="4" name="Rectangle 2"/>
          <p:cNvSpPr>
            <a:spLocks noChangeArrowheads="1"/>
          </p:cNvSpPr>
          <p:nvPr/>
        </p:nvSpPr>
        <p:spPr bwMode="auto">
          <a:xfrm>
            <a:off x="2728686" y="184331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 name="Content Placeholder 2"/>
          <p:cNvSpPr>
            <a:spLocks noGrp="1"/>
          </p:cNvSpPr>
          <p:nvPr>
            <p:ph idx="1"/>
          </p:nvPr>
        </p:nvSpPr>
        <p:spPr>
          <a:xfrm>
            <a:off x="838200" y="1825625"/>
            <a:ext cx="6966097" cy="4011649"/>
          </a:xfrm>
        </p:spPr>
        <p:txBody>
          <a:bodyPr>
            <a:normAutofit lnSpcReduction="10000"/>
          </a:bodyPr>
          <a:lstStyle/>
          <a:p>
            <a:pPr>
              <a:buFont typeface="Wingdings" panose="05000000000000000000" pitchFamily="2" charset="2"/>
              <a:buChar char="q"/>
            </a:pPr>
            <a:r>
              <a:rPr lang="en-US" altLang="en-US" b="1">
                <a:latin typeface="Times New Roman" panose="02020603050405020304" pitchFamily="18" charset="0"/>
                <a:cs typeface="Times New Roman" panose="02020603050405020304" pitchFamily="18" charset="0"/>
              </a:rPr>
              <a:t> </a:t>
            </a:r>
            <a:r>
              <a:rPr lang="en-US" altLang="en-US" b="1" err="1">
                <a:latin typeface="Times New Roman" panose="02020603050405020304" pitchFamily="18" charset="0"/>
                <a:cs typeface="Times New Roman" panose="02020603050405020304" pitchFamily="18" charset="0"/>
              </a:rPr>
              <a:t>Mô</a:t>
            </a:r>
            <a:r>
              <a:rPr lang="en-US" altLang="en-US" b="1">
                <a:latin typeface="Times New Roman" panose="02020603050405020304" pitchFamily="18" charset="0"/>
                <a:cs typeface="Times New Roman" panose="02020603050405020304" pitchFamily="18" charset="0"/>
              </a:rPr>
              <a:t> </a:t>
            </a:r>
            <a:r>
              <a:rPr lang="en-US" altLang="en-US" b="1" err="1">
                <a:latin typeface="Times New Roman" panose="02020603050405020304" pitchFamily="18" charset="0"/>
                <a:cs typeface="Times New Roman" panose="02020603050405020304" pitchFamily="18" charset="0"/>
              </a:rPr>
              <a:t>hình</a:t>
            </a:r>
            <a:r>
              <a:rPr lang="en-US" altLang="en-US" b="1">
                <a:latin typeface="Times New Roman" panose="02020603050405020304" pitchFamily="18" charset="0"/>
                <a:cs typeface="Times New Roman" panose="02020603050405020304" pitchFamily="18" charset="0"/>
              </a:rPr>
              <a:t> MVP</a:t>
            </a:r>
          </a:p>
          <a:p>
            <a:pPr lvl="1">
              <a:lnSpc>
                <a:spcPct val="150000"/>
              </a:lnSpc>
              <a:buClr>
                <a:schemeClr val="accent1"/>
              </a:buClr>
              <a:buFont typeface="Wingdings" panose="05000000000000000000" pitchFamily="2" charset="2"/>
              <a:buChar char="Ø"/>
            </a:pPr>
            <a:r>
              <a:rPr lang="en-US" altLang="en-US" sz="2100">
                <a:latin typeface="Times New Roman" panose="02020603050405020304" pitchFamily="18" charset="0"/>
                <a:cs typeface="Times New Roman" panose="02020603050405020304" pitchFamily="18" charset="0"/>
              </a:rPr>
              <a:t>Sử dụng MVP phía ứng dụng android giúp tách biệt các xử lý dữ liệu, logic và hiển thị. Làm cho mã ứng dụng mạch lạc h</a:t>
            </a:r>
            <a:r>
              <a:rPr lang="vi-VN" altLang="en-US" sz="2100">
                <a:latin typeface="Times New Roman" panose="02020603050405020304" pitchFamily="18" charset="0"/>
                <a:cs typeface="Times New Roman" panose="02020603050405020304" pitchFamily="18" charset="0"/>
              </a:rPr>
              <a:t>ơ</a:t>
            </a:r>
            <a:r>
              <a:rPr lang="en-US" altLang="en-US" sz="2100">
                <a:latin typeface="Times New Roman" panose="02020603050405020304" pitchFamily="18" charset="0"/>
                <a:cs typeface="Times New Roman" panose="02020603050405020304" pitchFamily="18" charset="0"/>
              </a:rPr>
              <a:t>n rất nhiều.</a:t>
            </a:r>
          </a:p>
          <a:p>
            <a:pPr lvl="1">
              <a:lnSpc>
                <a:spcPct val="150000"/>
              </a:lnSpc>
              <a:buClr>
                <a:schemeClr val="accent1"/>
              </a:buClr>
              <a:buFont typeface="Wingdings" panose="05000000000000000000" pitchFamily="2" charset="2"/>
              <a:buChar char="Ø"/>
            </a:pPr>
            <a:r>
              <a:rPr lang="en-US" altLang="en-US" sz="2100">
                <a:latin typeface="Times New Roman" panose="02020603050405020304" pitchFamily="18" charset="0"/>
                <a:cs typeface="Times New Roman" panose="02020603050405020304" pitchFamily="18" charset="0"/>
              </a:rPr>
              <a:t>Đẩy nhanh quá trình thực hiện dự án và hỗ trợ tốt cho kiểm thử cũng nh</a:t>
            </a:r>
            <a:r>
              <a:rPr lang="vi-VN" altLang="en-US" sz="2100">
                <a:latin typeface="Times New Roman" panose="02020603050405020304" pitchFamily="18" charset="0"/>
                <a:cs typeface="Times New Roman" panose="02020603050405020304" pitchFamily="18" charset="0"/>
              </a:rPr>
              <a:t>ư</a:t>
            </a:r>
            <a:r>
              <a:rPr lang="en-US" altLang="en-US" sz="2100">
                <a:latin typeface="Times New Roman" panose="02020603050405020304" pitchFamily="18" charset="0"/>
                <a:cs typeface="Times New Roman" panose="02020603050405020304" pitchFamily="18" charset="0"/>
              </a:rPr>
              <a:t> bảo trì ứng dụng.</a:t>
            </a:r>
          </a:p>
          <a:p>
            <a:pPr lvl="1">
              <a:lnSpc>
                <a:spcPct val="150000"/>
              </a:lnSpc>
              <a:buClr>
                <a:schemeClr val="accent1"/>
              </a:buClr>
              <a:buFont typeface="Wingdings" panose="05000000000000000000" pitchFamily="2" charset="2"/>
              <a:buChar char="Ø"/>
            </a:pPr>
            <a:r>
              <a:rPr lang="en-US" altLang="en-US" sz="2100">
                <a:latin typeface="Times New Roman" panose="02020603050405020304" pitchFamily="18" charset="0"/>
                <a:cs typeface="Times New Roman" panose="02020603050405020304" pitchFamily="18" charset="0"/>
              </a:rPr>
              <a:t>Mô hình MVP gồm có ba thành phần: Model, View, Presenter.</a:t>
            </a:r>
          </a:p>
        </p:txBody>
      </p:sp>
      <p:sp>
        <p:nvSpPr>
          <p:cNvPr id="3" name="Slide Number Placeholder 2"/>
          <p:cNvSpPr>
            <a:spLocks noGrp="1"/>
          </p:cNvSpPr>
          <p:nvPr>
            <p:ph type="sldNum" sz="quarter" idx="12"/>
          </p:nvPr>
        </p:nvSpPr>
        <p:spPr/>
        <p:txBody>
          <a:bodyPr/>
          <a:lstStyle/>
          <a:p>
            <a:fld id="{4EC24FEA-4A49-42A0-8F99-EBE78793232F}" type="slidenum">
              <a:rPr lang="en-US" smtClean="0"/>
              <a:t>9</a:t>
            </a:fld>
            <a:endParaRPr lang="en-US"/>
          </a:p>
        </p:txBody>
      </p:sp>
      <p:pic>
        <p:nvPicPr>
          <p:cNvPr id="13" name="Picture 12">
            <a:extLst>
              <a:ext uri="{FF2B5EF4-FFF2-40B4-BE49-F238E27FC236}">
                <a16:creationId xmlns:a16="http://schemas.microsoft.com/office/drawing/2014/main" id="{32013C71-41EA-4443-B3BF-FC2EC36720BC}"/>
              </a:ext>
            </a:extLst>
          </p:cNvPr>
          <p:cNvPicPr>
            <a:picLocks noChangeAspect="1"/>
          </p:cNvPicPr>
          <p:nvPr/>
        </p:nvPicPr>
        <p:blipFill>
          <a:blip r:embed="rId3"/>
          <a:stretch>
            <a:fillRect/>
          </a:stretch>
        </p:blipFill>
        <p:spPr>
          <a:xfrm>
            <a:off x="8141465" y="2399336"/>
            <a:ext cx="3074882" cy="2464118"/>
          </a:xfrm>
          <a:prstGeom prst="rect">
            <a:avLst/>
          </a:prstGeom>
        </p:spPr>
      </p:pic>
      <p:sp>
        <p:nvSpPr>
          <p:cNvPr id="5" name="TextBox 4">
            <a:extLst>
              <a:ext uri="{FF2B5EF4-FFF2-40B4-BE49-F238E27FC236}">
                <a16:creationId xmlns:a16="http://schemas.microsoft.com/office/drawing/2014/main" id="{8B409CE6-8AB9-474C-AA12-50776B0764EE}"/>
              </a:ext>
            </a:extLst>
          </p:cNvPr>
          <p:cNvSpPr txBox="1"/>
          <p:nvPr/>
        </p:nvSpPr>
        <p:spPr>
          <a:xfrm>
            <a:off x="2870791" y="2923953"/>
            <a:ext cx="184731" cy="369332"/>
          </a:xfrm>
          <a:prstGeom prst="rect">
            <a:avLst/>
          </a:prstGeom>
          <a:noFill/>
        </p:spPr>
        <p:txBody>
          <a:bodyPr wrap="none" rtlCol="0">
            <a:spAutoFit/>
          </a:bodyPr>
          <a:lstStyle/>
          <a:p>
            <a:endParaRPr lang="en-US"/>
          </a:p>
        </p:txBody>
      </p:sp>
    </p:spTree>
    <p:extLst>
      <p:ext uri="{BB962C8B-B14F-4D97-AF65-F5344CB8AC3E}">
        <p14:creationId xmlns:p14="http://schemas.microsoft.com/office/powerpoint/2010/main" val="181064021"/>
      </p:ext>
    </p:extLst>
  </p:cSld>
  <p:clrMapOvr>
    <a:masterClrMapping/>
  </p:clrMapOvr>
  <p:transition spd="slow">
    <p:push dir="u"/>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2813</TotalTime>
  <Words>3331</Words>
  <Application>Microsoft Office PowerPoint</Application>
  <PresentationFormat>Widescreen</PresentationFormat>
  <Paragraphs>223</Paragraphs>
  <Slides>18</Slides>
  <Notes>18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Calibri</vt:lpstr>
      <vt:lpstr>Calibri Light</vt:lpstr>
      <vt:lpstr>Courier New</vt:lpstr>
      <vt:lpstr>Times New Roman</vt:lpstr>
      <vt:lpstr>Wingdings</vt:lpstr>
      <vt:lpstr>Office Theme</vt:lpstr>
      <vt:lpstr>PowerPoint Presentation</vt:lpstr>
      <vt:lpstr>Nội dung trình bày</vt:lpstr>
      <vt:lpstr>1. Đặt vấn đề</vt:lpstr>
      <vt:lpstr>2. Khảo sát hiện trạng</vt:lpstr>
      <vt:lpstr>2. Khảo sát hiện trạng</vt:lpstr>
      <vt:lpstr>3. Mục tiêu và nội dung thực hiện</vt:lpstr>
      <vt:lpstr>4. Cơ sở lý thuyết</vt:lpstr>
      <vt:lpstr>3. Cơ sở lý thuyết</vt:lpstr>
      <vt:lpstr>4. Cơ sở lý thuyết</vt:lpstr>
      <vt:lpstr>4. Cơ sở lý thuyết</vt:lpstr>
      <vt:lpstr>5. Hiện thực ứng dụng</vt:lpstr>
      <vt:lpstr>5. Hiện thực ứng dụng</vt:lpstr>
      <vt:lpstr>45 Hiện thực ứng dụng</vt:lpstr>
      <vt:lpstr>5. Hiện thực ứng dụng</vt:lpstr>
      <vt:lpstr>5. Hiện thực ứng dụng</vt:lpstr>
      <vt:lpstr>6. Kết luận và hướng phát triển</vt:lpstr>
      <vt:lpstr>6. Kết luận và hướng phát triển</vt:lpstr>
      <vt:lpstr>6. Demo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HỆ THỐNG HỌC TRỰC TUYẾN HỖ TRỢ NGƯỜI HỌC TÍCH HỢP PHƯƠNG PHÁP KHUYẾN NGHỊ LỌC CỘNG TÁC</dc:title>
  <dc:creator>Duy Lương Phùng</dc:creator>
  <cp:lastModifiedBy>Thinh Nguyen</cp:lastModifiedBy>
  <cp:revision>947</cp:revision>
  <dcterms:created xsi:type="dcterms:W3CDTF">2017-01-06T15:58:16Z</dcterms:created>
  <dcterms:modified xsi:type="dcterms:W3CDTF">2017-07-11T09:25:12Z</dcterms:modified>
</cp:coreProperties>
</file>