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6" r:id="rId3"/>
    <p:sldId id="277" r:id="rId4"/>
    <p:sldId id="275" r:id="rId5"/>
    <p:sldId id="272" r:id="rId6"/>
    <p:sldId id="273" r:id="rId7"/>
    <p:sldId id="278" r:id="rId8"/>
    <p:sldId id="264" r:id="rId9"/>
    <p:sldId id="267" r:id="rId10"/>
    <p:sldId id="268" r:id="rId11"/>
    <p:sldId id="288" r:id="rId12"/>
    <p:sldId id="287" r:id="rId13"/>
    <p:sldId id="289" r:id="rId14"/>
    <p:sldId id="281" r:id="rId15"/>
    <p:sldId id="282" r:id="rId16"/>
    <p:sldId id="280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6DAC2-903F-4364-A909-4A422A8071CF}">
          <p14:sldIdLst>
            <p14:sldId id="276"/>
            <p14:sldId id="277"/>
            <p14:sldId id="275"/>
            <p14:sldId id="272"/>
            <p14:sldId id="273"/>
            <p14:sldId id="278"/>
            <p14:sldId id="264"/>
            <p14:sldId id="267"/>
            <p14:sldId id="268"/>
            <p14:sldId id="288"/>
            <p14:sldId id="287"/>
            <p14:sldId id="289"/>
            <p14:sldId id="281"/>
            <p14:sldId id="282"/>
            <p14:sldId id="28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397" autoAdjust="0"/>
  </p:normalViewPr>
  <p:slideViewPr>
    <p:cSldViewPr snapToGrid="0">
      <p:cViewPr varScale="1">
        <p:scale>
          <a:sx n="57" d="100"/>
          <a:sy n="57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0A33-49AE-46DB-8402-C5E041BF5A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E44DE-DB28-4376-8A75-2A7153655F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E9624-5FED-4ABD-9817-430274F820B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7A944-C96A-4DCD-9C3A-DB879E755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4BB24-7435-479F-A895-FB4D8F365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2D63-B688-4920-ABE8-208D1BD9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5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8888-C00B-419A-8349-A8F934FD23B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A412D-FDEC-4858-A006-D15733FB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-&gt;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Query keyword phải đảm bảo trang kết quả trả về nhiều sản phẩm để đảm bảo crawler hoạt động chính xác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Nâng cao </a:t>
            </a:r>
            <a:r>
              <a:rPr lang="vi-VN" sz="1200" dirty="0" err="1">
                <a:solidFill>
                  <a:schemeClr val="tx1"/>
                </a:solidFill>
              </a:rPr>
              <a:t>khả</a:t>
            </a:r>
            <a:r>
              <a:rPr lang="vi-VN" sz="1200" dirty="0">
                <a:solidFill>
                  <a:schemeClr val="tx1"/>
                </a:solidFill>
              </a:rPr>
              <a:t> năng </a:t>
            </a:r>
            <a:r>
              <a:rPr lang="vi-VN" sz="1200" dirty="0" err="1">
                <a:solidFill>
                  <a:schemeClr val="tx1"/>
                </a:solidFill>
              </a:rPr>
              <a:t>tự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hóa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crawler</a:t>
            </a:r>
            <a:r>
              <a:rPr lang="vi-VN" sz="1200" dirty="0">
                <a:solidFill>
                  <a:schemeClr val="tx1"/>
                </a:solidFill>
              </a:rPr>
              <a:t> thông qua </a:t>
            </a:r>
            <a:r>
              <a:rPr lang="vi-VN" sz="1200" dirty="0" err="1">
                <a:solidFill>
                  <a:schemeClr val="tx1"/>
                </a:solidFill>
              </a:rPr>
              <a:t>việc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tìm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kiểm</a:t>
            </a:r>
            <a:r>
              <a:rPr lang="vi-VN" sz="1200" dirty="0">
                <a:solidFill>
                  <a:schemeClr val="tx1"/>
                </a:solidFill>
              </a:rPr>
              <a:t> tra </a:t>
            </a:r>
            <a:r>
              <a:rPr lang="vi-VN" sz="1200" dirty="0" err="1">
                <a:solidFill>
                  <a:schemeClr val="tx1"/>
                </a:solidFill>
              </a:rPr>
              <a:t>các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phần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tử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website</a:t>
            </a:r>
            <a:r>
              <a:rPr lang="vi-VN" sz="1200" dirty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Tăng </a:t>
            </a:r>
            <a:r>
              <a:rPr lang="vi-VN" sz="1200" dirty="0" err="1">
                <a:solidFill>
                  <a:schemeClr val="tx1"/>
                </a:solidFill>
              </a:rPr>
              <a:t>số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lượng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nội</a:t>
            </a:r>
            <a:r>
              <a:rPr lang="vi-VN" sz="1200" dirty="0">
                <a:solidFill>
                  <a:schemeClr val="tx1"/>
                </a:solidFill>
              </a:rPr>
              <a:t> dung </a:t>
            </a:r>
            <a:r>
              <a:rPr lang="vi-VN" sz="1200" dirty="0" err="1">
                <a:solidFill>
                  <a:schemeClr val="tx1"/>
                </a:solidFill>
              </a:rPr>
              <a:t>mà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cralwer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có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thể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(</a:t>
            </a:r>
            <a:r>
              <a:rPr lang="vi-VN" sz="1200" dirty="0" err="1">
                <a:solidFill>
                  <a:schemeClr val="tx1"/>
                </a:solidFill>
              </a:rPr>
              <a:t>hiện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tại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chỉ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tên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giá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sản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phẩm</a:t>
            </a:r>
            <a:r>
              <a:rPr lang="vi-VN" sz="1200" dirty="0">
                <a:solidFill>
                  <a:schemeClr val="tx1"/>
                </a:solidFill>
              </a:rPr>
              <a:t>) 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8CA-365E-4B7E-A23B-7270C3D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9F8E-F32C-4B1E-83D9-D64F8C9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F631-E8C6-40CB-B78A-11B7BBD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331E-821A-4DD4-8750-AFA3B83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55DF-FA48-45C5-ABE1-941ABA5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693-37F6-43A2-BB7B-682C94C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2EE-B82F-4E02-8BC0-4946B962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75EA-4834-4698-B1C0-FCBA4E9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5AE-8D20-49C7-8C98-4D8E5D9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3F0-38CB-4A4F-81C6-EEBA09B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D1AD-CAA2-4806-9784-A2D43BD6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363-37DC-4837-A6E6-8DD27C24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CDC9-78CB-48B4-A816-595F480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9686-792F-4133-841E-EAF2551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E3BF-B27E-417E-B620-BB3728B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5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18100" y="1577014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18100" y="2001611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18100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18100" y="2850803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18100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793347" y="157976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793347" y="242895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804637" y="28486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804637" y="32732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18100" y="369957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18100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804637" y="37006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804637" y="41252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804637" y="4544946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616082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2427529" y="1996741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2427529" y="242133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2438818" y="284106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616082" y="497336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2438818" y="4544945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2438818" y="4969541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3250263" y="1577014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3250263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4072999" y="286392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4072999" y="328851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3250263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4072999" y="370824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4895733" y="371735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4895733" y="4141953"/>
            <a:ext cx="858935" cy="8227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645471" y="2824394"/>
            <a:ext cx="2445627" cy="255323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3268363" y="2004959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3261591" y="4518692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4534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14534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534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86369" y="1428734"/>
            <a:ext cx="537150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28034" y="15558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28034" y="-409040"/>
            <a:ext cx="858935" cy="82273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28034" y="440154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28034" y="864750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28034" y="1289346"/>
            <a:ext cx="858935" cy="82273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28034" y="1713942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28034" y="2143409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28034" y="257287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3411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83411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83411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783411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83411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594858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594858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594858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2417593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417593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229038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985251" y="213478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86368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2327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09" y="213478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986368" y="2775454"/>
            <a:ext cx="85344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85251" y="297352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86368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22327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955209" y="297352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986368" y="3614195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85251" y="381226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86368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322327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955209" y="381226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986368" y="4437744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985251" y="4635814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986368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322327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55209" y="4635814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986368" y="5370827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85251" y="5568897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986368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322327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5209" y="5568897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11401966" y="-40017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11401966" y="2442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11401966" y="45389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11401966" y="88336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10579231" y="-413286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10579231" y="1131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0579231" y="43590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10596165" y="86537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0596165" y="129484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9773430" y="-40017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9773430" y="2442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9773430" y="45389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9790363" y="88336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8950695" y="-413286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8144894" y="-40017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16049" y="3604198"/>
            <a:ext cx="3968752" cy="25222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54134" y="360419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23593" y="404615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22533" y="360419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554134" y="502151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23593" y="546347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722533" y="502151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52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16052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2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41711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9642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30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06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8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6719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8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787778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33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8937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43560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7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48578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7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614963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66967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72555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79745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9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14470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9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51552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90626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96214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1016335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7112000" y="1463200"/>
            <a:ext cx="4096224" cy="4276456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5334" y="1230605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85334" y="1855734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85334" y="2362365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8167627" y="-813392"/>
            <a:ext cx="3671826" cy="3324064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8184560" y="3439532"/>
            <a:ext cx="3671826" cy="3324064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1185333" y="3756035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2851" y="3398523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185333" y="4425331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212851" y="4067819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185333" y="5072590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212851" y="4715078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1185333" y="5697594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212851" y="5340082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5141384" y="1222162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413973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471473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49453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91D-F35E-44AF-8146-516C866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F67-8457-4743-9EA3-81B6C09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58E3-89E7-4B71-857B-7A2D689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BE85-9B70-4580-9DC5-F53107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6F7-8B6E-4F8B-A4CD-E340A7EA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549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0360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918128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918128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22818"/>
            <a:ext cx="918021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50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261302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6261303" y="5305597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261303" y="5468538"/>
            <a:ext cx="4386213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8645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2846577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845515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82582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582584" y="5305597"/>
            <a:ext cx="2846577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2584" y="5468538"/>
            <a:ext cx="284657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76768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7767690" y="5305597"/>
            <a:ext cx="2846577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768752" y="5468538"/>
            <a:ext cx="282857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1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216121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6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6" y="5305597"/>
            <a:ext cx="216121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5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5" y="5305597"/>
            <a:ext cx="2161216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7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7" y="5305597"/>
            <a:ext cx="2161216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7315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375111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3809455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416048" y="4142659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416050" y="5775416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17112" y="5833754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27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E36-DE35-444E-BCE9-0D53C4D9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348-2878-4201-BD14-0DC160A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2EBF-4EBB-4E08-91F1-D07DB59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D919-78C1-42EA-B54C-76C63E4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415F-D027-4598-B82F-4B7163C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5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51317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51317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51317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51317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51317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60130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760130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60130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582865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582865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394310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32928"/>
            <a:ext cx="9231464" cy="355159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25308"/>
            <a:ext cx="9231464" cy="3559213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1981201"/>
            <a:ext cx="9231464" cy="370332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1762292"/>
            <a:ext cx="468759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3600" y="2413492"/>
            <a:ext cx="470391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43600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674459"/>
            <a:ext cx="4703915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168418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8401071" y="320015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8401071" y="485131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401071" y="543926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042642" y="261778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042642" y="320574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042642" y="485689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3042642" y="544485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8401071" y="261220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6744215" y="3327129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4787789" y="463111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796041" y="329393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752467" y="4597916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5253054" y="3435977"/>
            <a:ext cx="1700977" cy="1540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3724489" y="2520960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3724489" y="4753155"/>
            <a:ext cx="1151456" cy="103631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2375684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372108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7331139" y="2520960"/>
            <a:ext cx="1151456" cy="103631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7331139" y="4753155"/>
            <a:ext cx="1151456" cy="103631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123317" y="2280517"/>
            <a:ext cx="708083" cy="1517197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130859" y="4514706"/>
            <a:ext cx="704117" cy="1513207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01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201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01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1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201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1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201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9229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9229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9229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229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99229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99229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9229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9229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75395" y="395725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635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75703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9635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703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401212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401212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9144880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44880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401212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401212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144880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144880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68371" y="894440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68372" y="1545639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68372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4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2646617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643042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8156005" y="4908035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1066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91066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1066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1066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91066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91066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91066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91066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465733" y="507324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465733" y="535768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8395195" y="520085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672145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672145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672145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672145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437" y="894440"/>
            <a:ext cx="109414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522373" y="1545639"/>
            <a:ext cx="10941495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539305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17-D96C-4736-A6CB-6674141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0A2-70AB-489D-ACA9-136D81C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164E-3400-4314-B044-9FCBE928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D87-BEC6-42C4-A67C-8875529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1318-9770-4821-A346-EC772A7B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703E-CD54-4F7E-BB26-60A5F315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50321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15441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305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8958860" y="-429263"/>
            <a:ext cx="3274005" cy="299165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415379"/>
            <a:ext cx="3776133" cy="16689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27" y="1351839"/>
            <a:ext cx="2600292" cy="46721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5" y="1351839"/>
            <a:ext cx="2600292" cy="4672124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4661" y="2150915"/>
            <a:ext cx="1544432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706534" y="2150915"/>
            <a:ext cx="1439333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6" y="867384"/>
            <a:ext cx="3117001" cy="5600532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91893" y="1779660"/>
            <a:ext cx="2352000" cy="372198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1034061" y="4165703"/>
            <a:ext cx="820337" cy="738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24119" y="4196184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101795" y="428672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024119" y="4480628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034061" y="5018178"/>
            <a:ext cx="820337" cy="738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024119" y="5048659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01795" y="513919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024119" y="5333103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81740" y="990601"/>
            <a:ext cx="4959032" cy="5859379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6132827" y="1871100"/>
            <a:ext cx="2400000" cy="379818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86801" y="2163592"/>
            <a:ext cx="1744972" cy="332280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7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0292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029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029200" cy="13489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6" y="624805"/>
            <a:ext cx="4827568" cy="585219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826001" y="1246260"/>
            <a:ext cx="5862995" cy="446874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89867" y="419618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832920" y="415980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589867" y="465844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832920" y="462206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589867" y="51054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832920" y="50690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589867" y="55482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832920" y="55118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640372"/>
            <a:ext cx="419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291572"/>
            <a:ext cx="419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44301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461099"/>
            <a:ext cx="4199467" cy="16537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7" y="1427011"/>
            <a:ext cx="6424841" cy="5301872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828027" y="1731812"/>
            <a:ext cx="5613171" cy="3095257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754742" y="4290153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7796" y="425377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54742" y="473717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997796" y="470079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54742" y="518419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997796" y="514781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54742" y="564223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796" y="56058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46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46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469467" cy="14403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07" y="349740"/>
            <a:ext cx="4322453" cy="650826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213" y="1906220"/>
            <a:ext cx="2939295" cy="3306269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696092" y="4117933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06315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261434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00667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46894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574759" y="4117933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984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140100" y="5535474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979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6255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30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3892789" y="2070410"/>
            <a:ext cx="2849620" cy="191765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892788" y="3447789"/>
            <a:ext cx="2130731" cy="2532976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5404679" y="4063105"/>
            <a:ext cx="2832945" cy="191765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06895" y="2070411"/>
            <a:ext cx="2130731" cy="2581333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920340" y="3294603"/>
            <a:ext cx="704117" cy="1513207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354034" y="3294603"/>
            <a:ext cx="704117" cy="1513207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0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1703543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228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804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7355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5748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05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2069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4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556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87121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551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2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04326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416051" y="169446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416051" y="845899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3152359" y="4117933"/>
            <a:ext cx="1086011" cy="9774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625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717700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569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2031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8181559" y="4117933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9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77469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58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323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1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8F2-6254-481F-9B6E-9553093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D6B-74CF-47D9-A84F-A49A6DB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B18E-57AC-401E-BA81-5EDF6AD4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53BF-6679-42C9-839C-3308D58F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78DDF-3EF7-444A-940D-37F0AFA1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F2896-9E55-48F3-9BB5-6C54639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7AF3-696B-43A9-8A30-243DC04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6C9F-3214-4B5E-A279-4E749AF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8526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470750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8526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470750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04374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7002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773357" y="383882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644877" y="373374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644877" y="401819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3787379" y="38475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7002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34583" y="385406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574167" y="37489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8574167" y="40334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7748604" y="38628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4531107" y="504278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2402626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2402626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4545128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7023383" y="504278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862967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862967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7037404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1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264" y="1977118"/>
            <a:ext cx="12218088" cy="3235888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1859" y="5472085"/>
            <a:ext cx="1053654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311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782172" y="2166670"/>
            <a:ext cx="1721430" cy="164888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54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9744844" y="2166670"/>
            <a:ext cx="1721430" cy="164888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765238" y="4230605"/>
            <a:ext cx="1721430" cy="1648884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9744844" y="4266562"/>
            <a:ext cx="1721430" cy="1648884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15481" y="2596525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16153" y="2630379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63081" y="4680720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77535" y="4716153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61488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1488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221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85221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1488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661488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85221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221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5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6669031" y="2549238"/>
            <a:ext cx="1478663" cy="7426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4025723" y="2549240"/>
            <a:ext cx="1878363" cy="7426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6669031" y="4577824"/>
            <a:ext cx="1478661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4025723" y="4577824"/>
            <a:ext cx="1878363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4025723" y="3870959"/>
            <a:ext cx="1878363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6669031" y="3870962"/>
            <a:ext cx="1478661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939712" y="2060533"/>
            <a:ext cx="1086011" cy="977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939712" y="3600414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939712" y="5140295"/>
            <a:ext cx="1086011" cy="9774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8147692" y="2060533"/>
            <a:ext cx="1086011" cy="9774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47692" y="3600414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8147692" y="5140295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037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12888" y="2500121"/>
            <a:ext cx="2015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4389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425618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9428336" y="2500121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19970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0037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712888" y="4040002"/>
            <a:ext cx="2015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84389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425618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428336" y="4040002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19970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037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712888" y="5614136"/>
            <a:ext cx="2015997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84389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9425618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9428336" y="5614136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419970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8922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98494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58922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98494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958922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198494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38457" y="1700712"/>
            <a:ext cx="3318611" cy="51572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0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68717" cy="68389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3087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DB7-ACDA-462C-8D83-8130DAF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316A4-C12B-479F-B41F-3B5DBE3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520-5967-465E-A56F-15038C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9D37-E77B-4755-907E-32FB74A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26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085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98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5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FCDA9-3397-44DA-B873-1102DE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6B4BF-5BA3-4CCD-AC65-314F4D7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9B-06E2-4580-9D9F-C232A8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94B2-633D-40ED-A9E3-4E184F4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46D8-B041-47E8-A958-30792B0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1108-74EC-4AB2-B422-B1DFA7E4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60F2-1F3B-48D2-A96D-F51E644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A295-14BB-400D-9B37-F263AAB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D78-7FE9-43BA-A1BF-4F01B3C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649-212C-46AC-8CAA-6284EC2C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74429-BB9E-40E3-B087-86022BF1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613E-CADF-4C21-94B3-3A79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10FC-D5E5-44B9-A67B-4F293EB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BBA-E85B-462F-82A7-8FE600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CC04-E025-4221-8862-6946C7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801B-66C2-4A9D-9500-2B9D8BD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A58A-CD7C-44FB-85A4-06D3991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5618-D4F8-4940-9EFD-93F3A22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B7F-D3CD-44EC-89ED-01E0CB36FD10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F6B9-F55C-4876-9E32-79B2602B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AC0-959B-4C46-9949-BDA16A2A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11448966" y="242153"/>
            <a:ext cx="484332" cy="4639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11658948" y="316115"/>
            <a:ext cx="194387" cy="2930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108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08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ftr="0" dt="0"/>
  <p:txStyles>
    <p:titleStyle>
      <a:lvl1pPr algn="ctr" defTabSz="486044" rtl="0" eaLnBrk="1" latinLnBrk="0" hangingPunct="1">
        <a:spcBef>
          <a:spcPct val="0"/>
        </a:spcBef>
        <a:buNone/>
        <a:defRPr sz="4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532" indent="-364532" algn="l" defTabSz="486044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9821" indent="-303776" algn="l" defTabSz="48604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109" indent="-243022" algn="l" defTabSz="486044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51" indent="-243022" algn="l" defTabSz="486044" rtl="0" eaLnBrk="1" latinLnBrk="0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87194" indent="-243022" algn="l" defTabSz="486044" rtl="0" eaLnBrk="1" latinLnBrk="0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3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159282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645325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3136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604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2088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31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4173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0216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16259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230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88347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1F9F6B-7E71-443F-A3F3-22F585A03703}"/>
              </a:ext>
            </a:extLst>
          </p:cNvPr>
          <p:cNvSpPr txBox="1"/>
          <p:nvPr/>
        </p:nvSpPr>
        <p:spPr>
          <a:xfrm>
            <a:off x="3447318" y="182880"/>
            <a:ext cx="529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3E2F-9CA4-4336-BBBB-B158AC4ABA68}"/>
              </a:ext>
            </a:extLst>
          </p:cNvPr>
          <p:cNvSpPr txBox="1"/>
          <p:nvPr/>
        </p:nvSpPr>
        <p:spPr>
          <a:xfrm>
            <a:off x="1293392" y="2998082"/>
            <a:ext cx="960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9FA4-FD9C-458C-A576-EFBFEF4B0F13}"/>
              </a:ext>
            </a:extLst>
          </p:cNvPr>
          <p:cNvSpPr txBox="1"/>
          <p:nvPr/>
        </p:nvSpPr>
        <p:spPr>
          <a:xfrm>
            <a:off x="4298064" y="630578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Minh, 01/2018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FE88-2A57-481F-B899-FB116335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235363"/>
            <a:ext cx="1458431" cy="94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1EE9A-0A9A-409E-BD21-615F098B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7" y="82746"/>
            <a:ext cx="1248875" cy="1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6" y="915182"/>
            <a:ext cx="8755758" cy="431780"/>
          </a:xfrm>
        </p:spPr>
        <p:txBody>
          <a:bodyPr/>
          <a:lstStyle/>
          <a:p>
            <a:pPr defTabSz="914400">
              <a:defRPr/>
            </a:pPr>
            <a:r>
              <a:rPr lang="en-US" dirty="0" err="1">
                <a:solidFill>
                  <a:schemeClr val="tx1"/>
                </a:solidFill>
              </a:rPr>
              <a:t>Xây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dựng</a:t>
            </a:r>
            <a:r>
              <a:rPr lang="en-US" dirty="0">
                <a:solidFill>
                  <a:schemeClr val="tx1"/>
                </a:solidFill>
              </a:rPr>
              <a:t> template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từng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33FF7-85D4-4687-868E-ADBDEF0A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16" y="1664721"/>
            <a:ext cx="9250567" cy="5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8F6CF7-C5C6-4B63-8E72-15D96EE0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6" y="1442460"/>
            <a:ext cx="9916688" cy="5573279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232B53D-5B9B-4965-AF8A-56D43F239F42}"/>
              </a:ext>
            </a:extLst>
          </p:cNvPr>
          <p:cNvSpPr txBox="1">
            <a:spLocks/>
          </p:cNvSpPr>
          <p:nvPr/>
        </p:nvSpPr>
        <p:spPr>
          <a:xfrm>
            <a:off x="795865" y="915182"/>
            <a:ext cx="56159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vi-VN" dirty="0" err="1">
                <a:solidFill>
                  <a:schemeClr val="tx1"/>
                </a:solidFill>
              </a:rPr>
              <a:t>Crawler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data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từ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website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03004" y="326490"/>
            <a:ext cx="2880000" cy="3456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40567" y="1820969"/>
            <a:ext cx="6510866" cy="191501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85122" y="409194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874207" y="4725196"/>
            <a:ext cx="5975186" cy="1840857"/>
          </a:xfrm>
        </p:spPr>
        <p:txBody>
          <a:bodyPr/>
          <a:lstStyle/>
          <a:p>
            <a:r>
              <a:rPr lang="en-US" sz="2400" i="1" dirty="0" err="1"/>
              <a:t>Đã</a:t>
            </a:r>
            <a:r>
              <a:rPr lang="en-US" sz="2400" i="1" dirty="0"/>
              <a:t> </a:t>
            </a:r>
            <a:r>
              <a:rPr lang="en-US" sz="2400" i="1" dirty="0" err="1"/>
              <a:t>nghiên</a:t>
            </a:r>
            <a:r>
              <a:rPr lang="en-US" sz="2400" i="1" dirty="0"/>
              <a:t> </a:t>
            </a:r>
            <a:r>
              <a:rPr lang="en-US" sz="2400" i="1" dirty="0" err="1"/>
              <a:t>cứu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áp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thành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nghệ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r>
              <a:rPr lang="en-US" sz="2400" i="1" dirty="0"/>
              <a:t> </a:t>
            </a:r>
            <a:r>
              <a:rPr lang="en-US" sz="2400" i="1" dirty="0" err="1"/>
              <a:t>đại</a:t>
            </a:r>
            <a:r>
              <a:rPr lang="en-US" sz="2400" i="1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09561" y="1767255"/>
            <a:ext cx="5799666" cy="195314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819694" y="3850223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496702" y="4511683"/>
            <a:ext cx="4741333" cy="11858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i="1" dirty="0" err="1"/>
              <a:t>Crawler</a:t>
            </a:r>
            <a:r>
              <a:rPr lang="vi-VN" sz="2400" i="1" dirty="0"/>
              <a:t> </a:t>
            </a:r>
            <a:r>
              <a:rPr lang="vi-VN" sz="2400" i="1" dirty="0" err="1"/>
              <a:t>data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i="1" dirty="0" err="1"/>
              <a:t>Hệ</a:t>
            </a:r>
            <a:r>
              <a:rPr lang="vi-VN" sz="2400" i="1" dirty="0"/>
              <a:t> </a:t>
            </a:r>
            <a:r>
              <a:rPr lang="vi-VN" sz="2400" i="1" dirty="0" err="1"/>
              <a:t>thống</a:t>
            </a:r>
            <a:r>
              <a:rPr lang="vi-VN" sz="2400" i="1" dirty="0"/>
              <a:t> so </a:t>
            </a:r>
            <a:r>
              <a:rPr lang="vi-VN" sz="2400" i="1" dirty="0" err="1"/>
              <a:t>sánh</a:t>
            </a:r>
            <a:r>
              <a:rPr lang="vi-VN" sz="2400" i="1" dirty="0"/>
              <a:t> </a:t>
            </a:r>
            <a:r>
              <a:rPr lang="vi-VN" sz="2400" i="1" dirty="0" err="1"/>
              <a:t>giá</a:t>
            </a:r>
            <a:r>
              <a:rPr lang="vi-VN" sz="2400" i="1" dirty="0"/>
              <a:t> </a:t>
            </a:r>
            <a:r>
              <a:rPr lang="vi-VN" sz="2400" i="1" dirty="0" err="1"/>
              <a:t>cả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43600" y="2674459"/>
            <a:ext cx="6051665" cy="1425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Nâng cao </a:t>
            </a:r>
            <a:r>
              <a:rPr lang="vi-VN" sz="2000" i="1" dirty="0" err="1">
                <a:solidFill>
                  <a:schemeClr val="tx1"/>
                </a:solidFill>
              </a:rPr>
              <a:t>khả</a:t>
            </a:r>
            <a:r>
              <a:rPr lang="vi-VN" sz="2000" i="1" dirty="0">
                <a:solidFill>
                  <a:schemeClr val="tx1"/>
                </a:solidFill>
              </a:rPr>
              <a:t> năng </a:t>
            </a:r>
            <a:r>
              <a:rPr lang="vi-VN" sz="2000" i="1" dirty="0" err="1">
                <a:solidFill>
                  <a:schemeClr val="tx1"/>
                </a:solidFill>
              </a:rPr>
              <a:t>tự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động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hóa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của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crawler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Tăng </a:t>
            </a:r>
            <a:r>
              <a:rPr lang="vi-VN" sz="2000" i="1" dirty="0" err="1">
                <a:solidFill>
                  <a:schemeClr val="tx1"/>
                </a:solidFill>
              </a:rPr>
              <a:t>số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lượng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nội</a:t>
            </a:r>
            <a:r>
              <a:rPr lang="vi-VN" sz="2000" i="1" dirty="0">
                <a:solidFill>
                  <a:schemeClr val="tx1"/>
                </a:solidFill>
              </a:rPr>
              <a:t> dung </a:t>
            </a:r>
            <a:r>
              <a:rPr lang="vi-VN" sz="2000" i="1" dirty="0" err="1">
                <a:solidFill>
                  <a:schemeClr val="tx1"/>
                </a:solidFill>
              </a:rPr>
              <a:t>mà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cralwer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có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thể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lấy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được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7977" y="487681"/>
            <a:ext cx="4449256" cy="6436508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7EE10B-EA6B-43A0-9F45-28C50D1D9A30}"/>
              </a:ext>
            </a:extLst>
          </p:cNvPr>
          <p:cNvSpPr txBox="1"/>
          <p:nvPr/>
        </p:nvSpPr>
        <p:spPr>
          <a:xfrm>
            <a:off x="2595969" y="2691004"/>
            <a:ext cx="7673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659716" y="-1313829"/>
            <a:ext cx="6684684" cy="5133256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A607261-8E66-495D-928A-F814C72B0403}"/>
              </a:ext>
            </a:extLst>
          </p:cNvPr>
          <p:cNvSpPr txBox="1"/>
          <p:nvPr/>
        </p:nvSpPr>
        <p:spPr>
          <a:xfrm>
            <a:off x="5437806" y="2213282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D7CF8-652D-4772-B12C-5AED6C682F1C}"/>
              </a:ext>
            </a:extLst>
          </p:cNvPr>
          <p:cNvSpPr txBox="1"/>
          <p:nvPr/>
        </p:nvSpPr>
        <p:spPr>
          <a:xfrm>
            <a:off x="1485122" y="2767280"/>
            <a:ext cx="9221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500" b="1" dirty="0"/>
              <a:t>ỨNG DỤNG SO SÁNH GIÁ SẢN PHẨM </a:t>
            </a:r>
            <a:endParaRPr lang="en-US" sz="3500" b="1" dirty="0"/>
          </a:p>
          <a:p>
            <a:pPr algn="ctr"/>
            <a:r>
              <a:rPr lang="vi-VN" sz="3500" b="1" dirty="0"/>
              <a:t>GIỮA CÁC TRANG THƯƠNG MẠI ĐIỆN TỬ</a:t>
            </a:r>
            <a:endParaRPr lang="en-US" sz="35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DAD6C5-0FDC-49D0-9EC9-40AA0C0431F1}"/>
              </a:ext>
            </a:extLst>
          </p:cNvPr>
          <p:cNvSpPr/>
          <p:nvPr/>
        </p:nvSpPr>
        <p:spPr>
          <a:xfrm>
            <a:off x="2292233" y="3936831"/>
            <a:ext cx="760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PRICE COMPARISON BETWEEN E-COMMERCE WEBSITES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90E29-8F88-4E1C-AC37-E4BC43C5BDB4}"/>
              </a:ext>
            </a:extLst>
          </p:cNvPr>
          <p:cNvSpPr txBox="1"/>
          <p:nvPr/>
        </p:nvSpPr>
        <p:spPr>
          <a:xfrm>
            <a:off x="6906482" y="5133115"/>
            <a:ext cx="503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7CAE6-8F89-4A40-B4EC-76E50D347239}"/>
              </a:ext>
            </a:extLst>
          </p:cNvPr>
          <p:cNvSpPr txBox="1"/>
          <p:nvPr/>
        </p:nvSpPr>
        <p:spPr>
          <a:xfrm>
            <a:off x="7288271" y="5475714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Hoàng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Nguyễn Hoàng Hiệp</a:t>
            </a:r>
          </a:p>
        </p:txBody>
      </p:sp>
    </p:spTree>
    <p:extLst>
      <p:ext uri="{BB962C8B-B14F-4D97-AF65-F5344CB8AC3E}">
        <p14:creationId xmlns:p14="http://schemas.microsoft.com/office/powerpoint/2010/main" val="7641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9B41F-782A-4A4F-8BD9-A5CB30F30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425" y="1138837"/>
            <a:ext cx="9215148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D99708-36AF-4B67-96EB-A153777DD9D7}"/>
              </a:ext>
            </a:extLst>
          </p:cNvPr>
          <p:cNvSpPr txBox="1">
            <a:spLocks/>
          </p:cNvSpPr>
          <p:nvPr/>
        </p:nvSpPr>
        <p:spPr>
          <a:xfrm>
            <a:off x="992101" y="2274513"/>
            <a:ext cx="1129006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64532" indent="-36453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4681" y="1737354"/>
            <a:ext cx="3398520" cy="4317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94731" y="1774095"/>
            <a:ext cx="7890000" cy="4734941"/>
            <a:chOff x="3370060" y="1268897"/>
            <a:chExt cx="5062797" cy="303828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5" y="1954219"/>
              <a:ext cx="776702" cy="908781"/>
              <a:chOff x="3711575" y="1566866"/>
              <a:chExt cx="1717676" cy="2009773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5" y="1566866"/>
                <a:ext cx="1717676" cy="2009773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4" y="1641476"/>
                <a:ext cx="1565274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3699077" y="3473495"/>
              <a:ext cx="2382985" cy="833684"/>
              <a:chOff x="3699077" y="3473495"/>
              <a:chExt cx="2382985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3699077" y="3473495"/>
                <a:ext cx="2382985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83415" y="3672524"/>
                <a:ext cx="1414308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nhiều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nhà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1" y="1268897"/>
              <a:ext cx="2180736" cy="1140869"/>
              <a:chOff x="6252121" y="1268897"/>
              <a:chExt cx="2180736" cy="1140869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1" y="1268897"/>
                <a:ext cx="2180736" cy="1140869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96112" y="1551528"/>
                <a:ext cx="1606356" cy="5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ơng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mại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điện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triển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370060" y="1524316"/>
              <a:ext cx="1781518" cy="833683"/>
              <a:chOff x="3370060" y="1524316"/>
              <a:chExt cx="1781518" cy="833683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370060" y="1524316"/>
                <a:ext cx="1781518" cy="833683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71924" y="1697133"/>
                <a:ext cx="120992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sắm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1285AE6-DCD4-4C28-BE09-E759DB2E7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146" y="2465212"/>
            <a:ext cx="3499585" cy="40841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Tổng </a:t>
            </a:r>
            <a:r>
              <a:rPr lang="en-US" sz="2000" dirty="0" err="1">
                <a:solidFill>
                  <a:schemeClr val="tx1"/>
                </a:solidFill>
              </a:rPr>
              <a:t>quan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vi-VN" sz="2000" dirty="0">
                <a:solidFill>
                  <a:schemeClr val="tx1"/>
                </a:solidFill>
              </a:rPr>
              <a:t>ư</a:t>
            </a:r>
            <a:r>
              <a:rPr lang="en-US" sz="2000" dirty="0" err="1">
                <a:solidFill>
                  <a:schemeClr val="tx1"/>
                </a:solidFill>
              </a:rPr>
              <a:t>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tử</a:t>
            </a:r>
            <a:r>
              <a:rPr lang="en-US" sz="2000" dirty="0">
                <a:solidFill>
                  <a:schemeClr val="tx1"/>
                </a:solidFill>
              </a:rPr>
              <a:t> ở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39620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1038" y="2453715"/>
            <a:ext cx="3776133" cy="1079365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Vấn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r>
              <a:rPr lang="en-US" sz="2000" dirty="0">
                <a:solidFill>
                  <a:schemeClr val="tx1"/>
                </a:solidFill>
              </a:rPr>
              <a:t> dung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7037290" y="3706478"/>
            <a:ext cx="2409325" cy="2998550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4276917" y="2574465"/>
            <a:ext cx="2856088" cy="2531911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505344" y="3330119"/>
            <a:ext cx="2579525" cy="132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6809257" y="1014713"/>
            <a:ext cx="2694415" cy="2825707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7037291" y="1948627"/>
            <a:ext cx="2409324" cy="132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9400126" y="2586430"/>
            <a:ext cx="2550156" cy="2221078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9893378" y="3099500"/>
            <a:ext cx="2071437" cy="121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3" grpId="0" animBg="1"/>
      <p:bldP spid="75" grpId="0" animBg="1"/>
      <p:bldP spid="82" grpId="0" animBg="1"/>
      <p:bldP spid="85" grpId="0" animBg="1"/>
      <p:bldP spid="87" grpId="0" animBg="1"/>
      <p:bldP spid="95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282266" cy="593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995585" y="4615154"/>
            <a:ext cx="8923866" cy="1241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vi-VN" dirty="0"/>
              <a:t>ó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vi-VN" dirty="0"/>
              <a:t>ó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thông minh trong </a:t>
            </a:r>
            <a:r>
              <a:rPr lang="vi-VN" dirty="0" err="1"/>
              <a:t>việc</a:t>
            </a:r>
            <a:r>
              <a:rPr lang="vi-VN" dirty="0"/>
              <a:t> mua </a:t>
            </a:r>
            <a:r>
              <a:rPr lang="vi-VN" dirty="0" err="1"/>
              <a:t>hàng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E0E2B-4FDE-4E47-A3D3-DECB413F1A15}"/>
              </a:ext>
            </a:extLst>
          </p:cNvPr>
          <p:cNvSpPr txBox="1"/>
          <p:nvPr/>
        </p:nvSpPr>
        <p:spPr>
          <a:xfrm>
            <a:off x="2400301" y="3429000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i="1" dirty="0" err="1">
                <a:solidFill>
                  <a:schemeClr val="bg1"/>
                </a:solidFill>
              </a:rPr>
              <a:t>Ứng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dụng</a:t>
            </a:r>
            <a:r>
              <a:rPr lang="vi-VN" sz="2400" i="1" dirty="0">
                <a:solidFill>
                  <a:schemeClr val="bg1"/>
                </a:solidFill>
              </a:rPr>
              <a:t> so </a:t>
            </a:r>
            <a:r>
              <a:rPr lang="vi-VN" sz="2400" i="1" dirty="0" err="1">
                <a:solidFill>
                  <a:schemeClr val="bg1"/>
                </a:solidFill>
              </a:rPr>
              <a:t>sánh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giá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giữa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các</a:t>
            </a:r>
            <a:r>
              <a:rPr lang="vi-VN" sz="2400" i="1" dirty="0">
                <a:solidFill>
                  <a:schemeClr val="bg1"/>
                </a:solidFill>
              </a:rPr>
              <a:t> trang thương </a:t>
            </a:r>
            <a:r>
              <a:rPr lang="vi-VN" sz="2400" i="1" dirty="0" err="1">
                <a:solidFill>
                  <a:schemeClr val="bg1"/>
                </a:solidFill>
              </a:rPr>
              <a:t>mại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điễn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tử</a:t>
            </a:r>
            <a:r>
              <a:rPr lang="vi-VN" sz="2400" i="1" dirty="0">
                <a:solidFill>
                  <a:schemeClr val="bg1"/>
                </a:solidFill>
              </a:rPr>
              <a:t> ra </a:t>
            </a:r>
            <a:r>
              <a:rPr lang="vi-VN" sz="2400" i="1" dirty="0" err="1">
                <a:solidFill>
                  <a:schemeClr val="bg1"/>
                </a:solidFill>
              </a:rPr>
              <a:t>đời</a:t>
            </a:r>
            <a:endParaRPr lang="vi-V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791859" y="985052"/>
            <a:ext cx="10536541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29512" y="1913246"/>
            <a:ext cx="3213089" cy="4400660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04</a:t>
              </a: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02</a:t>
              </a: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03</a:t>
              </a: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01</a:t>
              </a: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>
                  <a:solidFill>
                    <a:prstClr val="white"/>
                  </a:solidFill>
                  <a:latin typeface="Calibri"/>
                  <a:cs typeface="Lato" charset="0"/>
                </a:rPr>
                <a:t>05</a:t>
              </a: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34AA4FA8-4C57-4DF2-9146-D26ACA0612A1}"/>
              </a:ext>
            </a:extLst>
          </p:cNvPr>
          <p:cNvSpPr txBox="1">
            <a:spLocks/>
          </p:cNvSpPr>
          <p:nvPr/>
        </p:nvSpPr>
        <p:spPr>
          <a:xfrm>
            <a:off x="7954286" y="1195920"/>
            <a:ext cx="323890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 build="p"/>
      <p:bldP spid="7" grpId="0" build="p"/>
      <p:bldP spid="8" grpId="0" build="p"/>
      <p:bldP spid="10" grpId="0" build="p"/>
      <p:bldP spid="12" grpId="0" build="p"/>
      <p:bldP spid="13" grpId="0" build="p"/>
      <p:bldP spid="52" grpId="0" build="p"/>
      <p:bldP spid="14" grpId="0" build="p"/>
      <p:bldP spid="16" grpId="0" build="p"/>
      <p:bldP spid="17" grpId="0" build="p"/>
      <p:bldP spid="19" grpId="0" build="p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flipH="1">
            <a:off x="3333989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333989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34796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7834796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8901" y="1814690"/>
            <a:ext cx="4484371" cy="4482464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46F8AD4-83AA-4238-ADEA-EA288ADA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4768849"/>
            <a:ext cx="2541600" cy="1327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D0BE00-B045-40B2-B0F7-EB193F02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" y="2015367"/>
            <a:ext cx="2582404" cy="1291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2C3AC-3E67-4EA7-8EE6-7BE4B0A6B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1861917"/>
            <a:ext cx="1598101" cy="1598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32AE0E-1ED6-48FB-BA5E-FF3A228D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06" y="5080712"/>
            <a:ext cx="2683319" cy="704260"/>
          </a:xfrm>
          <a:prstGeom prst="rect">
            <a:avLst/>
          </a:prstGeom>
        </p:spPr>
      </p:pic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E9CEB4F2-D05B-44EB-A158-E901B71735F3}"/>
              </a:ext>
            </a:extLst>
          </p:cNvPr>
          <p:cNvSpPr txBox="1">
            <a:spLocks/>
          </p:cNvSpPr>
          <p:nvPr/>
        </p:nvSpPr>
        <p:spPr>
          <a:xfrm>
            <a:off x="791859" y="985052"/>
            <a:ext cx="5241472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B1FD80-C195-410A-9A05-56D6C8ABC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914"/>
            <a:ext cx="12192000" cy="484207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9F6D045-09AA-4AAF-B5ED-591A2C5B5B5E}"/>
              </a:ext>
            </a:extLst>
          </p:cNvPr>
          <p:cNvSpPr txBox="1">
            <a:spLocks/>
          </p:cNvSpPr>
          <p:nvPr/>
        </p:nvSpPr>
        <p:spPr>
          <a:xfrm>
            <a:off x="795866" y="915182"/>
            <a:ext cx="509815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vi-VN" dirty="0" err="1">
                <a:solidFill>
                  <a:schemeClr val="tx1"/>
                </a:solidFill>
              </a:rPr>
              <a:t>Tổng</a:t>
            </a:r>
            <a:r>
              <a:rPr lang="vi-VN" dirty="0">
                <a:solidFill>
                  <a:schemeClr val="tx1"/>
                </a:solidFill>
              </a:rPr>
              <a:t> quan </a:t>
            </a:r>
            <a:r>
              <a:rPr lang="vi-VN" dirty="0" err="1">
                <a:solidFill>
                  <a:schemeClr val="tx1"/>
                </a:solidFill>
              </a:rPr>
              <a:t>hệ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thống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523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맑은 고딕</vt:lpstr>
      <vt:lpstr>Arial</vt:lpstr>
      <vt:lpstr>Arialic Hollow</vt:lpstr>
      <vt:lpstr>Calibri</vt:lpstr>
      <vt:lpstr>Calibri Light</vt:lpstr>
      <vt:lpstr>FontAwesome Regular</vt:lpstr>
      <vt:lpstr>Gill Sans</vt:lpstr>
      <vt:lpstr>Lato</vt:lpstr>
      <vt:lpstr>Lato Bold</vt:lpstr>
      <vt:lpstr>Lato Light</vt:lpstr>
      <vt:lpstr>Lato Regular</vt:lpstr>
      <vt:lpstr>Lato Thin</vt:lpstr>
      <vt:lpstr>Lemon/Milk</vt:lpstr>
      <vt:lpstr>Rajdhani Medium</vt:lpstr>
      <vt:lpstr>Wingdings</vt:lpstr>
      <vt:lpstr>Office Theme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Hiệp</dc:creator>
  <cp:lastModifiedBy>Nguyễn Hoàng Hiệp</cp:lastModifiedBy>
  <cp:revision>128</cp:revision>
  <dcterms:created xsi:type="dcterms:W3CDTF">2018-01-13T15:38:11Z</dcterms:created>
  <dcterms:modified xsi:type="dcterms:W3CDTF">2018-02-03T11:50:12Z</dcterms:modified>
</cp:coreProperties>
</file>