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56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13B2B-CE01-4B7D-8C62-8562CF4E9EF2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3D33-E2F2-4733-804C-D1B8AA161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8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908A7-8461-4E34-AE88-57844309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BC1B36-73FC-4A9A-A6B8-695437452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BAD55-2B3C-47DC-97D5-2F7C6B10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77B0A-B8EE-44CB-A465-DE7F37CA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551E9-D804-452C-92B5-1D6DB51F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2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90AF5-4266-4777-87B4-D4A89142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6DEBC3-A050-4B6C-A562-1BC84C4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1BFC5-A158-4E87-BF07-A4994854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E5A84-6B9D-4D0A-B834-128C95BE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3769D-FC3C-4EA9-9394-8A213E75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5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F5848E-C0F1-4822-B10A-B28B40733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866AA-4A0B-4AE4-A822-2D880C3AF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3295F-F37C-4786-AB3A-0040A4A7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22F70-E070-4FB7-B25C-194B9CF8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5E00C-7564-4768-8424-8DAA1227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38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223DA-BCCE-4000-A8FB-D3346005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4B2F4-48EC-45A9-9C83-B7EC2B9C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1971A-0E76-4B0D-B3E6-4EA4E613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548E8-4EF0-4023-A32B-98895DD6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73651-B5FF-44EC-9DED-AB62134B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1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AB56-88D5-41AB-A18A-2367E66D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3C8C4-9FBC-45B9-9FDD-D703C20E9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70A2A-8AD7-4B30-8A0D-9A6DA81F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36D7B-E4E6-4EFF-A33F-87B82AB3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74F58-F71E-4DF0-86CB-2409B517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E9A8C-498B-43BB-A0EC-CDD4AF0D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87FE2-347C-44B7-AAF4-04A5F8811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564499-AA48-4D09-9E5B-8BC243FE9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CD7B9-5741-4B73-9CB9-4E6B4119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45A84-A55D-43DF-9039-28539267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957DD-9E60-4381-9C30-D93F831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D300F-A35F-44C7-818F-1EBC8995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CE3AD-8D79-44BE-B000-F14442DD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A5CCA-2FAD-4D4F-83A5-33C328A1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C6DC8F-9006-4CEF-9957-85F3D4734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3947C6-6564-41CC-9DBC-8758ADDC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974ED-A0E0-402D-87DF-E82C1BC4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6CEC6-2D4B-457A-8DCF-2EF80A34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526B00-6115-4B7B-ABC5-E169E233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7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8248-3D6C-47B6-BD7D-04F289F8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D2DAD-C81D-4B13-83A2-7A3DDFB2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6F4E9-4BF7-4111-80AE-D8CC7B61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78D483-C5BB-41A6-ACE5-91EEF79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3DECF-2DC1-4BF8-A36A-B3D7A00A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8CF33D-B7D1-4C50-B400-5FF8FEA6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F163F-42EE-442A-8C4E-3D5CE3C3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2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DE401-8308-4855-973A-33CD166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EF479-3F3E-4E32-B83B-B9723302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0D34F-EADA-4FDB-A5E6-8D1AE8908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45FA9-53B4-4BE8-B1D4-35969389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8851D-04EA-47F3-8148-819BB888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B0C62-98D9-4D94-9817-B94CA47F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0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68AA-F9CF-40EA-A513-47E20CAE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0D52B7-832D-4F26-851A-AF50867C6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551D7E-A83A-497B-85FC-C198E22B5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CA402-9654-444C-9F1E-FE849BD6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AAE29-AF0B-4C79-BA51-1E2A16CF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61F05-8F59-4198-8893-D5521AC7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3EDAC3-904D-4BB1-887D-0A55D08E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61ABF-D342-47EA-A66A-FB0FB0BA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5B9B2-65D6-445C-BB7E-3368FE252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51AB-BAA7-42FF-A3C1-8AC0FAD6253E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2D010-8F9B-41C7-BE69-CFDAEE4C7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5649C-3AB3-4EA4-AE7D-C1C6B2F06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1A77-8F37-47A9-A34A-62C1F9655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1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439E8-B5CD-4ABE-8F2D-B85B3767F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注释版文件示例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0AED2-D322-42E2-84D6-5D399FFB6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</a:t>
            </a:r>
            <a:r>
              <a:rPr lang="zh-CN" altLang="en-US" dirty="0"/>
              <a:t>北方工业大学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AE934EB-2606-47DE-ADC2-07656D449CE4}"/>
              </a:ext>
            </a:extLst>
          </p:cNvPr>
          <p:cNvSpPr txBox="1">
            <a:spLocks/>
          </p:cNvSpPr>
          <p:nvPr/>
        </p:nvSpPr>
        <p:spPr>
          <a:xfrm>
            <a:off x="1524000" y="4958714"/>
            <a:ext cx="9144000" cy="776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注：本软件每次只可计算一次微震事件的破裂类型，且需要输入有且只有六个探头位置及对应波形信息。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610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38CFD4-9975-4E11-887F-FAA894757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63" y="2459347"/>
            <a:ext cx="10084383" cy="19393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6DE38-1349-439F-B532-9972F0228E0C}"/>
              </a:ext>
            </a:extLst>
          </p:cNvPr>
          <p:cNvSpPr txBox="1"/>
          <p:nvPr/>
        </p:nvSpPr>
        <p:spPr>
          <a:xfrm>
            <a:off x="1638223" y="2856764"/>
            <a:ext cx="325120" cy="369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D2EF41-E639-4700-8E1A-9FAC57E86EA1}"/>
              </a:ext>
            </a:extLst>
          </p:cNvPr>
          <p:cNvSpPr txBox="1"/>
          <p:nvPr/>
        </p:nvSpPr>
        <p:spPr>
          <a:xfrm>
            <a:off x="2542463" y="2856764"/>
            <a:ext cx="325120" cy="369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8FF21C-2CE6-4B74-B9FC-2F25B14FB464}"/>
              </a:ext>
            </a:extLst>
          </p:cNvPr>
          <p:cNvSpPr txBox="1"/>
          <p:nvPr/>
        </p:nvSpPr>
        <p:spPr>
          <a:xfrm>
            <a:off x="3192703" y="2856763"/>
            <a:ext cx="3251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1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8BFFB9-B80A-4D6E-B719-30E9FF6D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47" y="1314732"/>
            <a:ext cx="9202706" cy="42285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6F4FFD-53B0-403C-8F2B-3AE572C8C4A0}"/>
              </a:ext>
            </a:extLst>
          </p:cNvPr>
          <p:cNvSpPr txBox="1"/>
          <p:nvPr/>
        </p:nvSpPr>
        <p:spPr>
          <a:xfrm>
            <a:off x="1808480" y="1637564"/>
            <a:ext cx="325120" cy="369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49CE0D-D9BE-46B9-871E-0B02EFD7F887}"/>
              </a:ext>
            </a:extLst>
          </p:cNvPr>
          <p:cNvSpPr txBox="1"/>
          <p:nvPr/>
        </p:nvSpPr>
        <p:spPr>
          <a:xfrm>
            <a:off x="2712720" y="1637564"/>
            <a:ext cx="325120" cy="369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A74FA2-8BE9-4747-9F21-59A10309F114}"/>
              </a:ext>
            </a:extLst>
          </p:cNvPr>
          <p:cNvSpPr txBox="1"/>
          <p:nvPr/>
        </p:nvSpPr>
        <p:spPr>
          <a:xfrm>
            <a:off x="3616960" y="1637563"/>
            <a:ext cx="3251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91BFF1-CC8B-4275-AE81-5C3E1AEAC668}"/>
              </a:ext>
            </a:extLst>
          </p:cNvPr>
          <p:cNvSpPr txBox="1"/>
          <p:nvPr/>
        </p:nvSpPr>
        <p:spPr>
          <a:xfrm>
            <a:off x="4368236" y="1991950"/>
            <a:ext cx="762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探头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05814C-870C-4FC7-A1EB-1D50074D0482}"/>
              </a:ext>
            </a:extLst>
          </p:cNvPr>
          <p:cNvSpPr txBox="1"/>
          <p:nvPr/>
        </p:nvSpPr>
        <p:spPr>
          <a:xfrm>
            <a:off x="4368236" y="2361282"/>
            <a:ext cx="762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探头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D25A46-0075-4512-B28D-8E3341F9AB58}"/>
              </a:ext>
            </a:extLst>
          </p:cNvPr>
          <p:cNvSpPr txBox="1"/>
          <p:nvPr/>
        </p:nvSpPr>
        <p:spPr>
          <a:xfrm>
            <a:off x="4368236" y="2715334"/>
            <a:ext cx="762000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探头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1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41F36F-3404-4CF3-9EEE-F1BCC6BAC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365610"/>
            <a:ext cx="6598244" cy="64923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D70967-724C-4841-B825-1E942425BC9B}"/>
              </a:ext>
            </a:extLst>
          </p:cNvPr>
          <p:cNvSpPr txBox="1"/>
          <p:nvPr/>
        </p:nvSpPr>
        <p:spPr>
          <a:xfrm>
            <a:off x="2306320" y="225324"/>
            <a:ext cx="76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探头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2B237F-79DF-4A4F-9B69-60D99B35B8F4}"/>
              </a:ext>
            </a:extLst>
          </p:cNvPr>
          <p:cNvSpPr txBox="1"/>
          <p:nvPr/>
        </p:nvSpPr>
        <p:spPr>
          <a:xfrm>
            <a:off x="3210560" y="225324"/>
            <a:ext cx="76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探头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8587FF-6A99-439C-ADDF-CDB9884D6236}"/>
              </a:ext>
            </a:extLst>
          </p:cNvPr>
          <p:cNvSpPr txBox="1"/>
          <p:nvPr/>
        </p:nvSpPr>
        <p:spPr>
          <a:xfrm>
            <a:off x="4114800" y="225323"/>
            <a:ext cx="7620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探头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95A4CC-7C9C-402E-AEF2-F59FC0D02678}"/>
              </a:ext>
            </a:extLst>
          </p:cNvPr>
          <p:cNvSpPr txBox="1"/>
          <p:nvPr/>
        </p:nvSpPr>
        <p:spPr>
          <a:xfrm>
            <a:off x="5019040" y="225322"/>
            <a:ext cx="3200402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以此类推，请注意顺序与探头位置中探头顺序一一对应</a:t>
            </a:r>
          </a:p>
        </p:txBody>
      </p:sp>
    </p:spTree>
    <p:extLst>
      <p:ext uri="{BB962C8B-B14F-4D97-AF65-F5344CB8AC3E}">
        <p14:creationId xmlns:p14="http://schemas.microsoft.com/office/powerpoint/2010/main" val="79042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439E8-B5CD-4ABE-8F2D-B85B3767F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软件使用说明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0AED2-D322-42E2-84D6-5D399FFB6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</a:t>
            </a:r>
            <a:r>
              <a:rPr lang="zh-CN" altLang="en-US" dirty="0"/>
              <a:t>北方工业大学</a:t>
            </a:r>
          </a:p>
        </p:txBody>
      </p:sp>
    </p:spTree>
    <p:extLst>
      <p:ext uri="{BB962C8B-B14F-4D97-AF65-F5344CB8AC3E}">
        <p14:creationId xmlns:p14="http://schemas.microsoft.com/office/powerpoint/2010/main" val="313301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D55D84-D771-45DB-95B2-FF3B543F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06" y="439371"/>
            <a:ext cx="9120388" cy="59792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0F2B65-6BFF-4B04-9BA9-35305DFD6830}"/>
              </a:ext>
            </a:extLst>
          </p:cNvPr>
          <p:cNvSpPr txBox="1"/>
          <p:nvPr/>
        </p:nvSpPr>
        <p:spPr>
          <a:xfrm>
            <a:off x="3544994" y="1013673"/>
            <a:ext cx="191064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、点击按钮，选择对应文件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3D1C89-851C-46C2-8F17-563382590FF8}"/>
              </a:ext>
            </a:extLst>
          </p:cNvPr>
          <p:cNvSpPr txBox="1"/>
          <p:nvPr/>
        </p:nvSpPr>
        <p:spPr>
          <a:xfrm>
            <a:off x="3911036" y="5521161"/>
            <a:ext cx="191064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、点击按钮查看计算结果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DC876-801C-441F-AEC9-AF61C5BF5F7D}"/>
              </a:ext>
            </a:extLst>
          </p:cNvPr>
          <p:cNvSpPr txBox="1"/>
          <p:nvPr/>
        </p:nvSpPr>
        <p:spPr>
          <a:xfrm>
            <a:off x="4185356" y="2023738"/>
            <a:ext cx="191064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、点击按钮，选择对应文件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AC3E20-56B6-432E-901B-D6F417FB8A58}"/>
              </a:ext>
            </a:extLst>
          </p:cNvPr>
          <p:cNvSpPr txBox="1"/>
          <p:nvPr/>
        </p:nvSpPr>
        <p:spPr>
          <a:xfrm>
            <a:off x="4397306" y="3105834"/>
            <a:ext cx="191064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、点击按钮，选择对应文件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B752E7-B809-46F1-A19C-CF6A1DA890C7}"/>
              </a:ext>
            </a:extLst>
          </p:cNvPr>
          <p:cNvCxnSpPr>
            <a:stCxn id="6" idx="1"/>
          </p:cNvCxnSpPr>
          <p:nvPr/>
        </p:nvCxnSpPr>
        <p:spPr>
          <a:xfrm flipH="1">
            <a:off x="3210560" y="1336839"/>
            <a:ext cx="334434" cy="54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94CFBF-4F66-45B6-B4DF-894231671D0C}"/>
              </a:ext>
            </a:extLst>
          </p:cNvPr>
          <p:cNvCxnSpPr/>
          <p:nvPr/>
        </p:nvCxnSpPr>
        <p:spPr>
          <a:xfrm flipH="1">
            <a:off x="3830320" y="2346903"/>
            <a:ext cx="355036" cy="44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A169429-363D-4F1F-8E05-36BB62ABB717}"/>
              </a:ext>
            </a:extLst>
          </p:cNvPr>
          <p:cNvCxnSpPr>
            <a:stCxn id="10" idx="1"/>
          </p:cNvCxnSpPr>
          <p:nvPr/>
        </p:nvCxnSpPr>
        <p:spPr>
          <a:xfrm flipH="1">
            <a:off x="3830320" y="3429000"/>
            <a:ext cx="566986" cy="16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BB3B492-86D4-4A15-840E-BEA3F1F96164}"/>
              </a:ext>
            </a:extLst>
          </p:cNvPr>
          <p:cNvCxnSpPr/>
          <p:nvPr/>
        </p:nvCxnSpPr>
        <p:spPr>
          <a:xfrm flipH="1" flipV="1">
            <a:off x="4267200" y="5090160"/>
            <a:ext cx="599158" cy="43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7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111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注释版文件示例</vt:lpstr>
      <vt:lpstr>PowerPoint 演示文稿</vt:lpstr>
      <vt:lpstr>PowerPoint 演示文稿</vt:lpstr>
      <vt:lpstr>PowerPoint 演示文稿</vt:lpstr>
      <vt:lpstr>软件使用说明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 合欢</dc:creator>
  <cp:lastModifiedBy>任 合欢</cp:lastModifiedBy>
  <cp:revision>3</cp:revision>
  <dcterms:created xsi:type="dcterms:W3CDTF">2020-06-18T02:32:31Z</dcterms:created>
  <dcterms:modified xsi:type="dcterms:W3CDTF">2020-06-18T02:50:50Z</dcterms:modified>
</cp:coreProperties>
</file>