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7" r:id="rId3"/>
    <p:sldId id="281" r:id="rId4"/>
    <p:sldId id="285" r:id="rId5"/>
    <p:sldId id="258" r:id="rId6"/>
    <p:sldId id="280" r:id="rId7"/>
    <p:sldId id="286" r:id="rId8"/>
    <p:sldId id="284" r:id="rId9"/>
    <p:sldId id="288" r:id="rId10"/>
    <p:sldId id="289" r:id="rId11"/>
    <p:sldId id="283" r:id="rId12"/>
    <p:sldId id="279" r:id="rId13"/>
    <p:sldId id="287" r:id="rId14"/>
    <p:sldId id="290" r:id="rId15"/>
    <p:sldId id="291" r:id="rId16"/>
    <p:sldId id="292" r:id="rId17"/>
    <p:sldId id="294" r:id="rId18"/>
    <p:sldId id="293" r:id="rId19"/>
    <p:sldId id="295" r:id="rId20"/>
    <p:sldId id="296" r:id="rId21"/>
    <p:sldId id="29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5E8"/>
    <a:srgbClr val="F2F2F2"/>
    <a:srgbClr val="E9EAED"/>
    <a:srgbClr val="3441FF"/>
    <a:srgbClr val="EA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99" y="-1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26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27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91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40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08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20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09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69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92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08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2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16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" Type="http://schemas.openxmlformats.org/officeDocument/2006/relationships/image" Target="NULL"/><Relationship Id="rId21" Type="http://schemas.openxmlformats.org/officeDocument/2006/relationships/image" Target="../media/image64.png"/><Relationship Id="rId7" Type="http://schemas.openxmlformats.org/officeDocument/2006/relationships/image" Target="../media/image521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NULL"/><Relationship Id="rId16" Type="http://schemas.openxmlformats.org/officeDocument/2006/relationships/image" Target="../media/image61.png"/><Relationship Id="rId20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6.png"/><Relationship Id="rId5" Type="http://schemas.openxmlformats.org/officeDocument/2006/relationships/image" Target="NULL"/><Relationship Id="rId15" Type="http://schemas.openxmlformats.org/officeDocument/2006/relationships/image" Target="../media/image60.png"/><Relationship Id="rId23" Type="http://schemas.openxmlformats.org/officeDocument/2006/relationships/image" Target="../media/image66.png"/><Relationship Id="rId10" Type="http://schemas.openxmlformats.org/officeDocument/2006/relationships/image" Target="../media/image55.png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400.png"/><Relationship Id="rId18" Type="http://schemas.openxmlformats.org/officeDocument/2006/relationships/image" Target="../media/image450.png"/><Relationship Id="rId26" Type="http://schemas.openxmlformats.org/officeDocument/2006/relationships/image" Target="../media/image530.png"/><Relationship Id="rId39" Type="http://schemas.openxmlformats.org/officeDocument/2006/relationships/image" Target="../media/image660.png"/><Relationship Id="rId3" Type="http://schemas.openxmlformats.org/officeDocument/2006/relationships/image" Target="../media/image291.png"/><Relationship Id="rId21" Type="http://schemas.openxmlformats.org/officeDocument/2006/relationships/image" Target="../media/image480.png"/><Relationship Id="rId34" Type="http://schemas.openxmlformats.org/officeDocument/2006/relationships/image" Target="../media/image611.png"/><Relationship Id="rId42" Type="http://schemas.openxmlformats.org/officeDocument/2006/relationships/image" Target="../media/image69.png"/><Relationship Id="rId7" Type="http://schemas.openxmlformats.org/officeDocument/2006/relationships/image" Target="../media/image340.png"/><Relationship Id="rId12" Type="http://schemas.openxmlformats.org/officeDocument/2006/relationships/image" Target="../media/image390.png"/><Relationship Id="rId17" Type="http://schemas.openxmlformats.org/officeDocument/2006/relationships/image" Target="../media/image440.png"/><Relationship Id="rId25" Type="http://schemas.openxmlformats.org/officeDocument/2006/relationships/image" Target="../media/image520.png"/><Relationship Id="rId33" Type="http://schemas.openxmlformats.org/officeDocument/2006/relationships/image" Target="../media/image600.png"/><Relationship Id="rId38" Type="http://schemas.openxmlformats.org/officeDocument/2006/relationships/image" Target="../media/image650.png"/><Relationship Id="rId2" Type="http://schemas.openxmlformats.org/officeDocument/2006/relationships/image" Target="../media/image471.png"/><Relationship Id="rId16" Type="http://schemas.openxmlformats.org/officeDocument/2006/relationships/image" Target="../media/image492.png"/><Relationship Id="rId20" Type="http://schemas.openxmlformats.org/officeDocument/2006/relationships/image" Target="../media/image470.png"/><Relationship Id="rId29" Type="http://schemas.openxmlformats.org/officeDocument/2006/relationships/image" Target="../media/image560.png"/><Relationship Id="rId41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0.png"/><Relationship Id="rId11" Type="http://schemas.openxmlformats.org/officeDocument/2006/relationships/image" Target="../media/image380.png"/><Relationship Id="rId24" Type="http://schemas.openxmlformats.org/officeDocument/2006/relationships/image" Target="../media/image511.png"/><Relationship Id="rId32" Type="http://schemas.openxmlformats.org/officeDocument/2006/relationships/image" Target="../media/image590.png"/><Relationship Id="rId37" Type="http://schemas.openxmlformats.org/officeDocument/2006/relationships/image" Target="../media/image640.png"/><Relationship Id="rId40" Type="http://schemas.openxmlformats.org/officeDocument/2006/relationships/image" Target="../media/image67.png"/><Relationship Id="rId5" Type="http://schemas.openxmlformats.org/officeDocument/2006/relationships/image" Target="../media/image320.png"/><Relationship Id="rId15" Type="http://schemas.openxmlformats.org/officeDocument/2006/relationships/image" Target="../media/image420.png"/><Relationship Id="rId23" Type="http://schemas.openxmlformats.org/officeDocument/2006/relationships/image" Target="../media/image501.png"/><Relationship Id="rId28" Type="http://schemas.openxmlformats.org/officeDocument/2006/relationships/image" Target="../media/image550.png"/><Relationship Id="rId36" Type="http://schemas.openxmlformats.org/officeDocument/2006/relationships/image" Target="../media/image630.png"/><Relationship Id="rId10" Type="http://schemas.openxmlformats.org/officeDocument/2006/relationships/image" Target="../media/image370.png"/><Relationship Id="rId19" Type="http://schemas.openxmlformats.org/officeDocument/2006/relationships/image" Target="../media/image460.png"/><Relationship Id="rId31" Type="http://schemas.openxmlformats.org/officeDocument/2006/relationships/image" Target="../media/image580.png"/><Relationship Id="rId4" Type="http://schemas.openxmlformats.org/officeDocument/2006/relationships/image" Target="../media/image310.png"/><Relationship Id="rId9" Type="http://schemas.openxmlformats.org/officeDocument/2006/relationships/image" Target="../media/image481.png"/><Relationship Id="rId14" Type="http://schemas.openxmlformats.org/officeDocument/2006/relationships/image" Target="../media/image410.png"/><Relationship Id="rId22" Type="http://schemas.openxmlformats.org/officeDocument/2006/relationships/image" Target="../media/image490.png"/><Relationship Id="rId27" Type="http://schemas.openxmlformats.org/officeDocument/2006/relationships/image" Target="../media/image540.png"/><Relationship Id="rId30" Type="http://schemas.openxmlformats.org/officeDocument/2006/relationships/image" Target="../media/image570.png"/><Relationship Id="rId35" Type="http://schemas.openxmlformats.org/officeDocument/2006/relationships/image" Target="../media/image620.png"/><Relationship Id="rId43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0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26" Type="http://schemas.openxmlformats.org/officeDocument/2006/relationships/image" Target="NULL"/><Relationship Id="rId39" Type="http://schemas.openxmlformats.org/officeDocument/2006/relationships/image" Target="NULL"/><Relationship Id="rId21" Type="http://schemas.openxmlformats.org/officeDocument/2006/relationships/image" Target="NULL"/><Relationship Id="rId34" Type="http://schemas.openxmlformats.org/officeDocument/2006/relationships/image" Target="NULL"/><Relationship Id="rId42" Type="http://schemas.openxmlformats.org/officeDocument/2006/relationships/image" Target="NULL"/><Relationship Id="rId47" Type="http://schemas.openxmlformats.org/officeDocument/2006/relationships/image" Target="NULL"/><Relationship Id="rId50" Type="http://schemas.openxmlformats.org/officeDocument/2006/relationships/image" Target="NULL"/><Relationship Id="rId55" Type="http://schemas.openxmlformats.org/officeDocument/2006/relationships/image" Target="NULL"/><Relationship Id="rId63" Type="http://schemas.openxmlformats.org/officeDocument/2006/relationships/image" Target="NULL"/><Relationship Id="rId68" Type="http://schemas.openxmlformats.org/officeDocument/2006/relationships/image" Target="NULL"/><Relationship Id="rId7" Type="http://schemas.openxmlformats.org/officeDocument/2006/relationships/image" Target="NULL"/><Relationship Id="rId71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9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32" Type="http://schemas.openxmlformats.org/officeDocument/2006/relationships/image" Target="NULL"/><Relationship Id="rId37" Type="http://schemas.openxmlformats.org/officeDocument/2006/relationships/image" Target="NULL"/><Relationship Id="rId40" Type="http://schemas.openxmlformats.org/officeDocument/2006/relationships/image" Target="NULL"/><Relationship Id="rId45" Type="http://schemas.openxmlformats.org/officeDocument/2006/relationships/image" Target="NULL"/><Relationship Id="rId53" Type="http://schemas.openxmlformats.org/officeDocument/2006/relationships/image" Target="NULL"/><Relationship Id="rId58" Type="http://schemas.openxmlformats.org/officeDocument/2006/relationships/image" Target="NULL"/><Relationship Id="rId66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NULL"/><Relationship Id="rId36" Type="http://schemas.openxmlformats.org/officeDocument/2006/relationships/image" Target="NULL"/><Relationship Id="rId49" Type="http://schemas.openxmlformats.org/officeDocument/2006/relationships/image" Target="NULL"/><Relationship Id="rId57" Type="http://schemas.openxmlformats.org/officeDocument/2006/relationships/image" Target="NULL"/><Relationship Id="rId61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31" Type="http://schemas.openxmlformats.org/officeDocument/2006/relationships/image" Target="NULL"/><Relationship Id="rId44" Type="http://schemas.openxmlformats.org/officeDocument/2006/relationships/image" Target="NULL"/><Relationship Id="rId52" Type="http://schemas.openxmlformats.org/officeDocument/2006/relationships/image" Target="NULL"/><Relationship Id="rId60" Type="http://schemas.openxmlformats.org/officeDocument/2006/relationships/image" Target="NULL"/><Relationship Id="rId6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image" Target="NULL"/><Relationship Id="rId30" Type="http://schemas.openxmlformats.org/officeDocument/2006/relationships/image" Target="NULL"/><Relationship Id="rId35" Type="http://schemas.openxmlformats.org/officeDocument/2006/relationships/image" Target="NULL"/><Relationship Id="rId43" Type="http://schemas.openxmlformats.org/officeDocument/2006/relationships/image" Target="NULL"/><Relationship Id="rId48" Type="http://schemas.openxmlformats.org/officeDocument/2006/relationships/image" Target="NULL"/><Relationship Id="rId56" Type="http://schemas.openxmlformats.org/officeDocument/2006/relationships/image" Target="NULL"/><Relationship Id="rId64" Type="http://schemas.openxmlformats.org/officeDocument/2006/relationships/image" Target="NULL"/><Relationship Id="rId69" Type="http://schemas.openxmlformats.org/officeDocument/2006/relationships/image" Target="NULL"/><Relationship Id="rId8" Type="http://schemas.openxmlformats.org/officeDocument/2006/relationships/image" Target="NULL"/><Relationship Id="rId51" Type="http://schemas.openxmlformats.org/officeDocument/2006/relationships/image" Target="NULL"/><Relationship Id="rId3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image" Target="NULL"/><Relationship Id="rId46" Type="http://schemas.openxmlformats.org/officeDocument/2006/relationships/image" Target="NULL"/><Relationship Id="rId59" Type="http://schemas.openxmlformats.org/officeDocument/2006/relationships/image" Target="NULL"/><Relationship Id="rId67" Type="http://schemas.openxmlformats.org/officeDocument/2006/relationships/image" Target="NULL"/><Relationship Id="rId20" Type="http://schemas.openxmlformats.org/officeDocument/2006/relationships/image" Target="NULL"/><Relationship Id="rId41" Type="http://schemas.openxmlformats.org/officeDocument/2006/relationships/image" Target="NULL"/><Relationship Id="rId54" Type="http://schemas.openxmlformats.org/officeDocument/2006/relationships/image" Target="NULL"/><Relationship Id="rId62" Type="http://schemas.openxmlformats.org/officeDocument/2006/relationships/image" Target="NULL"/><Relationship Id="rId70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NULL"/><Relationship Id="rId18" Type="http://schemas.openxmlformats.org/officeDocument/2006/relationships/image" Target="../media/image123.png"/><Relationship Id="rId26" Type="http://schemas.openxmlformats.org/officeDocument/2006/relationships/image" Target="../media/image129.png"/><Relationship Id="rId3" Type="http://schemas.openxmlformats.org/officeDocument/2006/relationships/image" Target="../media/image106.png"/><Relationship Id="rId21" Type="http://schemas.openxmlformats.org/officeDocument/2006/relationships/image" Target="NULL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5" Type="http://schemas.openxmlformats.org/officeDocument/2006/relationships/image" Target="../media/image128.png"/><Relationship Id="rId2" Type="http://schemas.openxmlformats.org/officeDocument/2006/relationships/image" Target="../media/image105.png"/><Relationship Id="rId16" Type="http://schemas.openxmlformats.org/officeDocument/2006/relationships/image" Target="../media/image121.png"/><Relationship Id="rId20" Type="http://schemas.openxmlformats.org/officeDocument/2006/relationships/image" Target="NULL"/><Relationship Id="rId29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11" Type="http://schemas.openxmlformats.org/officeDocument/2006/relationships/image" Target="../media/image116.png"/><Relationship Id="rId24" Type="http://schemas.openxmlformats.org/officeDocument/2006/relationships/image" Target="../media/image127.png"/><Relationship Id="rId5" Type="http://schemas.openxmlformats.org/officeDocument/2006/relationships/image" Target="../media/image108.png"/><Relationship Id="rId15" Type="http://schemas.openxmlformats.org/officeDocument/2006/relationships/image" Target="../media/image119.png"/><Relationship Id="rId23" Type="http://schemas.openxmlformats.org/officeDocument/2006/relationships/image" Target="../media/image126.png"/><Relationship Id="rId28" Type="http://schemas.openxmlformats.org/officeDocument/2006/relationships/image" Target="../media/image131.png"/><Relationship Id="rId10" Type="http://schemas.openxmlformats.org/officeDocument/2006/relationships/image" Target="../media/image115.png"/><Relationship Id="rId19" Type="http://schemas.openxmlformats.org/officeDocument/2006/relationships/image" Target="../media/image124.png"/><Relationship Id="rId4" Type="http://schemas.openxmlformats.org/officeDocument/2006/relationships/image" Target="../media/image107.png"/><Relationship Id="rId9" Type="http://schemas.openxmlformats.org/officeDocument/2006/relationships/image" Target="../media/image114.png"/><Relationship Id="rId14" Type="http://schemas.openxmlformats.org/officeDocument/2006/relationships/image" Target="../media/image118.png"/><Relationship Id="rId22" Type="http://schemas.openxmlformats.org/officeDocument/2006/relationships/image" Target="../media/image125.png"/><Relationship Id="rId27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10" Type="http://schemas.openxmlformats.org/officeDocument/2006/relationships/image" Target="../media/image81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53.jpe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33.png"/><Relationship Id="rId18" Type="http://schemas.openxmlformats.org/officeDocument/2006/relationships/image" Target="../media/image138.png"/><Relationship Id="rId3" Type="http://schemas.openxmlformats.org/officeDocument/2006/relationships/image" Target="../media/image930.png"/><Relationship Id="rId21" Type="http://schemas.openxmlformats.org/officeDocument/2006/relationships/image" Target="../media/image142.png"/><Relationship Id="rId7" Type="http://schemas.openxmlformats.org/officeDocument/2006/relationships/image" Target="../media/image97.png"/><Relationship Id="rId12" Type="http://schemas.openxmlformats.org/officeDocument/2006/relationships/image" Target="../media/image104.png"/><Relationship Id="rId17" Type="http://schemas.openxmlformats.org/officeDocument/2006/relationships/image" Target="../media/image137.png"/><Relationship Id="rId2" Type="http://schemas.openxmlformats.org/officeDocument/2006/relationships/image" Target="../media/image920.png"/><Relationship Id="rId16" Type="http://schemas.openxmlformats.org/officeDocument/2006/relationships/image" Target="../media/image136.png"/><Relationship Id="rId20" Type="http://schemas.openxmlformats.org/officeDocument/2006/relationships/image" Target="../media/image1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0.png"/><Relationship Id="rId11" Type="http://schemas.openxmlformats.org/officeDocument/2006/relationships/image" Target="../media/image103.png"/><Relationship Id="rId5" Type="http://schemas.openxmlformats.org/officeDocument/2006/relationships/image" Target="../media/image950.png"/><Relationship Id="rId15" Type="http://schemas.openxmlformats.org/officeDocument/2006/relationships/image" Target="../media/image135.png"/><Relationship Id="rId10" Type="http://schemas.openxmlformats.org/officeDocument/2006/relationships/image" Target="../media/image102.png"/><Relationship Id="rId19" Type="http://schemas.openxmlformats.org/officeDocument/2006/relationships/image" Target="../media/image139.png"/><Relationship Id="rId4" Type="http://schemas.openxmlformats.org/officeDocument/2006/relationships/image" Target="../media/image940.png"/><Relationship Id="rId9" Type="http://schemas.openxmlformats.org/officeDocument/2006/relationships/image" Target="../media/image99.png"/><Relationship Id="rId14" Type="http://schemas.openxmlformats.org/officeDocument/2006/relationships/image" Target="../media/image13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52.png"/><Relationship Id="rId18" Type="http://schemas.openxmlformats.org/officeDocument/2006/relationships/image" Target="../media/image157.png"/><Relationship Id="rId3" Type="http://schemas.openxmlformats.org/officeDocument/2006/relationships/image" Target="../media/image144.png"/><Relationship Id="rId21" Type="http://schemas.openxmlformats.org/officeDocument/2006/relationships/image" Target="../media/image160.png"/><Relationship Id="rId7" Type="http://schemas.openxmlformats.org/officeDocument/2006/relationships/image" Target="../media/image145.png"/><Relationship Id="rId12" Type="http://schemas.openxmlformats.org/officeDocument/2006/relationships/image" Target="../media/image151.png"/><Relationship Id="rId17" Type="http://schemas.openxmlformats.org/officeDocument/2006/relationships/image" Target="../media/image156.png"/><Relationship Id="rId2" Type="http://schemas.openxmlformats.org/officeDocument/2006/relationships/image" Target="../media/image143.png"/><Relationship Id="rId16" Type="http://schemas.openxmlformats.org/officeDocument/2006/relationships/image" Target="../media/image155.png"/><Relationship Id="rId20" Type="http://schemas.openxmlformats.org/officeDocument/2006/relationships/image" Target="../media/image1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149.png"/><Relationship Id="rId5" Type="http://schemas.openxmlformats.org/officeDocument/2006/relationships/image" Target="../media/image75.png"/><Relationship Id="rId15" Type="http://schemas.openxmlformats.org/officeDocument/2006/relationships/image" Target="../media/image154.png"/><Relationship Id="rId10" Type="http://schemas.openxmlformats.org/officeDocument/2006/relationships/image" Target="../media/image148.png"/><Relationship Id="rId19" Type="http://schemas.openxmlformats.org/officeDocument/2006/relationships/image" Target="../media/image158.png"/><Relationship Id="rId9" Type="http://schemas.openxmlformats.org/officeDocument/2006/relationships/image" Target="../media/image147.png"/><Relationship Id="rId14" Type="http://schemas.openxmlformats.org/officeDocument/2006/relationships/image" Target="../media/image153.png"/><Relationship Id="rId22" Type="http://schemas.openxmlformats.org/officeDocument/2006/relationships/image" Target="../media/image16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13" Type="http://schemas.openxmlformats.org/officeDocument/2006/relationships/image" Target="../media/image170.png"/><Relationship Id="rId18" Type="http://schemas.openxmlformats.org/officeDocument/2006/relationships/image" Target="../media/image175.png"/><Relationship Id="rId26" Type="http://schemas.openxmlformats.org/officeDocument/2006/relationships/image" Target="../media/image183.png"/><Relationship Id="rId39" Type="http://schemas.openxmlformats.org/officeDocument/2006/relationships/image" Target="../media/image196.png"/><Relationship Id="rId3" Type="http://schemas.openxmlformats.org/officeDocument/2006/relationships/image" Target="../media/image163.png"/><Relationship Id="rId21" Type="http://schemas.openxmlformats.org/officeDocument/2006/relationships/image" Target="../media/image178.png"/><Relationship Id="rId34" Type="http://schemas.openxmlformats.org/officeDocument/2006/relationships/image" Target="../media/image191.png"/><Relationship Id="rId42" Type="http://schemas.openxmlformats.org/officeDocument/2006/relationships/image" Target="../media/image199.png"/><Relationship Id="rId7" Type="http://schemas.openxmlformats.org/officeDocument/2006/relationships/image" Target="../media/image164.png"/><Relationship Id="rId12" Type="http://schemas.openxmlformats.org/officeDocument/2006/relationships/image" Target="../media/image169.png"/><Relationship Id="rId17" Type="http://schemas.openxmlformats.org/officeDocument/2006/relationships/image" Target="../media/image174.png"/><Relationship Id="rId25" Type="http://schemas.openxmlformats.org/officeDocument/2006/relationships/image" Target="../media/image182.png"/><Relationship Id="rId33" Type="http://schemas.openxmlformats.org/officeDocument/2006/relationships/image" Target="../media/image190.png"/><Relationship Id="rId38" Type="http://schemas.openxmlformats.org/officeDocument/2006/relationships/image" Target="../media/image195.png"/><Relationship Id="rId2" Type="http://schemas.openxmlformats.org/officeDocument/2006/relationships/image" Target="../media/image162.png"/><Relationship Id="rId16" Type="http://schemas.openxmlformats.org/officeDocument/2006/relationships/image" Target="../media/image173.png"/><Relationship Id="rId20" Type="http://schemas.openxmlformats.org/officeDocument/2006/relationships/image" Target="../media/image177.png"/><Relationship Id="rId29" Type="http://schemas.openxmlformats.org/officeDocument/2006/relationships/image" Target="../media/image186.png"/><Relationship Id="rId41" Type="http://schemas.openxmlformats.org/officeDocument/2006/relationships/image" Target="../media/image1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168.png"/><Relationship Id="rId24" Type="http://schemas.openxmlformats.org/officeDocument/2006/relationships/image" Target="../media/image181.png"/><Relationship Id="rId32" Type="http://schemas.openxmlformats.org/officeDocument/2006/relationships/image" Target="../media/image189.png"/><Relationship Id="rId37" Type="http://schemas.openxmlformats.org/officeDocument/2006/relationships/image" Target="../media/image194.png"/><Relationship Id="rId40" Type="http://schemas.openxmlformats.org/officeDocument/2006/relationships/image" Target="../media/image197.png"/><Relationship Id="rId5" Type="http://schemas.openxmlformats.org/officeDocument/2006/relationships/image" Target="../media/image75.png"/><Relationship Id="rId15" Type="http://schemas.openxmlformats.org/officeDocument/2006/relationships/image" Target="../media/image172.png"/><Relationship Id="rId23" Type="http://schemas.openxmlformats.org/officeDocument/2006/relationships/image" Target="../media/image180.png"/><Relationship Id="rId28" Type="http://schemas.openxmlformats.org/officeDocument/2006/relationships/image" Target="../media/image185.png"/><Relationship Id="rId36" Type="http://schemas.openxmlformats.org/officeDocument/2006/relationships/image" Target="../media/image193.png"/><Relationship Id="rId10" Type="http://schemas.openxmlformats.org/officeDocument/2006/relationships/image" Target="../media/image167.png"/><Relationship Id="rId19" Type="http://schemas.openxmlformats.org/officeDocument/2006/relationships/image" Target="../media/image176.png"/><Relationship Id="rId31" Type="http://schemas.openxmlformats.org/officeDocument/2006/relationships/image" Target="../media/image188.png"/><Relationship Id="rId44" Type="http://schemas.openxmlformats.org/officeDocument/2006/relationships/image" Target="../media/image201.png"/><Relationship Id="rId9" Type="http://schemas.openxmlformats.org/officeDocument/2006/relationships/image" Target="../media/image166.png"/><Relationship Id="rId14" Type="http://schemas.openxmlformats.org/officeDocument/2006/relationships/image" Target="../media/image171.png"/><Relationship Id="rId22" Type="http://schemas.openxmlformats.org/officeDocument/2006/relationships/image" Target="../media/image179.png"/><Relationship Id="rId27" Type="http://schemas.openxmlformats.org/officeDocument/2006/relationships/image" Target="../media/image184.png"/><Relationship Id="rId30" Type="http://schemas.openxmlformats.org/officeDocument/2006/relationships/image" Target="../media/image187.png"/><Relationship Id="rId35" Type="http://schemas.openxmlformats.org/officeDocument/2006/relationships/image" Target="../media/image192.png"/><Relationship Id="rId43" Type="http://schemas.openxmlformats.org/officeDocument/2006/relationships/image" Target="../media/image20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203.png"/><Relationship Id="rId7" Type="http://schemas.openxmlformats.org/officeDocument/2006/relationships/image" Target="../media/image207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6.png"/><Relationship Id="rId5" Type="http://schemas.openxmlformats.org/officeDocument/2006/relationships/image" Target="../media/image205.png"/><Relationship Id="rId4" Type="http://schemas.openxmlformats.org/officeDocument/2006/relationships/image" Target="../media/image204.png"/><Relationship Id="rId9" Type="http://schemas.openxmlformats.org/officeDocument/2006/relationships/image" Target="../media/image7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71.png"/><Relationship Id="rId12" Type="http://schemas.openxmlformats.org/officeDocument/2006/relationships/image" Target="../media/image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0.png"/><Relationship Id="rId11" Type="http://schemas.openxmlformats.org/officeDocument/2006/relationships/image" Target="../media/image11.png"/><Relationship Id="rId5" Type="http://schemas.openxmlformats.org/officeDocument/2006/relationships/image" Target="../media/image510.png"/><Relationship Id="rId15" Type="http://schemas.openxmlformats.org/officeDocument/2006/relationships/image" Target="../media/image15.png"/><Relationship Id="rId10" Type="http://schemas.openxmlformats.org/officeDocument/2006/relationships/image" Target="../media/image101.png"/><Relationship Id="rId4" Type="http://schemas.openxmlformats.org/officeDocument/2006/relationships/image" Target="../media/image411.png"/><Relationship Id="rId9" Type="http://schemas.openxmlformats.org/officeDocument/2006/relationships/image" Target="../media/image91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0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11" Type="http://schemas.openxmlformats.org/officeDocument/2006/relationships/image" Target="../media/image18.png"/><Relationship Id="rId5" Type="http://schemas.openxmlformats.org/officeDocument/2006/relationships/image" Target="../media/image120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0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5" Type="http://schemas.openxmlformats.org/officeDocument/2006/relationships/image" Target="../media/image120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13" Type="http://schemas.openxmlformats.org/officeDocument/2006/relationships/image" Target="../media/image360.png"/><Relationship Id="rId18" Type="http://schemas.openxmlformats.org/officeDocument/2006/relationships/image" Target="../media/image412.png"/><Relationship Id="rId3" Type="http://schemas.openxmlformats.org/officeDocument/2006/relationships/image" Target="NULL"/><Relationship Id="rId21" Type="http://schemas.openxmlformats.org/officeDocument/2006/relationships/image" Target="../media/image441.png"/><Relationship Id="rId7" Type="http://schemas.openxmlformats.org/officeDocument/2006/relationships/image" Target="../media/image292.png"/><Relationship Id="rId12" Type="http://schemas.openxmlformats.org/officeDocument/2006/relationships/image" Target="../media/image351.png"/><Relationship Id="rId17" Type="http://schemas.openxmlformats.org/officeDocument/2006/relationships/image" Target="../media/image401.png"/><Relationship Id="rId2" Type="http://schemas.openxmlformats.org/officeDocument/2006/relationships/image" Target="NULL"/><Relationship Id="rId16" Type="http://schemas.openxmlformats.org/officeDocument/2006/relationships/image" Target="../media/image391.png"/><Relationship Id="rId20" Type="http://schemas.openxmlformats.org/officeDocument/2006/relationships/image" Target="../media/image4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341.png"/><Relationship Id="rId24" Type="http://schemas.openxmlformats.org/officeDocument/2006/relationships/image" Target="../media/image52.png"/><Relationship Id="rId5" Type="http://schemas.openxmlformats.org/officeDocument/2006/relationships/image" Target="NULL"/><Relationship Id="rId15" Type="http://schemas.openxmlformats.org/officeDocument/2006/relationships/image" Target="../media/image381.png"/><Relationship Id="rId23" Type="http://schemas.openxmlformats.org/officeDocument/2006/relationships/image" Target="../media/image461.png"/><Relationship Id="rId10" Type="http://schemas.openxmlformats.org/officeDocument/2006/relationships/image" Target="../media/image331.png"/><Relationship Id="rId19" Type="http://schemas.openxmlformats.org/officeDocument/2006/relationships/image" Target="../media/image421.png"/><Relationship Id="rId4" Type="http://schemas.openxmlformats.org/officeDocument/2006/relationships/image" Target="NULL"/><Relationship Id="rId9" Type="http://schemas.openxmlformats.org/officeDocument/2006/relationships/image" Target="../media/image321.png"/><Relationship Id="rId14" Type="http://schemas.openxmlformats.org/officeDocument/2006/relationships/image" Target="../media/image371.png"/><Relationship Id="rId22" Type="http://schemas.openxmlformats.org/officeDocument/2006/relationships/image" Target="../media/image45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8F32B9-7468-43C3-A600-C942F5DA64A1}"/>
              </a:ext>
            </a:extLst>
          </p:cNvPr>
          <p:cNvCxnSpPr/>
          <p:nvPr/>
        </p:nvCxnSpPr>
        <p:spPr>
          <a:xfrm>
            <a:off x="3054208" y="1027912"/>
            <a:ext cx="888804" cy="8888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4DB095-1725-446C-9CF0-CFD77521E244}"/>
              </a:ext>
            </a:extLst>
          </p:cNvPr>
          <p:cNvCxnSpPr>
            <a:cxnSpLocks/>
          </p:cNvCxnSpPr>
          <p:nvPr/>
        </p:nvCxnSpPr>
        <p:spPr>
          <a:xfrm flipV="1">
            <a:off x="3943012" y="1027912"/>
            <a:ext cx="888804" cy="8888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3C762D-844D-407B-97AD-60CEE1DEE89E}"/>
              </a:ext>
            </a:extLst>
          </p:cNvPr>
          <p:cNvCxnSpPr>
            <a:cxnSpLocks/>
          </p:cNvCxnSpPr>
          <p:nvPr/>
        </p:nvCxnSpPr>
        <p:spPr>
          <a:xfrm>
            <a:off x="3943012" y="1916715"/>
            <a:ext cx="0" cy="8888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6D5305-DDE0-4C7C-82D9-6AB6EBE3B044}"/>
              </a:ext>
            </a:extLst>
          </p:cNvPr>
          <p:cNvCxnSpPr>
            <a:cxnSpLocks/>
          </p:cNvCxnSpPr>
          <p:nvPr/>
        </p:nvCxnSpPr>
        <p:spPr>
          <a:xfrm flipH="1">
            <a:off x="3491112" y="1027912"/>
            <a:ext cx="444402" cy="444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6B08F1-9948-43DD-A0A7-349F94656D33}"/>
              </a:ext>
            </a:extLst>
          </p:cNvPr>
          <p:cNvSpPr txBox="1"/>
          <p:nvPr/>
        </p:nvSpPr>
        <p:spPr>
          <a:xfrm>
            <a:off x="2950107" y="628980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4B40FA-22D7-49CD-A3BB-3CC7A3185E41}"/>
              </a:ext>
            </a:extLst>
          </p:cNvPr>
          <p:cNvSpPr txBox="1"/>
          <p:nvPr/>
        </p:nvSpPr>
        <p:spPr>
          <a:xfrm>
            <a:off x="3828873" y="628980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F6A58-EFC7-4BB4-8FB5-781789B5B1DB}"/>
              </a:ext>
            </a:extLst>
          </p:cNvPr>
          <p:cNvSpPr txBox="1"/>
          <p:nvPr/>
        </p:nvSpPr>
        <p:spPr>
          <a:xfrm>
            <a:off x="4720185" y="628980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</a:t>
            </a:r>
            <a:endParaRPr lang="zh-CN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1968DC-08DA-4A7B-8797-CF8033E0491B}"/>
              </a:ext>
            </a:extLst>
          </p:cNvPr>
          <p:cNvSpPr txBox="1"/>
          <p:nvPr/>
        </p:nvSpPr>
        <p:spPr>
          <a:xfrm>
            <a:off x="3815060" y="2805517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</a:t>
            </a:r>
            <a:endParaRPr lang="zh-CN" alt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790CD5-F74C-43FD-BD31-E4110958C83C}"/>
              </a:ext>
            </a:extLst>
          </p:cNvPr>
          <p:cNvSpPr txBox="1"/>
          <p:nvPr/>
        </p:nvSpPr>
        <p:spPr>
          <a:xfrm>
            <a:off x="3312026" y="1426842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</a:t>
            </a:r>
            <a:endParaRPr lang="zh-CN" altLang="en-US" sz="2400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963D9A3-6E94-4794-9FD1-FEF0701E4F87}"/>
              </a:ext>
            </a:extLst>
          </p:cNvPr>
          <p:cNvGrpSpPr/>
          <p:nvPr/>
        </p:nvGrpSpPr>
        <p:grpSpPr>
          <a:xfrm>
            <a:off x="3907058" y="150628"/>
            <a:ext cx="917473" cy="900019"/>
            <a:chOff x="-841065" y="567664"/>
            <a:chExt cx="1486448" cy="1458171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9F997FE-EF79-47F1-82D7-38D1C8BA56A8}"/>
                </a:ext>
              </a:extLst>
            </p:cNvPr>
            <p:cNvCxnSpPr>
              <a:cxnSpLocks/>
            </p:cNvCxnSpPr>
            <p:nvPr/>
          </p:nvCxnSpPr>
          <p:spPr>
            <a:xfrm>
              <a:off x="-794124" y="567664"/>
              <a:ext cx="1439507" cy="143950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BCFD004-F76C-48DB-8AB7-9BEDE43D17C6}"/>
                </a:ext>
              </a:extLst>
            </p:cNvPr>
            <p:cNvSpPr/>
            <p:nvPr/>
          </p:nvSpPr>
          <p:spPr>
            <a:xfrm>
              <a:off x="-261335" y="1085399"/>
              <a:ext cx="350421" cy="35042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83EC7AB-C484-4D54-AA0A-8C32394E7D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841065" y="586328"/>
              <a:ext cx="1439507" cy="143950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CE0C1D7-7556-4A23-9D18-26E5E41DC618}"/>
              </a:ext>
            </a:extLst>
          </p:cNvPr>
          <p:cNvCxnSpPr/>
          <p:nvPr/>
        </p:nvCxnSpPr>
        <p:spPr>
          <a:xfrm>
            <a:off x="1675742" y="628980"/>
            <a:ext cx="0" cy="204876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ABFCDCEC-88A3-4835-AE2C-80092BD93D55}"/>
              </a:ext>
            </a:extLst>
          </p:cNvPr>
          <p:cNvSpPr txBox="1"/>
          <p:nvPr/>
        </p:nvSpPr>
        <p:spPr>
          <a:xfrm rot="16200000">
            <a:off x="1084712" y="1338190"/>
            <a:ext cx="793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time</a:t>
            </a:r>
            <a:endParaRPr lang="zh-CN" altLang="en-US" sz="2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6C9FC4-51C7-48B8-B8F3-2E0DDB64536E}"/>
              </a:ext>
            </a:extLst>
          </p:cNvPr>
          <p:cNvCxnSpPr/>
          <p:nvPr/>
        </p:nvCxnSpPr>
        <p:spPr>
          <a:xfrm>
            <a:off x="9154819" y="1200527"/>
            <a:ext cx="888804" cy="8888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6C4F01-3EA5-49A1-864F-406B43BF21F6}"/>
              </a:ext>
            </a:extLst>
          </p:cNvPr>
          <p:cNvCxnSpPr>
            <a:cxnSpLocks/>
          </p:cNvCxnSpPr>
          <p:nvPr/>
        </p:nvCxnSpPr>
        <p:spPr>
          <a:xfrm flipV="1">
            <a:off x="10043622" y="1200527"/>
            <a:ext cx="888804" cy="8888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3312A2-DCF5-4F0F-9E3B-5FE815082E7B}"/>
              </a:ext>
            </a:extLst>
          </p:cNvPr>
          <p:cNvCxnSpPr>
            <a:cxnSpLocks/>
          </p:cNvCxnSpPr>
          <p:nvPr/>
        </p:nvCxnSpPr>
        <p:spPr>
          <a:xfrm>
            <a:off x="10043622" y="2089330"/>
            <a:ext cx="444402" cy="444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E750F0-C310-4400-9813-D94FF7644B19}"/>
              </a:ext>
            </a:extLst>
          </p:cNvPr>
          <p:cNvCxnSpPr>
            <a:cxnSpLocks/>
          </p:cNvCxnSpPr>
          <p:nvPr/>
        </p:nvCxnSpPr>
        <p:spPr>
          <a:xfrm flipH="1">
            <a:off x="9591722" y="1200527"/>
            <a:ext cx="444402" cy="444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CD3839-E0C2-4966-836E-4CF2400EA1B4}"/>
              </a:ext>
            </a:extLst>
          </p:cNvPr>
          <p:cNvSpPr txBox="1"/>
          <p:nvPr/>
        </p:nvSpPr>
        <p:spPr>
          <a:xfrm>
            <a:off x="9050717" y="801595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5F737-C3DD-42DE-A588-D21144E38AE3}"/>
              </a:ext>
            </a:extLst>
          </p:cNvPr>
          <p:cNvSpPr txBox="1"/>
          <p:nvPr/>
        </p:nvSpPr>
        <p:spPr>
          <a:xfrm>
            <a:off x="9818789" y="782402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B1301E-F5BD-4DE3-9C31-EF11582D811E}"/>
              </a:ext>
            </a:extLst>
          </p:cNvPr>
          <p:cNvSpPr txBox="1"/>
          <p:nvPr/>
        </p:nvSpPr>
        <p:spPr>
          <a:xfrm>
            <a:off x="10488024" y="2334266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</a:t>
            </a:r>
            <a:endParaRPr lang="zh-CN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DD9D7-A51C-4716-8BAC-B52BD62F6D9B}"/>
              </a:ext>
            </a:extLst>
          </p:cNvPr>
          <p:cNvSpPr txBox="1"/>
          <p:nvPr/>
        </p:nvSpPr>
        <p:spPr>
          <a:xfrm>
            <a:off x="9412636" y="1599458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</a:t>
            </a:r>
            <a:endParaRPr lang="zh-CN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126891-D30F-4922-A56C-D31642D3298A}"/>
              </a:ext>
            </a:extLst>
          </p:cNvPr>
          <p:cNvSpPr txBox="1"/>
          <p:nvPr/>
        </p:nvSpPr>
        <p:spPr>
          <a:xfrm>
            <a:off x="10840248" y="801595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</a:t>
            </a:r>
            <a:endParaRPr lang="zh-CN" altLang="en-US" sz="2400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4CDCBF6-6CB7-4AF4-A465-E824945CCF5E}"/>
              </a:ext>
            </a:extLst>
          </p:cNvPr>
          <p:cNvGrpSpPr/>
          <p:nvPr/>
        </p:nvGrpSpPr>
        <p:grpSpPr>
          <a:xfrm>
            <a:off x="10020487" y="311949"/>
            <a:ext cx="917473" cy="900019"/>
            <a:chOff x="-841065" y="567664"/>
            <a:chExt cx="1486448" cy="1458171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89F19EA-6333-4FE5-9383-57EF80BBB17D}"/>
                </a:ext>
              </a:extLst>
            </p:cNvPr>
            <p:cNvCxnSpPr>
              <a:cxnSpLocks/>
            </p:cNvCxnSpPr>
            <p:nvPr/>
          </p:nvCxnSpPr>
          <p:spPr>
            <a:xfrm>
              <a:off x="-794124" y="567664"/>
              <a:ext cx="1439507" cy="143950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0552FDB-300D-4F27-B93A-FD242149F71B}"/>
                </a:ext>
              </a:extLst>
            </p:cNvPr>
            <p:cNvSpPr/>
            <p:nvPr/>
          </p:nvSpPr>
          <p:spPr>
            <a:xfrm>
              <a:off x="-261335" y="1085399"/>
              <a:ext cx="350421" cy="35042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7499B8E-111B-41FE-A727-C610EA21B7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841065" y="586328"/>
              <a:ext cx="1439507" cy="143950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18DD7E8-8763-4943-95E3-90955ACECEAF}"/>
              </a:ext>
            </a:extLst>
          </p:cNvPr>
          <p:cNvGrpSpPr/>
          <p:nvPr/>
        </p:nvGrpSpPr>
        <p:grpSpPr>
          <a:xfrm>
            <a:off x="7787423" y="777335"/>
            <a:ext cx="461665" cy="2048762"/>
            <a:chOff x="-3140552" y="1495068"/>
            <a:chExt cx="747969" cy="3319313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8715AB1-3AE6-4CFA-BEBE-4BF0222F0267}"/>
                </a:ext>
              </a:extLst>
            </p:cNvPr>
            <p:cNvCxnSpPr/>
            <p:nvPr/>
          </p:nvCxnSpPr>
          <p:spPr>
            <a:xfrm>
              <a:off x="-2451903" y="1495068"/>
              <a:ext cx="0" cy="331931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AFDE5DB-906D-4D0B-949A-D273408F98B6}"/>
                </a:ext>
              </a:extLst>
            </p:cNvPr>
            <p:cNvSpPr txBox="1"/>
            <p:nvPr/>
          </p:nvSpPr>
          <p:spPr>
            <a:xfrm rot="16200000">
              <a:off x="-3409463" y="2644100"/>
              <a:ext cx="1285791" cy="747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time</a:t>
              </a:r>
              <a:endParaRPr lang="zh-CN" altLang="en-US" sz="24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552269E-E616-4FC5-80D6-D2C21A881B1A}"/>
              </a:ext>
            </a:extLst>
          </p:cNvPr>
          <p:cNvGrpSpPr/>
          <p:nvPr/>
        </p:nvGrpSpPr>
        <p:grpSpPr>
          <a:xfrm rot="18923752">
            <a:off x="9763989" y="5524795"/>
            <a:ext cx="1777608" cy="1333205"/>
            <a:chOff x="8231516" y="1989000"/>
            <a:chExt cx="2880000" cy="21600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F0B3AB-5B55-4636-8E4D-4A296B1BBD62}"/>
                </a:ext>
              </a:extLst>
            </p:cNvPr>
            <p:cNvCxnSpPr/>
            <p:nvPr/>
          </p:nvCxnSpPr>
          <p:spPr>
            <a:xfrm>
              <a:off x="8231516" y="1989000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2B4C84B-7FE7-4597-AA48-84B823E409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1516" y="1989000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9CCCE0E-123B-4FAF-8005-0FE48B0D4EC6}"/>
                </a:ext>
              </a:extLst>
            </p:cNvPr>
            <p:cNvCxnSpPr>
              <a:cxnSpLocks/>
            </p:cNvCxnSpPr>
            <p:nvPr/>
          </p:nvCxnSpPr>
          <p:spPr>
            <a:xfrm>
              <a:off x="9671516" y="3429000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BFE657-884D-41E8-9EFC-A558C660AD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9367" y="1989000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A0D541E-B6C4-4EB8-82F9-FADC269D76EF}"/>
              </a:ext>
            </a:extLst>
          </p:cNvPr>
          <p:cNvSpPr txBox="1"/>
          <p:nvPr/>
        </p:nvSpPr>
        <p:spPr>
          <a:xfrm>
            <a:off x="9314675" y="6114418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B1CAF2-A778-4B32-B24F-58AB5CB98667}"/>
              </a:ext>
            </a:extLst>
          </p:cNvPr>
          <p:cNvSpPr txBox="1"/>
          <p:nvPr/>
        </p:nvSpPr>
        <p:spPr>
          <a:xfrm>
            <a:off x="10133560" y="5360478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13E4BA-3A5D-4E51-9294-7EF41CD74D69}"/>
              </a:ext>
            </a:extLst>
          </p:cNvPr>
          <p:cNvSpPr txBox="1"/>
          <p:nvPr/>
        </p:nvSpPr>
        <p:spPr>
          <a:xfrm>
            <a:off x="11437589" y="6114418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</a:t>
            </a:r>
            <a:endParaRPr lang="zh-CN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0D6E88-88E9-4395-A29D-F2CA443AD1E7}"/>
              </a:ext>
            </a:extLst>
          </p:cNvPr>
          <p:cNvSpPr txBox="1"/>
          <p:nvPr/>
        </p:nvSpPr>
        <p:spPr>
          <a:xfrm>
            <a:off x="10354519" y="6325949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</a:t>
            </a:r>
            <a:endParaRPr lang="zh-CN" altLang="en-US" sz="2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856366-1CEC-40EA-8D9B-FCF3272FA596}"/>
              </a:ext>
            </a:extLst>
          </p:cNvPr>
          <p:cNvSpPr txBox="1"/>
          <p:nvPr/>
        </p:nvSpPr>
        <p:spPr>
          <a:xfrm>
            <a:off x="10712690" y="4714654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</a:t>
            </a:r>
            <a:endParaRPr lang="zh-CN" altLang="en-US" sz="24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FE6E785-848F-458D-A5E3-C01214CF520C}"/>
              </a:ext>
            </a:extLst>
          </p:cNvPr>
          <p:cNvGrpSpPr/>
          <p:nvPr/>
        </p:nvGrpSpPr>
        <p:grpSpPr>
          <a:xfrm rot="18925531">
            <a:off x="9728728" y="4648850"/>
            <a:ext cx="917473" cy="900019"/>
            <a:chOff x="-841065" y="567664"/>
            <a:chExt cx="1486448" cy="1458171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EF1E721-CB0E-437F-9132-CC8BB5CCC317}"/>
                </a:ext>
              </a:extLst>
            </p:cNvPr>
            <p:cNvCxnSpPr>
              <a:cxnSpLocks/>
            </p:cNvCxnSpPr>
            <p:nvPr/>
          </p:nvCxnSpPr>
          <p:spPr>
            <a:xfrm>
              <a:off x="-794124" y="567664"/>
              <a:ext cx="1439507" cy="143950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4CE936A-EFBF-44B7-AE2A-27138FC087AE}"/>
                </a:ext>
              </a:extLst>
            </p:cNvPr>
            <p:cNvSpPr/>
            <p:nvPr/>
          </p:nvSpPr>
          <p:spPr>
            <a:xfrm>
              <a:off x="-261335" y="1085399"/>
              <a:ext cx="350421" cy="35042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6E8795C-8AC4-4B57-BC28-89EE21C980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841065" y="586328"/>
              <a:ext cx="1439507" cy="143950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1E8172E-4804-4B0C-8D17-EDCCC8E45665}"/>
              </a:ext>
            </a:extLst>
          </p:cNvPr>
          <p:cNvGrpSpPr/>
          <p:nvPr/>
        </p:nvGrpSpPr>
        <p:grpSpPr>
          <a:xfrm rot="19341199">
            <a:off x="7881368" y="4722629"/>
            <a:ext cx="461665" cy="2048762"/>
            <a:chOff x="-3140554" y="1495068"/>
            <a:chExt cx="747969" cy="3319313"/>
          </a:xfrm>
        </p:grpSpPr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8AF98672-07CF-462A-8AAC-7A11A994F56D}"/>
                </a:ext>
              </a:extLst>
            </p:cNvPr>
            <p:cNvCxnSpPr/>
            <p:nvPr/>
          </p:nvCxnSpPr>
          <p:spPr>
            <a:xfrm>
              <a:off x="-2451903" y="1495068"/>
              <a:ext cx="0" cy="331931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377C902-722D-4885-8128-59AB636D5352}"/>
                </a:ext>
              </a:extLst>
            </p:cNvPr>
            <p:cNvSpPr txBox="1"/>
            <p:nvPr/>
          </p:nvSpPr>
          <p:spPr>
            <a:xfrm rot="5388089">
              <a:off x="-3409465" y="2644101"/>
              <a:ext cx="1285791" cy="747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time</a:t>
              </a:r>
              <a:endParaRPr lang="zh-CN" altLang="en-US" sz="2400" dirty="0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311EBAA-9828-479F-AD3B-C96547C7CD45}"/>
              </a:ext>
            </a:extLst>
          </p:cNvPr>
          <p:cNvCxnSpPr/>
          <p:nvPr/>
        </p:nvCxnSpPr>
        <p:spPr>
          <a:xfrm rot="18923752">
            <a:off x="2903459" y="5715696"/>
            <a:ext cx="888804" cy="8888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FD8562-2E19-4FA8-9AF6-265C642F469B}"/>
              </a:ext>
            </a:extLst>
          </p:cNvPr>
          <p:cNvCxnSpPr>
            <a:cxnSpLocks/>
          </p:cNvCxnSpPr>
          <p:nvPr/>
        </p:nvCxnSpPr>
        <p:spPr>
          <a:xfrm rot="18923752" flipV="1">
            <a:off x="3742452" y="5628931"/>
            <a:ext cx="444402" cy="444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D6784CB-26C2-4728-AC13-41949DFA3AB0}"/>
              </a:ext>
            </a:extLst>
          </p:cNvPr>
          <p:cNvCxnSpPr>
            <a:cxnSpLocks/>
          </p:cNvCxnSpPr>
          <p:nvPr/>
        </p:nvCxnSpPr>
        <p:spPr>
          <a:xfrm rot="18923752">
            <a:off x="4068356" y="5944411"/>
            <a:ext cx="444402" cy="444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5BA894D-8A34-4CD4-9ECB-58D947EFBB3A}"/>
              </a:ext>
            </a:extLst>
          </p:cNvPr>
          <p:cNvCxnSpPr>
            <a:cxnSpLocks/>
          </p:cNvCxnSpPr>
          <p:nvPr/>
        </p:nvCxnSpPr>
        <p:spPr>
          <a:xfrm rot="18923752" flipH="1">
            <a:off x="3122492" y="5628931"/>
            <a:ext cx="444402" cy="444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8DDF75E-1497-4E32-902B-3687B0616EB7}"/>
              </a:ext>
            </a:extLst>
          </p:cNvPr>
          <p:cNvSpPr txBox="1"/>
          <p:nvPr/>
        </p:nvSpPr>
        <p:spPr>
          <a:xfrm>
            <a:off x="2482176" y="5929258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7F9C72-D8D5-4BF1-92D3-8F926B1C9FB3}"/>
              </a:ext>
            </a:extLst>
          </p:cNvPr>
          <p:cNvSpPr txBox="1"/>
          <p:nvPr/>
        </p:nvSpPr>
        <p:spPr>
          <a:xfrm>
            <a:off x="3240411" y="5162919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935CF2-461D-4227-9E7C-B3F9BA728950}"/>
              </a:ext>
            </a:extLst>
          </p:cNvPr>
          <p:cNvSpPr txBox="1"/>
          <p:nvPr/>
        </p:nvSpPr>
        <p:spPr>
          <a:xfrm>
            <a:off x="4586278" y="5929258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</a:t>
            </a:r>
            <a:endParaRPr lang="zh-CN" altLang="en-US" sz="2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EF9403-C231-4675-9D16-1A3F89CD27CC}"/>
              </a:ext>
            </a:extLst>
          </p:cNvPr>
          <p:cNvSpPr txBox="1"/>
          <p:nvPr/>
        </p:nvSpPr>
        <p:spPr>
          <a:xfrm>
            <a:off x="3522022" y="6140790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</a:t>
            </a:r>
            <a:endParaRPr lang="zh-CN" altLang="en-US" sz="2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F89696-BDC9-45C0-AD39-DC79FF3A8C4F}"/>
              </a:ext>
            </a:extLst>
          </p:cNvPr>
          <p:cNvSpPr txBox="1"/>
          <p:nvPr/>
        </p:nvSpPr>
        <p:spPr>
          <a:xfrm>
            <a:off x="3871687" y="5137045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</a:t>
            </a:r>
            <a:endParaRPr lang="zh-CN" altLang="en-US" sz="2400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4D76DA8-85A8-4945-86EB-A1F6F94E2E7C}"/>
              </a:ext>
            </a:extLst>
          </p:cNvPr>
          <p:cNvCxnSpPr>
            <a:cxnSpLocks/>
          </p:cNvCxnSpPr>
          <p:nvPr/>
        </p:nvCxnSpPr>
        <p:spPr>
          <a:xfrm>
            <a:off x="3360070" y="4934695"/>
            <a:ext cx="602516" cy="608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63198B2B-8D0A-4992-BECC-5F311B54F61F}"/>
              </a:ext>
            </a:extLst>
          </p:cNvPr>
          <p:cNvSpPr/>
          <p:nvPr/>
        </p:nvSpPr>
        <p:spPr>
          <a:xfrm>
            <a:off x="3583073" y="5153528"/>
            <a:ext cx="146671" cy="14811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56ECB3B-8A81-4D3E-A04B-06E9672022AB}"/>
              </a:ext>
            </a:extLst>
          </p:cNvPr>
          <p:cNvCxnSpPr>
            <a:cxnSpLocks/>
          </p:cNvCxnSpPr>
          <p:nvPr/>
        </p:nvCxnSpPr>
        <p:spPr>
          <a:xfrm flipH="1">
            <a:off x="3340423" y="4942584"/>
            <a:ext cx="602516" cy="608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Arrow: Right 110">
            <a:extLst>
              <a:ext uri="{FF2B5EF4-FFF2-40B4-BE49-F238E27FC236}">
                <a16:creationId xmlns:a16="http://schemas.microsoft.com/office/drawing/2014/main" id="{F2810519-45D1-4CFA-9164-4476238E10D2}"/>
              </a:ext>
            </a:extLst>
          </p:cNvPr>
          <p:cNvSpPr/>
          <p:nvPr/>
        </p:nvSpPr>
        <p:spPr>
          <a:xfrm>
            <a:off x="5663845" y="1257982"/>
            <a:ext cx="1487206" cy="736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Remove vertical lines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97D13073-EFD3-43FA-B1B7-30E5F61964F6}"/>
              </a:ext>
            </a:extLst>
          </p:cNvPr>
          <p:cNvSpPr/>
          <p:nvPr/>
        </p:nvSpPr>
        <p:spPr>
          <a:xfrm rot="5400000">
            <a:off x="9325960" y="3194779"/>
            <a:ext cx="1487205" cy="736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20AD892-5915-4129-86CE-B1E12A710AB0}"/>
              </a:ext>
            </a:extLst>
          </p:cNvPr>
          <p:cNvSpPr txBox="1"/>
          <p:nvPr/>
        </p:nvSpPr>
        <p:spPr>
          <a:xfrm>
            <a:off x="9565494" y="3234870"/>
            <a:ext cx="1338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Rotate</a:t>
            </a:r>
            <a:endParaRPr lang="zh-CN" altLang="en-US" sz="24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53BC9D5-05F0-4940-9FE4-40D6D7031C6B}"/>
              </a:ext>
            </a:extLst>
          </p:cNvPr>
          <p:cNvCxnSpPr>
            <a:cxnSpLocks/>
          </p:cNvCxnSpPr>
          <p:nvPr/>
        </p:nvCxnSpPr>
        <p:spPr>
          <a:xfrm>
            <a:off x="1936102" y="6673344"/>
            <a:ext cx="5831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E4CC26BF-AF44-4D0D-B4ED-A8200679C947}"/>
              </a:ext>
            </a:extLst>
          </p:cNvPr>
          <p:cNvSpPr txBox="1"/>
          <p:nvPr/>
        </p:nvSpPr>
        <p:spPr>
          <a:xfrm>
            <a:off x="607710" y="5613010"/>
            <a:ext cx="793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time</a:t>
            </a:r>
            <a:endParaRPr lang="zh-CN" altLang="en-US" sz="2400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7E6A12E-0849-4579-9085-339FC2F9EA19}"/>
              </a:ext>
            </a:extLst>
          </p:cNvPr>
          <p:cNvGrpSpPr/>
          <p:nvPr/>
        </p:nvGrpSpPr>
        <p:grpSpPr>
          <a:xfrm>
            <a:off x="388570" y="5111944"/>
            <a:ext cx="1531277" cy="1547815"/>
            <a:chOff x="1038617" y="3968944"/>
            <a:chExt cx="1531277" cy="1547815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A4752A3-371D-4C7F-8228-EF4BA90EAC03}"/>
                </a:ext>
              </a:extLst>
            </p:cNvPr>
            <p:cNvGrpSpPr/>
            <p:nvPr/>
          </p:nvGrpSpPr>
          <p:grpSpPr>
            <a:xfrm>
              <a:off x="1545460" y="4484882"/>
              <a:ext cx="1024434" cy="1031877"/>
              <a:chOff x="133806" y="3369329"/>
              <a:chExt cx="1815608" cy="1828800"/>
            </a:xfrm>
          </p:grpSpPr>
          <p:cxnSp>
            <p:nvCxnSpPr>
              <p:cNvPr id="116" name="Connector: Elbow 115">
                <a:extLst>
                  <a:ext uri="{FF2B5EF4-FFF2-40B4-BE49-F238E27FC236}">
                    <a16:creationId xmlns:a16="http://schemas.microsoft.com/office/drawing/2014/main" id="{732EBCDE-7043-4D0B-933E-3512A16D92F4}"/>
                  </a:ext>
                </a:extLst>
              </p:cNvPr>
              <p:cNvCxnSpPr/>
              <p:nvPr/>
            </p:nvCxnSpPr>
            <p:spPr>
              <a:xfrm>
                <a:off x="133806" y="3369329"/>
                <a:ext cx="914400" cy="914400"/>
              </a:xfrm>
              <a:prstGeom prst="bentConnector3">
                <a:avLst>
                  <a:gd name="adj1" fmla="val 106123"/>
                </a:avLst>
              </a:prstGeom>
              <a:ln w="762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or: Elbow 116">
                <a:extLst>
                  <a:ext uri="{FF2B5EF4-FFF2-40B4-BE49-F238E27FC236}">
                    <a16:creationId xmlns:a16="http://schemas.microsoft.com/office/drawing/2014/main" id="{2AFF08EE-E0C9-4537-9FB3-CB987BE09E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5014" y="4283729"/>
                <a:ext cx="914400" cy="914400"/>
              </a:xfrm>
              <a:prstGeom prst="bentConnector3">
                <a:avLst>
                  <a:gd name="adj1" fmla="val 107107"/>
                </a:avLst>
              </a:prstGeom>
              <a:ln w="762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Connector: Elbow 124">
              <a:extLst>
                <a:ext uri="{FF2B5EF4-FFF2-40B4-BE49-F238E27FC236}">
                  <a16:creationId xmlns:a16="http://schemas.microsoft.com/office/drawing/2014/main" id="{87306142-10E6-4BC4-8C5D-74FDCD65ED17}"/>
                </a:ext>
              </a:extLst>
            </p:cNvPr>
            <p:cNvCxnSpPr/>
            <p:nvPr/>
          </p:nvCxnSpPr>
          <p:spPr>
            <a:xfrm>
              <a:off x="1038617" y="3968944"/>
              <a:ext cx="515939" cy="515938"/>
            </a:xfrm>
            <a:prstGeom prst="bentConnector3">
              <a:avLst>
                <a:gd name="adj1" fmla="val 106123"/>
              </a:avLst>
            </a:prstGeom>
            <a:ln w="762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2FC07C8F-F743-44B6-B423-60764120AB14}"/>
              </a:ext>
            </a:extLst>
          </p:cNvPr>
          <p:cNvSpPr/>
          <p:nvPr/>
        </p:nvSpPr>
        <p:spPr>
          <a:xfrm rot="10800000">
            <a:off x="5547122" y="5205152"/>
            <a:ext cx="1487205" cy="736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786EFFD-9311-48E7-90CE-B9F010F615F9}"/>
              </a:ext>
            </a:extLst>
          </p:cNvPr>
          <p:cNvSpPr txBox="1"/>
          <p:nvPr/>
        </p:nvSpPr>
        <p:spPr>
          <a:xfrm>
            <a:off x="5714766" y="5086506"/>
            <a:ext cx="1338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Change </a:t>
            </a:r>
          </a:p>
          <a:p>
            <a:pPr algn="ctr"/>
            <a:r>
              <a:rPr lang="en-US" altLang="zh-CN" sz="2000" dirty="0"/>
              <a:t>time</a:t>
            </a:r>
          </a:p>
          <a:p>
            <a:pPr algn="ctr"/>
            <a:r>
              <a:rPr lang="en-US" altLang="zh-CN" sz="2000" dirty="0"/>
              <a:t>direction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70718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5B837868-AD27-43B5-A515-F4539D38010A}"/>
              </a:ext>
            </a:extLst>
          </p:cNvPr>
          <p:cNvGrpSpPr/>
          <p:nvPr/>
        </p:nvGrpSpPr>
        <p:grpSpPr>
          <a:xfrm>
            <a:off x="4567717" y="1992085"/>
            <a:ext cx="1855367" cy="1544554"/>
            <a:chOff x="660329" y="1390034"/>
            <a:chExt cx="2514401" cy="2093186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3AB86F6C-CEA3-4A8C-8DF1-40C92ABA407E}"/>
                </a:ext>
              </a:extLst>
            </p:cNvPr>
            <p:cNvCxnSpPr/>
            <p:nvPr/>
          </p:nvCxnSpPr>
          <p:spPr>
            <a:xfrm>
              <a:off x="660329" y="139003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53F210C-CBA8-4DC4-A788-5462F531FE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7604" y="1390034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B9F7E5C-6A9B-4B3E-B842-7A8219315FA8}"/>
                </a:ext>
              </a:extLst>
            </p:cNvPr>
            <p:cNvCxnSpPr>
              <a:cxnSpLocks/>
            </p:cNvCxnSpPr>
            <p:nvPr/>
          </p:nvCxnSpPr>
          <p:spPr>
            <a:xfrm>
              <a:off x="1916241" y="2645945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2630C30-1068-4CFB-818B-90436C53BB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1902" y="1390034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89C886-1975-405A-9F66-28BA6AB694ED}"/>
                </a:ext>
              </a:extLst>
            </p:cNvPr>
            <p:cNvSpPr txBox="1"/>
            <p:nvPr/>
          </p:nvSpPr>
          <p:spPr>
            <a:xfrm>
              <a:off x="718273" y="1597273"/>
              <a:ext cx="337405" cy="630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A2646C-90F7-4F36-B3B9-E27A1BE8E408}"/>
                    </a:ext>
                  </a:extLst>
                </p:cNvPr>
                <p:cNvSpPr txBox="1"/>
                <p:nvPr/>
              </p:nvSpPr>
              <p:spPr>
                <a:xfrm>
                  <a:off x="1129848" y="2088545"/>
                  <a:ext cx="587403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altLang="zh-CN" sz="2800" dirty="0"/>
                    <a:t> </a:t>
                  </a:r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A2646C-90F7-4F36-B3B9-E27A1BE8E4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848" y="2088545"/>
                  <a:ext cx="587403" cy="6763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53C9F8-0233-4006-A9F8-F2BB318190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8818" y="139003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3476B67-87DA-4A7B-BB1E-535DE2D714DD}"/>
              </a:ext>
            </a:extLst>
          </p:cNvPr>
          <p:cNvGrpSpPr/>
          <p:nvPr/>
        </p:nvGrpSpPr>
        <p:grpSpPr>
          <a:xfrm>
            <a:off x="9208159" y="1997368"/>
            <a:ext cx="1855367" cy="1544554"/>
            <a:chOff x="8544230" y="847558"/>
            <a:chExt cx="2514401" cy="20931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15DB99-2C02-4DE0-ACB3-7A15BE6ADB7A}"/>
                    </a:ext>
                  </a:extLst>
                </p:cNvPr>
                <p:cNvSpPr txBox="1"/>
                <p:nvPr/>
              </p:nvSpPr>
              <p:spPr>
                <a:xfrm>
                  <a:off x="10093270" y="1488699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15DB99-2C02-4DE0-ACB3-7A15BE6AD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3270" y="1488699"/>
                  <a:ext cx="337405" cy="676353"/>
                </a:xfrm>
                <a:prstGeom prst="rect">
                  <a:avLst/>
                </a:prstGeom>
                <a:blipFill>
                  <a:blip r:embed="rId3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62DA47-D0D1-4715-A726-401BB1C8F350}"/>
                </a:ext>
              </a:extLst>
            </p:cNvPr>
            <p:cNvSpPr txBox="1"/>
            <p:nvPr/>
          </p:nvSpPr>
          <p:spPr>
            <a:xfrm>
              <a:off x="10701407" y="1131914"/>
              <a:ext cx="337405" cy="709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D5B0B55-13A8-45A1-854D-3775ADE2A898}"/>
                </a:ext>
              </a:extLst>
            </p:cNvPr>
            <p:cNvCxnSpPr/>
            <p:nvPr/>
          </p:nvCxnSpPr>
          <p:spPr>
            <a:xfrm flipH="1">
              <a:off x="9802719" y="847558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D84A9D9-CC7E-4684-AF31-BD8335297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84081" y="847558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8B1F6BA-A63E-4D8A-82FA-6547CEEDA5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2719" y="2103470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FD74846-3115-4AAE-AFAB-1D59EC0710B7}"/>
                </a:ext>
              </a:extLst>
            </p:cNvPr>
            <p:cNvCxnSpPr>
              <a:cxnSpLocks/>
            </p:cNvCxnSpPr>
            <p:nvPr/>
          </p:nvCxnSpPr>
          <p:spPr>
            <a:xfrm>
              <a:off x="10228420" y="847558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A6495E8-49BC-47BA-83AE-AA77BE5EDA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4230" y="847558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51ECFFC-D4CA-4766-891A-DA3DACB4838D}"/>
              </a:ext>
            </a:extLst>
          </p:cNvPr>
          <p:cNvGrpSpPr/>
          <p:nvPr/>
        </p:nvGrpSpPr>
        <p:grpSpPr>
          <a:xfrm>
            <a:off x="5469511" y="4930998"/>
            <a:ext cx="1855367" cy="1544554"/>
            <a:chOff x="3644270" y="3917255"/>
            <a:chExt cx="2514401" cy="209318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3F9AC3-4A67-4670-8EC0-8C2E38DDAED4}"/>
                </a:ext>
              </a:extLst>
            </p:cNvPr>
            <p:cNvCxnSpPr/>
            <p:nvPr/>
          </p:nvCxnSpPr>
          <p:spPr>
            <a:xfrm>
              <a:off x="3644270" y="3917255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15182FC-536D-4D29-9A55-32CEA0536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1545" y="3917255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DE243C-F189-4F6D-B6D8-2F0946C6080E}"/>
                </a:ext>
              </a:extLst>
            </p:cNvPr>
            <p:cNvCxnSpPr>
              <a:cxnSpLocks/>
            </p:cNvCxnSpPr>
            <p:nvPr/>
          </p:nvCxnSpPr>
          <p:spPr>
            <a:xfrm>
              <a:off x="4900182" y="5173166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B83AC13-5241-474F-95B4-9F633245D12D}"/>
                </a:ext>
              </a:extLst>
            </p:cNvPr>
            <p:cNvCxnSpPr>
              <a:cxnSpLocks/>
            </p:cNvCxnSpPr>
            <p:nvPr/>
          </p:nvCxnSpPr>
          <p:spPr>
            <a:xfrm>
              <a:off x="4458419" y="3917255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F65C460-33E9-4155-8109-AB58E780E751}"/>
                </a:ext>
              </a:extLst>
            </p:cNvPr>
            <p:cNvSpPr txBox="1"/>
            <p:nvPr/>
          </p:nvSpPr>
          <p:spPr>
            <a:xfrm>
              <a:off x="4922475" y="4169407"/>
              <a:ext cx="337405" cy="709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e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0737B5F-6A36-480F-AF25-1043AD894675}"/>
                    </a:ext>
                  </a:extLst>
                </p:cNvPr>
                <p:cNvSpPr txBox="1"/>
                <p:nvPr/>
              </p:nvSpPr>
              <p:spPr>
                <a:xfrm>
                  <a:off x="4267422" y="4724830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0737B5F-6A36-480F-AF25-1043AD894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422" y="4724830"/>
                  <a:ext cx="337405" cy="676353"/>
                </a:xfrm>
                <a:prstGeom prst="rect">
                  <a:avLst/>
                </a:prstGeom>
                <a:blipFill>
                  <a:blip r:embed="rId4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458B7F0-B72B-453F-8564-00BB1F6BAA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2759" y="3917255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BCA4BDB-E894-4584-8E31-49264E812740}"/>
              </a:ext>
            </a:extLst>
          </p:cNvPr>
          <p:cNvGrpSpPr/>
          <p:nvPr/>
        </p:nvGrpSpPr>
        <p:grpSpPr>
          <a:xfrm>
            <a:off x="8314127" y="4931000"/>
            <a:ext cx="1855366" cy="1544554"/>
            <a:chOff x="6763501" y="3917254"/>
            <a:chExt cx="2514400" cy="209318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1098920-6E2D-4B03-8C8A-DDC301A77C20}"/>
                </a:ext>
              </a:extLst>
            </p:cNvPr>
            <p:cNvCxnSpPr/>
            <p:nvPr/>
          </p:nvCxnSpPr>
          <p:spPr>
            <a:xfrm>
              <a:off x="6763501" y="391725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DF7C05-E0D5-4228-8F58-9AEFE717EDDE}"/>
                </a:ext>
              </a:extLst>
            </p:cNvPr>
            <p:cNvCxnSpPr>
              <a:cxnSpLocks/>
            </p:cNvCxnSpPr>
            <p:nvPr/>
          </p:nvCxnSpPr>
          <p:spPr>
            <a:xfrm>
              <a:off x="8019413" y="5173166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634D492-967B-459A-9E6D-0972339CA382}"/>
                </a:ext>
              </a:extLst>
            </p:cNvPr>
            <p:cNvGrpSpPr/>
            <p:nvPr/>
          </p:nvGrpSpPr>
          <p:grpSpPr>
            <a:xfrm flipH="1">
              <a:off x="7577649" y="3917254"/>
              <a:ext cx="860401" cy="837275"/>
              <a:chOff x="5790993" y="5777999"/>
              <a:chExt cx="1479774" cy="144000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7DA4822-5FC6-478B-A0D1-FF5F236784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0767" y="5777999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B628298-717D-4D71-9DC6-98364F2E5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0993" y="5777999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ABCB678-18A3-40BE-A8D5-BC5915FAFB8E}"/>
                </a:ext>
              </a:extLst>
            </p:cNvPr>
            <p:cNvSpPr txBox="1"/>
            <p:nvPr/>
          </p:nvSpPr>
          <p:spPr>
            <a:xfrm>
              <a:off x="7698062" y="4158321"/>
              <a:ext cx="337405" cy="709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e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8B0ADF-7AF4-480D-871D-91CE38F93936}"/>
                    </a:ext>
                  </a:extLst>
                </p:cNvPr>
                <p:cNvSpPr txBox="1"/>
                <p:nvPr/>
              </p:nvSpPr>
              <p:spPr>
                <a:xfrm>
                  <a:off x="8481241" y="4649947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8B0ADF-7AF4-480D-871D-91CE38F93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1241" y="4649947"/>
                  <a:ext cx="337405" cy="676353"/>
                </a:xfrm>
                <a:prstGeom prst="rect">
                  <a:avLst/>
                </a:prstGeom>
                <a:blipFill>
                  <a:blip r:embed="rId5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DC4E698-05CB-4DAD-83C2-7625932D6E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989" y="391725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32CFC24-3270-4C86-95AC-F463FD45394A}"/>
              </a:ext>
            </a:extLst>
          </p:cNvPr>
          <p:cNvGrpSpPr/>
          <p:nvPr/>
        </p:nvGrpSpPr>
        <p:grpSpPr>
          <a:xfrm>
            <a:off x="6887746" y="277617"/>
            <a:ext cx="1855367" cy="1558762"/>
            <a:chOff x="4667737" y="847559"/>
            <a:chExt cx="2514401" cy="2112441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9D649C7-763E-4D27-AA71-F1E3BFCABF8B}"/>
                </a:ext>
              </a:extLst>
            </p:cNvPr>
            <p:cNvCxnSpPr/>
            <p:nvPr/>
          </p:nvCxnSpPr>
          <p:spPr>
            <a:xfrm>
              <a:off x="4667737" y="86681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56553E4-761C-4E2C-ACC5-ECAAB5D417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44863" y="847559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73DAEC9-0C1E-4D9A-B183-FC616AD214E3}"/>
                </a:ext>
              </a:extLst>
            </p:cNvPr>
            <p:cNvCxnSpPr>
              <a:cxnSpLocks/>
            </p:cNvCxnSpPr>
            <p:nvPr/>
          </p:nvCxnSpPr>
          <p:spPr>
            <a:xfrm>
              <a:off x="5923650" y="2122725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F09BB17-6853-49AD-B683-879F22B8ED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9311" y="866814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EE3C7C-3027-4362-824C-103B27524D9E}"/>
                </a:ext>
              </a:extLst>
            </p:cNvPr>
            <p:cNvSpPr txBox="1"/>
            <p:nvPr/>
          </p:nvSpPr>
          <p:spPr>
            <a:xfrm>
              <a:off x="4856258" y="1140383"/>
              <a:ext cx="337405" cy="63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D01DD-A34E-4D00-8ABB-49C2F2CEA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6226" y="86681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5AB8569-26DC-42A6-9B7D-494A7860AE98}"/>
                </a:ext>
              </a:extLst>
            </p:cNvPr>
            <p:cNvSpPr txBox="1"/>
            <p:nvPr/>
          </p:nvSpPr>
          <p:spPr>
            <a:xfrm>
              <a:off x="6691336" y="1140383"/>
              <a:ext cx="337405" cy="709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</p:grpSp>
      <p:sp>
        <p:nvSpPr>
          <p:cNvPr id="56" name="Pentagon 55">
            <a:extLst>
              <a:ext uri="{FF2B5EF4-FFF2-40B4-BE49-F238E27FC236}">
                <a16:creationId xmlns:a16="http://schemas.microsoft.com/office/drawing/2014/main" id="{455AF7C4-361C-4073-82DF-DAEB42841053}"/>
              </a:ext>
            </a:extLst>
          </p:cNvPr>
          <p:cNvSpPr/>
          <p:nvPr/>
        </p:nvSpPr>
        <p:spPr>
          <a:xfrm>
            <a:off x="5491655" y="1212520"/>
            <a:ext cx="4618649" cy="4398712"/>
          </a:xfrm>
          <a:prstGeom prst="pentag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A3A679D-80EE-4B8C-846B-3DF392F7D598}"/>
              </a:ext>
            </a:extLst>
          </p:cNvPr>
          <p:cNvCxnSpPr>
            <a:cxnSpLocks/>
          </p:cNvCxnSpPr>
          <p:nvPr/>
        </p:nvCxnSpPr>
        <p:spPr>
          <a:xfrm flipH="1">
            <a:off x="7017551" y="5493507"/>
            <a:ext cx="1593856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FA2280A-23B4-4E46-BF9E-CC9D63117F06}"/>
              </a:ext>
            </a:extLst>
          </p:cNvPr>
          <p:cNvCxnSpPr>
            <a:cxnSpLocks/>
          </p:cNvCxnSpPr>
          <p:nvPr/>
        </p:nvCxnSpPr>
        <p:spPr>
          <a:xfrm rot="4320000" flipH="1">
            <a:off x="5432222" y="3844797"/>
            <a:ext cx="1593856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EB9C7DD-9E3E-4C90-A15A-975EFF52B9ED}"/>
              </a:ext>
            </a:extLst>
          </p:cNvPr>
          <p:cNvCxnSpPr>
            <a:cxnSpLocks/>
          </p:cNvCxnSpPr>
          <p:nvPr/>
        </p:nvCxnSpPr>
        <p:spPr>
          <a:xfrm rot="12960000">
            <a:off x="8075415" y="2095645"/>
            <a:ext cx="1593856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A92655E-1C16-4B96-B916-35A0AF45A7DC}"/>
              </a:ext>
            </a:extLst>
          </p:cNvPr>
          <p:cNvCxnSpPr>
            <a:cxnSpLocks/>
          </p:cNvCxnSpPr>
          <p:nvPr/>
        </p:nvCxnSpPr>
        <p:spPr>
          <a:xfrm rot="17280000" flipH="1">
            <a:off x="8848039" y="3844796"/>
            <a:ext cx="1593856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E467FBC-700B-4389-9953-8FB380A87F75}"/>
              </a:ext>
            </a:extLst>
          </p:cNvPr>
          <p:cNvCxnSpPr>
            <a:cxnSpLocks/>
          </p:cNvCxnSpPr>
          <p:nvPr/>
        </p:nvCxnSpPr>
        <p:spPr>
          <a:xfrm rot="8640000" flipH="1">
            <a:off x="6072081" y="2069742"/>
            <a:ext cx="1593856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CA611-F35C-41AE-9135-F57F4EBC3D4B}"/>
                  </a:ext>
                </a:extLst>
              </p:cNvPr>
              <p:cNvSpPr txBox="1"/>
              <p:nvPr/>
            </p:nvSpPr>
            <p:spPr>
              <a:xfrm>
                <a:off x="6716870" y="-118074"/>
                <a:ext cx="2195218" cy="44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CA611-F35C-41AE-9135-F57F4EBC3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870" y="-118074"/>
                <a:ext cx="2195218" cy="440363"/>
              </a:xfrm>
              <a:prstGeom prst="rect">
                <a:avLst/>
              </a:prstGeom>
              <a:blipFill>
                <a:blip r:embed="rId6"/>
                <a:stretch>
                  <a:fillRect r="-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9DA934-9864-4E63-A41C-F41208D4A925}"/>
                  </a:ext>
                </a:extLst>
              </p:cNvPr>
              <p:cNvSpPr txBox="1"/>
              <p:nvPr/>
            </p:nvSpPr>
            <p:spPr>
              <a:xfrm>
                <a:off x="4354457" y="1562001"/>
                <a:ext cx="2195218" cy="44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9DA934-9864-4E63-A41C-F41208D4A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457" y="1562001"/>
                <a:ext cx="2195218" cy="440363"/>
              </a:xfrm>
              <a:prstGeom prst="rect">
                <a:avLst/>
              </a:prstGeom>
              <a:blipFill>
                <a:blip r:embed="rId7"/>
                <a:stretch>
                  <a:fillRect r="-80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9FF30E-CC66-40BD-AE86-9420EDA01B8F}"/>
                  </a:ext>
                </a:extLst>
              </p:cNvPr>
              <p:cNvSpPr txBox="1"/>
              <p:nvPr/>
            </p:nvSpPr>
            <p:spPr>
              <a:xfrm>
                <a:off x="9003735" y="1562810"/>
                <a:ext cx="2195218" cy="44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9FF30E-CC66-40BD-AE86-9420EDA01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735" y="1562810"/>
                <a:ext cx="2195218" cy="440363"/>
              </a:xfrm>
              <a:prstGeom prst="rect">
                <a:avLst/>
              </a:prstGeom>
              <a:blipFill>
                <a:blip r:embed="rId8"/>
                <a:stretch>
                  <a:fillRect r="-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46A0AA-A0D4-4221-9C42-8F57917D482D}"/>
                  </a:ext>
                </a:extLst>
              </p:cNvPr>
              <p:cNvSpPr txBox="1"/>
              <p:nvPr/>
            </p:nvSpPr>
            <p:spPr>
              <a:xfrm>
                <a:off x="5251359" y="4488517"/>
                <a:ext cx="2195218" cy="44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46A0AA-A0D4-4221-9C42-8F57917D4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359" y="4488517"/>
                <a:ext cx="2195218" cy="440363"/>
              </a:xfrm>
              <a:prstGeom prst="rect">
                <a:avLst/>
              </a:prstGeom>
              <a:blipFill>
                <a:blip r:embed="rId9"/>
                <a:stretch>
                  <a:fillRect r="-7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1D24A8-A24A-4564-B509-7D9C8C934458}"/>
                  </a:ext>
                </a:extLst>
              </p:cNvPr>
              <p:cNvSpPr txBox="1"/>
              <p:nvPr/>
            </p:nvSpPr>
            <p:spPr>
              <a:xfrm>
                <a:off x="8168842" y="4488517"/>
                <a:ext cx="2195218" cy="44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1D24A8-A24A-4564-B509-7D9C8C934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842" y="4488517"/>
                <a:ext cx="2195218" cy="440363"/>
              </a:xfrm>
              <a:prstGeom prst="rect">
                <a:avLst/>
              </a:prstGeom>
              <a:blipFill>
                <a:blip r:embed="rId10"/>
                <a:stretch>
                  <a:fillRect r="-80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ABB675-9A83-4753-B9FD-7D23262F9CAC}"/>
                  </a:ext>
                </a:extLst>
              </p:cNvPr>
              <p:cNvSpPr txBox="1"/>
              <p:nvPr/>
            </p:nvSpPr>
            <p:spPr>
              <a:xfrm>
                <a:off x="6469496" y="2195565"/>
                <a:ext cx="1109397" cy="599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𝜎𝜎</m:t>
                                  </m:r>
                                </m:sub>
                                <m:sup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ABB675-9A83-4753-B9FD-7D23262F9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496" y="2195565"/>
                <a:ext cx="1109397" cy="5998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74BD48-F498-4981-817A-5898750FCD90}"/>
                  </a:ext>
                </a:extLst>
              </p:cNvPr>
              <p:cNvSpPr txBox="1"/>
              <p:nvPr/>
            </p:nvSpPr>
            <p:spPr>
              <a:xfrm>
                <a:off x="7514636" y="1784085"/>
                <a:ext cx="599686" cy="44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74BD48-F498-4981-817A-5898750FC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636" y="1784085"/>
                <a:ext cx="599686" cy="4403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45B892-CC7D-4577-9903-47D02892C845}"/>
                  </a:ext>
                </a:extLst>
              </p:cNvPr>
              <p:cNvSpPr txBox="1"/>
              <p:nvPr/>
            </p:nvSpPr>
            <p:spPr>
              <a:xfrm>
                <a:off x="5191812" y="3493644"/>
                <a:ext cx="599686" cy="44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45B892-CC7D-4577-9903-47D02892C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812" y="3493644"/>
                <a:ext cx="599686" cy="44036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1739C6-AC33-4395-8CB3-766A0C349F0F}"/>
                  </a:ext>
                </a:extLst>
              </p:cNvPr>
              <p:cNvSpPr txBox="1"/>
              <p:nvPr/>
            </p:nvSpPr>
            <p:spPr>
              <a:xfrm>
                <a:off x="9862867" y="3477572"/>
                <a:ext cx="599686" cy="44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1739C6-AC33-4395-8CB3-766A0C349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2867" y="3477572"/>
                <a:ext cx="599686" cy="4403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2862EA0-A8D3-479F-835C-218468BE347C}"/>
                  </a:ext>
                </a:extLst>
              </p:cNvPr>
              <p:cNvSpPr txBox="1"/>
              <p:nvPr/>
            </p:nvSpPr>
            <p:spPr>
              <a:xfrm>
                <a:off x="8933020" y="6412966"/>
                <a:ext cx="599686" cy="44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2862EA0-A8D3-479F-835C-218468BE3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020" y="6412966"/>
                <a:ext cx="599686" cy="44036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36FE25-77CA-4BD4-9739-29873F23A2CD}"/>
                  </a:ext>
                </a:extLst>
              </p:cNvPr>
              <p:cNvSpPr txBox="1"/>
              <p:nvPr/>
            </p:nvSpPr>
            <p:spPr>
              <a:xfrm>
                <a:off x="6102404" y="6417637"/>
                <a:ext cx="599686" cy="44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36FE25-77CA-4BD4-9739-29873F23A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404" y="6417637"/>
                <a:ext cx="599686" cy="44036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566E0C-DFFE-45D3-9683-F3279348D55B}"/>
                  </a:ext>
                </a:extLst>
              </p:cNvPr>
              <p:cNvSpPr txBox="1"/>
              <p:nvPr/>
            </p:nvSpPr>
            <p:spPr>
              <a:xfrm>
                <a:off x="8092754" y="2194882"/>
                <a:ext cx="630922" cy="60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𝜎𝜎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566E0C-DFFE-45D3-9683-F3279348D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754" y="2194882"/>
                <a:ext cx="630922" cy="602153"/>
              </a:xfrm>
              <a:prstGeom prst="rect">
                <a:avLst/>
              </a:prstGeom>
              <a:blipFill>
                <a:blip r:embed="rId17"/>
                <a:stretch>
                  <a:fillRect r="-68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D24885-07A6-46AF-BC8F-7CDA8DAC031E}"/>
                  </a:ext>
                </a:extLst>
              </p:cNvPr>
              <p:cNvSpPr txBox="1"/>
              <p:nvPr/>
            </p:nvSpPr>
            <p:spPr>
              <a:xfrm>
                <a:off x="6283824" y="3579019"/>
                <a:ext cx="1229913" cy="471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𝜎𝜎𝜎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D24885-07A6-46AF-BC8F-7CDA8DAC0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824" y="3579019"/>
                <a:ext cx="1229913" cy="47128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96EE027C-E04F-4E96-8A32-BF68D5E322D2}"/>
              </a:ext>
            </a:extLst>
          </p:cNvPr>
          <p:cNvGrpSpPr/>
          <p:nvPr/>
        </p:nvGrpSpPr>
        <p:grpSpPr>
          <a:xfrm>
            <a:off x="7341111" y="4940533"/>
            <a:ext cx="1147952" cy="852822"/>
            <a:chOff x="4668807" y="5400293"/>
            <a:chExt cx="1203481" cy="8940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919D89E3-C0BD-433C-A268-64C3C8E1D0A1}"/>
                    </a:ext>
                  </a:extLst>
                </p:cNvPr>
                <p:cNvSpPr txBox="1"/>
                <p:nvPr/>
              </p:nvSpPr>
              <p:spPr>
                <a:xfrm>
                  <a:off x="4668807" y="5400293"/>
                  <a:ext cx="1203481" cy="6288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  <m:sup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919D89E3-C0BD-433C-A268-64C3C8E1D0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807" y="5400293"/>
                  <a:ext cx="1203481" cy="62886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57C3E0E-FFE0-4191-B76E-C1C30A1447DF}"/>
                    </a:ext>
                  </a:extLst>
                </p:cNvPr>
                <p:cNvSpPr txBox="1"/>
                <p:nvPr/>
              </p:nvSpPr>
              <p:spPr>
                <a:xfrm>
                  <a:off x="4744939" y="5939437"/>
                  <a:ext cx="1006946" cy="3549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57C3E0E-FFE0-4191-B76E-C1C30A1447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4939" y="5939437"/>
                  <a:ext cx="1006946" cy="354931"/>
                </a:xfrm>
                <a:prstGeom prst="rect">
                  <a:avLst/>
                </a:prstGeom>
                <a:blipFill>
                  <a:blip r:embed="rId20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3100559-3C24-4513-8B47-1D6AAABBC6F0}"/>
                  </a:ext>
                </a:extLst>
              </p:cNvPr>
              <p:cNvSpPr txBox="1"/>
              <p:nvPr/>
            </p:nvSpPr>
            <p:spPr>
              <a:xfrm>
                <a:off x="8210977" y="2689748"/>
                <a:ext cx="9604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3100559-3C24-4513-8B47-1D6AAABBC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977" y="2689748"/>
                <a:ext cx="960485" cy="338554"/>
              </a:xfrm>
              <a:prstGeom prst="rect">
                <a:avLst/>
              </a:prstGeom>
              <a:blipFill>
                <a:blip r:embed="rId2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2010AAA-8B66-4F5A-B34D-64C578B72550}"/>
                  </a:ext>
                </a:extLst>
              </p:cNvPr>
              <p:cNvSpPr txBox="1"/>
              <p:nvPr/>
            </p:nvSpPr>
            <p:spPr>
              <a:xfrm>
                <a:off x="6606778" y="2694626"/>
                <a:ext cx="960485" cy="322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2010AAA-8B66-4F5A-B34D-64C578B72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778" y="2694626"/>
                <a:ext cx="960485" cy="322933"/>
              </a:xfrm>
              <a:prstGeom prst="rect">
                <a:avLst/>
              </a:prstGeom>
              <a:blipFill>
                <a:blip r:embed="rId22"/>
                <a:stretch>
                  <a:fillRect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FB815A0-BFB4-49C2-88D7-4B3F459AB54E}"/>
                  </a:ext>
                </a:extLst>
              </p:cNvPr>
              <p:cNvSpPr txBox="1"/>
              <p:nvPr/>
            </p:nvSpPr>
            <p:spPr>
              <a:xfrm>
                <a:off x="8400871" y="3575441"/>
                <a:ext cx="1229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𝜎𝜎𝜎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FB815A0-BFB4-49C2-88D7-4B3F459AB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871" y="3575441"/>
                <a:ext cx="1229913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A196AD85-A9A7-4FAA-A245-FD0682E37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10959" y="-118074"/>
            <a:ext cx="6968371" cy="7048982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2DAB7D7B-D48D-4683-ADCC-1854110E7526}"/>
              </a:ext>
            </a:extLst>
          </p:cNvPr>
          <p:cNvSpPr/>
          <p:nvPr/>
        </p:nvSpPr>
        <p:spPr>
          <a:xfrm>
            <a:off x="2465061" y="2532771"/>
            <a:ext cx="1939878" cy="960874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805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20E9BBBA-53BC-464F-9227-5E2AA7A7E755}"/>
              </a:ext>
            </a:extLst>
          </p:cNvPr>
          <p:cNvGrpSpPr/>
          <p:nvPr/>
        </p:nvGrpSpPr>
        <p:grpSpPr>
          <a:xfrm>
            <a:off x="-4433227" y="0"/>
            <a:ext cx="6556638" cy="3142787"/>
            <a:chOff x="-13630" y="765154"/>
            <a:chExt cx="8319957" cy="398799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5922F20-5016-4912-995B-4986C7B7E846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92CA19-6565-4E2F-AE62-5A97D8252D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CA1CE7-91A9-4D45-9E6E-96B9EA7BD6BE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32D0AB6-806D-4BC6-8BDF-1E85909972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265C90C-157D-4169-B623-5680019215EF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19D3DC9-06FD-49B6-BA24-B1EB2EF386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3E26E7E-AFCC-4307-857E-EA2B9EE3F4A7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ABDCCAD-DCFE-4BF1-8E86-79C9923CBD2F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2" cy="909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2" cy="90973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/>
                <p:nvPr/>
              </p:nvSpPr>
              <p:spPr>
                <a:xfrm>
                  <a:off x="-13630" y="765154"/>
                  <a:ext cx="34480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4"/>
                  <a:ext cx="3448095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5455" r="-909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23513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3636" r="-10909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440633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/>
                <p:nvPr/>
              </p:nvSpPr>
              <p:spPr>
                <a:xfrm>
                  <a:off x="4858232" y="765154"/>
                  <a:ext cx="34480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232" y="765154"/>
                  <a:ext cx="3448095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380081-497B-41E1-B16C-B002B6D53AE5}"/>
              </a:ext>
            </a:extLst>
          </p:cNvPr>
          <p:cNvGrpSpPr/>
          <p:nvPr/>
        </p:nvGrpSpPr>
        <p:grpSpPr>
          <a:xfrm>
            <a:off x="-4476235" y="3663715"/>
            <a:ext cx="6556638" cy="3142787"/>
            <a:chOff x="-115251" y="3682109"/>
            <a:chExt cx="6556638" cy="314278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6482C9-D562-45D1-AF98-813DB35A9B66}"/>
                </a:ext>
              </a:extLst>
            </p:cNvPr>
            <p:cNvCxnSpPr/>
            <p:nvPr/>
          </p:nvCxnSpPr>
          <p:spPr>
            <a:xfrm>
              <a:off x="43310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DBF944-D823-431D-B2D3-3E381F4BE5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8119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5C5C886-13FB-49D3-B92F-122FAC133142}"/>
                </a:ext>
              </a:extLst>
            </p:cNvPr>
            <p:cNvCxnSpPr>
              <a:cxnSpLocks/>
            </p:cNvCxnSpPr>
            <p:nvPr/>
          </p:nvCxnSpPr>
          <p:spPr>
            <a:xfrm>
              <a:off x="1178119" y="5326268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4866ABA-0C39-440D-A04A-3BE8D71E64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140" y="4191459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3650469-B354-493B-9D78-6BC3EFE9EBE2}"/>
                </a:ext>
              </a:extLst>
            </p:cNvPr>
            <p:cNvCxnSpPr/>
            <p:nvPr/>
          </p:nvCxnSpPr>
          <p:spPr>
            <a:xfrm>
              <a:off x="3892972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68D6D1A-DBC4-417F-B3CE-BE084A44F2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7780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10F6F30-BAEF-4947-91CD-578C74A31E01}"/>
                </a:ext>
              </a:extLst>
            </p:cNvPr>
            <p:cNvCxnSpPr>
              <a:cxnSpLocks/>
            </p:cNvCxnSpPr>
            <p:nvPr/>
          </p:nvCxnSpPr>
          <p:spPr>
            <a:xfrm>
              <a:off x="5027780" y="5268212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F9F5FC7-456C-41DC-860B-819EFCE95BB7}"/>
                </a:ext>
              </a:extLst>
            </p:cNvPr>
            <p:cNvCxnSpPr>
              <a:cxnSpLocks/>
            </p:cNvCxnSpPr>
            <p:nvPr/>
          </p:nvCxnSpPr>
          <p:spPr>
            <a:xfrm>
              <a:off x="5018206" y="4133403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/>
                <p:nvPr/>
              </p:nvSpPr>
              <p:spPr>
                <a:xfrm>
                  <a:off x="1632399" y="4717009"/>
                  <a:ext cx="3161468" cy="8069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399" y="4717009"/>
                  <a:ext cx="3161468" cy="80695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/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/>
                <p:nvPr/>
              </p:nvSpPr>
              <p:spPr>
                <a:xfrm>
                  <a:off x="4883642" y="6403021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642" y="6403021"/>
                  <a:ext cx="333754" cy="363820"/>
                </a:xfrm>
                <a:prstGeom prst="rect">
                  <a:avLst/>
                </a:prstGeom>
                <a:blipFill>
                  <a:blip r:embed="rId11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/>
                <p:nvPr/>
              </p:nvSpPr>
              <p:spPr>
                <a:xfrm>
                  <a:off x="969453" y="6461076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53" y="6461076"/>
                  <a:ext cx="333754" cy="363820"/>
                </a:xfrm>
                <a:prstGeom prst="rect">
                  <a:avLst/>
                </a:prstGeom>
                <a:blipFill>
                  <a:blip r:embed="rId12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/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2564" r="-1282" b="-17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/>
                <p:nvPr/>
              </p:nvSpPr>
              <p:spPr>
                <a:xfrm>
                  <a:off x="285516" y="4700808"/>
                  <a:ext cx="347246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516" y="4700808"/>
                  <a:ext cx="347246" cy="363820"/>
                </a:xfrm>
                <a:prstGeom prst="rect">
                  <a:avLst/>
                </a:prstGeom>
                <a:blipFill>
                  <a:blip r:embed="rId14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/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DF0BC40-16DC-41A7-95BA-FC3EBE1374DE}"/>
              </a:ext>
            </a:extLst>
          </p:cNvPr>
          <p:cNvGrpSpPr/>
          <p:nvPr/>
        </p:nvGrpSpPr>
        <p:grpSpPr>
          <a:xfrm>
            <a:off x="2972740" y="-106551"/>
            <a:ext cx="6430241" cy="3133323"/>
            <a:chOff x="-13630" y="691099"/>
            <a:chExt cx="8336190" cy="4062052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56ED292-DD01-4F74-83BE-9B006B17D17B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143A626-7B7B-4FD1-99DB-D34A2C883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D2BFCD1-696F-4B12-B663-165DD374F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51389D6-BFE0-4942-8F68-80737BBDCF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EBDFB49-0584-41A4-B254-C8C415CA17A4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2E82259-979B-4AF0-92C0-9EF2A971F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1BF5061-C3F0-4B2C-8D16-F215D738192D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2B02F41-7A39-4391-A0EA-254AF2A0B160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1" cy="13391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1" cy="133915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18"/>
                  <a:stretch>
                    <a:fillRect l="-3704" r="-12963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19"/>
                  <a:stretch>
                    <a:fillRect l="-5660" r="-13208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0"/>
                  <a:stretch>
                    <a:fillRect r="-1818" b="-135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  <a:blipFill>
                  <a:blip r:embed="rId21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1A5E172-48EB-4B95-A30C-DD49BAB82245}"/>
              </a:ext>
            </a:extLst>
          </p:cNvPr>
          <p:cNvGrpSpPr/>
          <p:nvPr/>
        </p:nvGrpSpPr>
        <p:grpSpPr>
          <a:xfrm>
            <a:off x="2995416" y="3524368"/>
            <a:ext cx="6430241" cy="3133323"/>
            <a:chOff x="-13630" y="691099"/>
            <a:chExt cx="8336190" cy="4062052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3F47CD5-B92C-492D-A6C1-6E7FC73355E2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7D59A66-E1DD-4ED1-9D2E-84C494A25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B3CD378-BC34-43BB-9CA8-928A3E87E8D5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508E29D-E97E-4E32-BACF-66CB0B37D1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57EDE9F-8F30-4266-AEF2-951D91954981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BE7BCE0-6414-4CE5-BF18-B9F15220C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F7E3C0A-BBDB-47C8-8ACB-CCAC690A79D6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85AEDF-5FBB-4456-BC31-8474162600BC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1" cy="14114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𝜎𝜎𝜓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1" cy="141147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25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26"/>
                  <a:stretch>
                    <a:fillRect l="-5660" r="-13208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7"/>
                  <a:stretch>
                    <a:fillRect r="-1786" b="-155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615129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615129" cy="598504"/>
                </a:xfrm>
                <a:prstGeom prst="rect">
                  <a:avLst/>
                </a:prstGeom>
                <a:blipFill>
                  <a:blip r:embed="rId28"/>
                  <a:stretch>
                    <a:fillRect l="-2564" r="-1282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FF45584-0F39-4C6D-BCA7-8913511BA7E7}"/>
              </a:ext>
            </a:extLst>
          </p:cNvPr>
          <p:cNvCxnSpPr/>
          <p:nvPr/>
        </p:nvCxnSpPr>
        <p:spPr>
          <a:xfrm>
            <a:off x="10383536" y="392306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0014EB-0B61-4206-A48D-51DF29B6BAA7}"/>
              </a:ext>
            </a:extLst>
          </p:cNvPr>
          <p:cNvCxnSpPr>
            <a:cxnSpLocks/>
          </p:cNvCxnSpPr>
          <p:nvPr/>
        </p:nvCxnSpPr>
        <p:spPr>
          <a:xfrm flipV="1">
            <a:off x="11494300" y="392306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7ED8CE3-20ED-45D2-A602-B09ACC8A157C}"/>
              </a:ext>
            </a:extLst>
          </p:cNvPr>
          <p:cNvCxnSpPr>
            <a:cxnSpLocks/>
          </p:cNvCxnSpPr>
          <p:nvPr/>
        </p:nvCxnSpPr>
        <p:spPr>
          <a:xfrm>
            <a:off x="11494300" y="1503071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C0D8A18-6A3E-47A5-A7B7-F7158C85CA58}"/>
              </a:ext>
            </a:extLst>
          </p:cNvPr>
          <p:cNvCxnSpPr>
            <a:cxnSpLocks/>
          </p:cNvCxnSpPr>
          <p:nvPr/>
        </p:nvCxnSpPr>
        <p:spPr>
          <a:xfrm flipH="1">
            <a:off x="10929547" y="392306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3A2CF26-95AB-4AEC-850B-CDFAC65C0606}"/>
              </a:ext>
            </a:extLst>
          </p:cNvPr>
          <p:cNvCxnSpPr/>
          <p:nvPr/>
        </p:nvCxnSpPr>
        <p:spPr>
          <a:xfrm>
            <a:off x="14151633" y="335480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16B4639-0C20-41D2-B5DE-2CE49431AB99}"/>
              </a:ext>
            </a:extLst>
          </p:cNvPr>
          <p:cNvCxnSpPr>
            <a:cxnSpLocks/>
          </p:cNvCxnSpPr>
          <p:nvPr/>
        </p:nvCxnSpPr>
        <p:spPr>
          <a:xfrm flipV="1">
            <a:off x="15262398" y="335480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63AB745-0942-4D66-94F8-AC0241E25667}"/>
              </a:ext>
            </a:extLst>
          </p:cNvPr>
          <p:cNvCxnSpPr>
            <a:cxnSpLocks/>
          </p:cNvCxnSpPr>
          <p:nvPr/>
        </p:nvCxnSpPr>
        <p:spPr>
          <a:xfrm>
            <a:off x="15262398" y="1446245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1A8C128-615D-4A80-B2DB-BFBA4EFD390D}"/>
              </a:ext>
            </a:extLst>
          </p:cNvPr>
          <p:cNvCxnSpPr>
            <a:cxnSpLocks/>
          </p:cNvCxnSpPr>
          <p:nvPr/>
        </p:nvCxnSpPr>
        <p:spPr>
          <a:xfrm>
            <a:off x="15253026" y="335480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21F4DC7-8DBB-441E-B12D-09BCD65E0E1B}"/>
                  </a:ext>
                </a:extLst>
              </p:cNvPr>
              <p:cNvSpPr txBox="1"/>
              <p:nvPr/>
            </p:nvSpPr>
            <p:spPr>
              <a:xfrm>
                <a:off x="11938956" y="906720"/>
                <a:ext cx="30944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21F4DC7-8DBB-441E-B12D-09BCD65E0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8956" y="906720"/>
                <a:ext cx="3094484" cy="70788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716664C-FFCD-4AFD-ACC0-3600604EF888}"/>
                  </a:ext>
                </a:extLst>
              </p:cNvPr>
              <p:cNvSpPr txBox="1"/>
              <p:nvPr/>
            </p:nvSpPr>
            <p:spPr>
              <a:xfrm>
                <a:off x="10228334" y="-106253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1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716664C-FFCD-4AFD-ACC0-3600604EF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334" y="-106253"/>
                <a:ext cx="2659738" cy="52322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CB96575D-C58C-489D-A250-30B36740BD89}"/>
                  </a:ext>
                </a:extLst>
              </p:cNvPr>
              <p:cNvSpPr/>
              <p:nvPr/>
            </p:nvSpPr>
            <p:spPr>
              <a:xfrm>
                <a:off x="15121313" y="2557010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CB96575D-C58C-489D-A250-30B36740BD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1313" y="2557010"/>
                <a:ext cx="440633" cy="46166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6DAAB15-1C73-4BBB-8DFF-78CBAE6DD536}"/>
                  </a:ext>
                </a:extLst>
              </p:cNvPr>
              <p:cNvSpPr/>
              <p:nvPr/>
            </p:nvSpPr>
            <p:spPr>
              <a:xfrm>
                <a:off x="11290056" y="2613835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6DAAB15-1C73-4BBB-8DFF-78CBAE6DD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0056" y="2613835"/>
                <a:ext cx="440633" cy="461665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8AC017E-2116-4094-B030-14ECE21B5C14}"/>
                  </a:ext>
                </a:extLst>
              </p:cNvPr>
              <p:cNvSpPr/>
              <p:nvPr/>
            </p:nvSpPr>
            <p:spPr>
              <a:xfrm>
                <a:off x="15763960" y="834037"/>
                <a:ext cx="339889" cy="356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8AC017E-2116-4094-B030-14ECE21B5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3960" y="834037"/>
                <a:ext cx="339889" cy="356112"/>
              </a:xfrm>
              <a:prstGeom prst="rect">
                <a:avLst/>
              </a:prstGeom>
              <a:blipFill>
                <a:blip r:embed="rId34"/>
                <a:stretch>
                  <a:fillRect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EA40177-0435-435B-BA52-E2E0110B0F7D}"/>
                  </a:ext>
                </a:extLst>
              </p:cNvPr>
              <p:cNvSpPr/>
              <p:nvPr/>
            </p:nvSpPr>
            <p:spPr>
              <a:xfrm>
                <a:off x="10620610" y="890863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EA40177-0435-435B-BA52-E2E0110B0F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0610" y="890863"/>
                <a:ext cx="440633" cy="461665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0703E6-3900-45D0-BB53-0A281E6C3BCC}"/>
                  </a:ext>
                </a:extLst>
              </p:cNvPr>
              <p:cNvSpPr txBox="1"/>
              <p:nvPr/>
            </p:nvSpPr>
            <p:spPr>
              <a:xfrm>
                <a:off x="13998837" y="-163376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1      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0703E6-3900-45D0-BB53-0A281E6C3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8837" y="-163376"/>
                <a:ext cx="2659738" cy="5232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7FACB90-BBD9-4711-A982-679FAD447A2D}"/>
              </a:ext>
            </a:extLst>
          </p:cNvPr>
          <p:cNvCxnSpPr/>
          <p:nvPr/>
        </p:nvCxnSpPr>
        <p:spPr>
          <a:xfrm>
            <a:off x="10426279" y="3959573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AC94BE8-9593-4AF8-BE86-C5D1B88FA40D}"/>
              </a:ext>
            </a:extLst>
          </p:cNvPr>
          <p:cNvCxnSpPr>
            <a:cxnSpLocks/>
          </p:cNvCxnSpPr>
          <p:nvPr/>
        </p:nvCxnSpPr>
        <p:spPr>
          <a:xfrm flipV="1">
            <a:off x="11537043" y="3959573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912D45E-37EE-4BF4-98AA-DF93E5CEF6CC}"/>
              </a:ext>
            </a:extLst>
          </p:cNvPr>
          <p:cNvCxnSpPr>
            <a:cxnSpLocks/>
          </p:cNvCxnSpPr>
          <p:nvPr/>
        </p:nvCxnSpPr>
        <p:spPr>
          <a:xfrm>
            <a:off x="11537043" y="5070338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004302E-12E7-4B75-B2CE-9DC366AC52D4}"/>
              </a:ext>
            </a:extLst>
          </p:cNvPr>
          <p:cNvCxnSpPr>
            <a:cxnSpLocks/>
          </p:cNvCxnSpPr>
          <p:nvPr/>
        </p:nvCxnSpPr>
        <p:spPr>
          <a:xfrm flipH="1">
            <a:off x="10972290" y="3959573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83863A6-5A31-46D1-AA43-FDF6DB794999}"/>
              </a:ext>
            </a:extLst>
          </p:cNvPr>
          <p:cNvCxnSpPr/>
          <p:nvPr/>
        </p:nvCxnSpPr>
        <p:spPr>
          <a:xfrm>
            <a:off x="14194376" y="3902747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BC8076D-3BC6-4A8C-BBF8-B9FA5D079CC4}"/>
              </a:ext>
            </a:extLst>
          </p:cNvPr>
          <p:cNvCxnSpPr>
            <a:cxnSpLocks/>
          </p:cNvCxnSpPr>
          <p:nvPr/>
        </p:nvCxnSpPr>
        <p:spPr>
          <a:xfrm flipV="1">
            <a:off x="15305141" y="3902747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EB46BB4-B9C7-46F0-9F0C-CAEDE656742E}"/>
              </a:ext>
            </a:extLst>
          </p:cNvPr>
          <p:cNvCxnSpPr>
            <a:cxnSpLocks/>
          </p:cNvCxnSpPr>
          <p:nvPr/>
        </p:nvCxnSpPr>
        <p:spPr>
          <a:xfrm>
            <a:off x="15305141" y="5013512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729058F-A647-4196-A450-D0E69E0B8454}"/>
              </a:ext>
            </a:extLst>
          </p:cNvPr>
          <p:cNvCxnSpPr>
            <a:cxnSpLocks/>
          </p:cNvCxnSpPr>
          <p:nvPr/>
        </p:nvCxnSpPr>
        <p:spPr>
          <a:xfrm>
            <a:off x="15295769" y="3902747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8384596B-A481-4B79-819F-B7421652AC6B}"/>
                  </a:ext>
                </a:extLst>
              </p:cNvPr>
              <p:cNvSpPr txBox="1"/>
              <p:nvPr/>
            </p:nvSpPr>
            <p:spPr>
              <a:xfrm>
                <a:off x="11981699" y="4473987"/>
                <a:ext cx="3094484" cy="981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8384596B-A481-4B79-819F-B7421652A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1699" y="4473987"/>
                <a:ext cx="3094484" cy="98193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E0FBBB96-74B5-4D91-8541-06838744FB64}"/>
                  </a:ext>
                </a:extLst>
              </p:cNvPr>
              <p:cNvSpPr/>
              <p:nvPr/>
            </p:nvSpPr>
            <p:spPr>
              <a:xfrm>
                <a:off x="15164056" y="6124277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E0FBBB96-74B5-4D91-8541-06838744FB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4056" y="6124277"/>
                <a:ext cx="440633" cy="46166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96558284-1507-4E37-AA59-4EFCF6513F50}"/>
                  </a:ext>
                </a:extLst>
              </p:cNvPr>
              <p:cNvSpPr/>
              <p:nvPr/>
            </p:nvSpPr>
            <p:spPr>
              <a:xfrm>
                <a:off x="11332799" y="6181102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96558284-1507-4E37-AA59-4EFCF6513F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2799" y="6181102"/>
                <a:ext cx="440633" cy="46166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D3D22BE7-A245-4A68-B5D8-7D90FA05337A}"/>
                  </a:ext>
                </a:extLst>
              </p:cNvPr>
              <p:cNvSpPr/>
              <p:nvPr/>
            </p:nvSpPr>
            <p:spPr>
              <a:xfrm>
                <a:off x="15806703" y="4401304"/>
                <a:ext cx="339889" cy="356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D3D22BE7-A245-4A68-B5D8-7D90FA053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6703" y="4401304"/>
                <a:ext cx="339889" cy="356112"/>
              </a:xfrm>
              <a:prstGeom prst="rect">
                <a:avLst/>
              </a:prstGeom>
              <a:blipFill>
                <a:blip r:embed="rId40"/>
                <a:stretch>
                  <a:fillRect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4621FF0-ED07-40FA-93A6-CC8F3EFDA197}"/>
                  </a:ext>
                </a:extLst>
              </p:cNvPr>
              <p:cNvSpPr/>
              <p:nvPr/>
            </p:nvSpPr>
            <p:spPr>
              <a:xfrm>
                <a:off x="10663353" y="4458130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4621FF0-ED07-40FA-93A6-CC8F3EFDA1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353" y="4458130"/>
                <a:ext cx="440633" cy="461665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39D8221-ADEE-4F28-8726-5690FB7255CD}"/>
                  </a:ext>
                </a:extLst>
              </p:cNvPr>
              <p:cNvSpPr txBox="1"/>
              <p:nvPr/>
            </p:nvSpPr>
            <p:spPr>
              <a:xfrm>
                <a:off x="10249906" y="3418448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39D8221-ADEE-4F28-8726-5690FB725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9906" y="3418448"/>
                <a:ext cx="2659738" cy="52322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9B971B7-F4D7-4CCE-A880-A1FDA6EBED07}"/>
                  </a:ext>
                </a:extLst>
              </p:cNvPr>
              <p:cNvSpPr txBox="1"/>
              <p:nvPr/>
            </p:nvSpPr>
            <p:spPr>
              <a:xfrm>
                <a:off x="13975272" y="3367196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9B971B7-F4D7-4CCE-A880-A1FDA6EBE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5272" y="3367196"/>
                <a:ext cx="2659738" cy="523220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Multiplication Sign 153">
            <a:extLst>
              <a:ext uri="{FF2B5EF4-FFF2-40B4-BE49-F238E27FC236}">
                <a16:creationId xmlns:a16="http://schemas.microsoft.com/office/drawing/2014/main" id="{D46E0E55-3509-4D24-83E8-A42A8CA0F34F}"/>
              </a:ext>
            </a:extLst>
          </p:cNvPr>
          <p:cNvSpPr/>
          <p:nvPr/>
        </p:nvSpPr>
        <p:spPr>
          <a:xfrm>
            <a:off x="2927192" y="58557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Multiplication Sign 154">
            <a:extLst>
              <a:ext uri="{FF2B5EF4-FFF2-40B4-BE49-F238E27FC236}">
                <a16:creationId xmlns:a16="http://schemas.microsoft.com/office/drawing/2014/main" id="{015AFC3A-C8D7-4B73-83A2-08D83E64A9D0}"/>
              </a:ext>
            </a:extLst>
          </p:cNvPr>
          <p:cNvSpPr/>
          <p:nvPr/>
        </p:nvSpPr>
        <p:spPr>
          <a:xfrm>
            <a:off x="13988465" y="3524368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Multiplication Sign 117">
            <a:extLst>
              <a:ext uri="{FF2B5EF4-FFF2-40B4-BE49-F238E27FC236}">
                <a16:creationId xmlns:a16="http://schemas.microsoft.com/office/drawing/2014/main" id="{7B1928C4-FBBD-4FC0-84CA-D1FE61BC21A5}"/>
              </a:ext>
            </a:extLst>
          </p:cNvPr>
          <p:cNvSpPr/>
          <p:nvPr/>
        </p:nvSpPr>
        <p:spPr>
          <a:xfrm>
            <a:off x="13948472" y="-43891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14786F-6408-4B12-8545-00A517FE392F}"/>
              </a:ext>
            </a:extLst>
          </p:cNvPr>
          <p:cNvCxnSpPr/>
          <p:nvPr/>
        </p:nvCxnSpPr>
        <p:spPr>
          <a:xfrm>
            <a:off x="2508738" y="-232804"/>
            <a:ext cx="0" cy="7200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EBEB634-0916-4B21-836B-B2F2A0C88D7F}"/>
              </a:ext>
            </a:extLst>
          </p:cNvPr>
          <p:cNvCxnSpPr/>
          <p:nvPr/>
        </p:nvCxnSpPr>
        <p:spPr>
          <a:xfrm>
            <a:off x="9808698" y="-232804"/>
            <a:ext cx="0" cy="7200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73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12C19DB-4109-4C9B-981A-3D9BCA129400}"/>
              </a:ext>
            </a:extLst>
          </p:cNvPr>
          <p:cNvGrpSpPr/>
          <p:nvPr/>
        </p:nvGrpSpPr>
        <p:grpSpPr>
          <a:xfrm>
            <a:off x="555352" y="4478169"/>
            <a:ext cx="1180089" cy="2295874"/>
            <a:chOff x="985309" y="2383794"/>
            <a:chExt cx="1405308" cy="273403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77CCED2-C4AE-4AB8-AD89-44E4DCC13887}"/>
                </a:ext>
              </a:extLst>
            </p:cNvPr>
            <p:cNvGrpSpPr/>
            <p:nvPr/>
          </p:nvGrpSpPr>
          <p:grpSpPr>
            <a:xfrm>
              <a:off x="1336777" y="4407267"/>
              <a:ext cx="1053840" cy="710566"/>
              <a:chOff x="374149" y="458371"/>
              <a:chExt cx="702935" cy="710566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DAE20E0-678A-4BD9-91DB-53F31467D8FF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FFB5482-9606-4670-9E59-9DA916B65308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2A1FEE0-E15C-4618-B7CA-36070AB7A67B}"/>
                </a:ext>
              </a:extLst>
            </p:cNvPr>
            <p:cNvGrpSpPr/>
            <p:nvPr/>
          </p:nvGrpSpPr>
          <p:grpSpPr>
            <a:xfrm>
              <a:off x="985309" y="3696700"/>
              <a:ext cx="702935" cy="710566"/>
              <a:chOff x="374149" y="458371"/>
              <a:chExt cx="702935" cy="71056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05966B0-612A-47CE-8C0B-F25542863542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93DC937B-0F5F-4406-A708-FC8CEA012552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C41BFD5-7F39-4D89-97A9-20F78A24B0E2}"/>
                </a:ext>
              </a:extLst>
            </p:cNvPr>
            <p:cNvGrpSpPr/>
            <p:nvPr/>
          </p:nvGrpSpPr>
          <p:grpSpPr>
            <a:xfrm flipH="1">
              <a:off x="985461" y="3045336"/>
              <a:ext cx="702654" cy="684353"/>
              <a:chOff x="535616" y="2415540"/>
              <a:chExt cx="481162" cy="46863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2290A97-3E49-44CF-8FFC-9CE2B70666E6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06EF230-A54E-4533-8882-D005E785DBE2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FDD0A36-8E08-4345-B996-BEE710012BEC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3E8E7D8-1D15-48C3-8A86-B323AD3356C8}"/>
                </a:ext>
              </a:extLst>
            </p:cNvPr>
            <p:cNvGrpSpPr/>
            <p:nvPr/>
          </p:nvGrpSpPr>
          <p:grpSpPr>
            <a:xfrm flipH="1">
              <a:off x="1687963" y="2399829"/>
              <a:ext cx="702654" cy="684353"/>
              <a:chOff x="535616" y="2415540"/>
              <a:chExt cx="481162" cy="46863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2E77FC8-00DC-4874-BFF7-07DB06C9D0C9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7A2C352-E71B-4B53-93D0-FA8BF4D23598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122CF10-C00B-4897-82A4-3BA274CB73B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872182E-C80C-440C-B788-9F65B13526C1}"/>
                </a:ext>
              </a:extLst>
            </p:cNvPr>
            <p:cNvCxnSpPr>
              <a:cxnSpLocks/>
            </p:cNvCxnSpPr>
            <p:nvPr/>
          </p:nvCxnSpPr>
          <p:spPr>
            <a:xfrm>
              <a:off x="2384135" y="3084182"/>
              <a:ext cx="1402" cy="13230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3FC9A9E-47DD-448C-8879-24129E58B055}"/>
                </a:ext>
              </a:extLst>
            </p:cNvPr>
            <p:cNvCxnSpPr>
              <a:cxnSpLocks/>
              <a:endCxn id="12" idx="7"/>
            </p:cNvCxnSpPr>
            <p:nvPr/>
          </p:nvCxnSpPr>
          <p:spPr>
            <a:xfrm flipH="1">
              <a:off x="985668" y="2383794"/>
              <a:ext cx="5180" cy="6615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5B79C04-EBCA-4C8D-B803-15A5CE8D4A50}"/>
              </a:ext>
            </a:extLst>
          </p:cNvPr>
          <p:cNvGrpSpPr/>
          <p:nvPr/>
        </p:nvGrpSpPr>
        <p:grpSpPr>
          <a:xfrm>
            <a:off x="2122250" y="1421259"/>
            <a:ext cx="1180089" cy="2295874"/>
            <a:chOff x="3281405" y="512437"/>
            <a:chExt cx="1405308" cy="273403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932BE68-184A-4E98-A31D-1B55B4898242}"/>
                </a:ext>
              </a:extLst>
            </p:cNvPr>
            <p:cNvGrpSpPr/>
            <p:nvPr/>
          </p:nvGrpSpPr>
          <p:grpSpPr>
            <a:xfrm>
              <a:off x="3632873" y="2535910"/>
              <a:ext cx="1053840" cy="710566"/>
              <a:chOff x="374149" y="458371"/>
              <a:chExt cx="702935" cy="710566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A7BE9E2-195C-45B6-B402-75C78FB9B1D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A0674C5-781C-4D61-AC7D-22952DB6F8B7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5D33029-EAF5-46EA-A8E5-05AC9FBDFC14}"/>
                </a:ext>
              </a:extLst>
            </p:cNvPr>
            <p:cNvGrpSpPr/>
            <p:nvPr/>
          </p:nvGrpSpPr>
          <p:grpSpPr>
            <a:xfrm>
              <a:off x="3281405" y="1825343"/>
              <a:ext cx="702935" cy="710566"/>
              <a:chOff x="374149" y="458371"/>
              <a:chExt cx="702935" cy="710566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E2FCE8D6-8936-4374-B400-114B82791658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9F901D8D-439B-42F4-954F-869BC40D87A1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BB1FF34-38EC-48C4-9CD0-5CD6A68DE993}"/>
                </a:ext>
              </a:extLst>
            </p:cNvPr>
            <p:cNvGrpSpPr/>
            <p:nvPr/>
          </p:nvGrpSpPr>
          <p:grpSpPr>
            <a:xfrm flipH="1">
              <a:off x="3984059" y="528472"/>
              <a:ext cx="702654" cy="684353"/>
              <a:chOff x="535616" y="2415540"/>
              <a:chExt cx="481162" cy="468630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E99154B-070C-4F12-BD01-7F66D3796CB2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6BBA12B-7CFB-4D86-9610-BE014CBEF9FD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8F01467-08FB-4EA7-9839-1D19ED7A162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18C0DE9-7D74-4CBE-9D56-CA306F24C711}"/>
                </a:ext>
              </a:extLst>
            </p:cNvPr>
            <p:cNvCxnSpPr>
              <a:cxnSpLocks/>
            </p:cNvCxnSpPr>
            <p:nvPr/>
          </p:nvCxnSpPr>
          <p:spPr>
            <a:xfrm>
              <a:off x="4680231" y="1212825"/>
              <a:ext cx="1402" cy="13230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A6B5AF0-4922-4E21-84A2-8D4A05A24284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3281826" y="512437"/>
              <a:ext cx="5118" cy="1312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41A229-A593-4D45-B391-CCC39AE37EF3}"/>
                </a:ext>
              </a:extLst>
            </p:cNvPr>
            <p:cNvCxnSpPr>
              <a:cxnSpLocks/>
            </p:cNvCxnSpPr>
            <p:nvPr/>
          </p:nvCxnSpPr>
          <p:spPr>
            <a:xfrm>
              <a:off x="3980381" y="1202665"/>
              <a:ext cx="1740" cy="6675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193D5B6-3202-49B5-8900-7696BC371BD2}"/>
              </a:ext>
            </a:extLst>
          </p:cNvPr>
          <p:cNvGrpSpPr/>
          <p:nvPr/>
        </p:nvGrpSpPr>
        <p:grpSpPr>
          <a:xfrm>
            <a:off x="6130708" y="1420227"/>
            <a:ext cx="1180521" cy="2282409"/>
            <a:chOff x="6846948" y="528472"/>
            <a:chExt cx="1405822" cy="2718004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05B0315-4FCE-490A-9362-8344479F7B19}"/>
                </a:ext>
              </a:extLst>
            </p:cNvPr>
            <p:cNvGrpSpPr/>
            <p:nvPr/>
          </p:nvGrpSpPr>
          <p:grpSpPr>
            <a:xfrm>
              <a:off x="6846948" y="2535910"/>
              <a:ext cx="1053840" cy="710566"/>
              <a:chOff x="374149" y="458371"/>
              <a:chExt cx="702935" cy="710566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F050239-F624-4D2D-BA5B-B1CD08F08E5E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88ED1BE1-A89C-4110-884D-7F251489D05D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8DF1779-94A4-4BB8-9892-62844D37CDF5}"/>
                </a:ext>
              </a:extLst>
            </p:cNvPr>
            <p:cNvGrpSpPr/>
            <p:nvPr/>
          </p:nvGrpSpPr>
          <p:grpSpPr>
            <a:xfrm>
              <a:off x="7549835" y="1825342"/>
              <a:ext cx="702935" cy="710566"/>
              <a:chOff x="374149" y="458371"/>
              <a:chExt cx="702935" cy="710566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DA73A6A-2C2F-409C-8B99-512584814BD1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4BCDAB3D-411C-4249-A2D5-159C99BECE3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949A765-9AE9-44A9-AE75-231718710233}"/>
                </a:ext>
              </a:extLst>
            </p:cNvPr>
            <p:cNvGrpSpPr/>
            <p:nvPr/>
          </p:nvGrpSpPr>
          <p:grpSpPr>
            <a:xfrm flipH="1">
              <a:off x="7549694" y="540567"/>
              <a:ext cx="702654" cy="684353"/>
              <a:chOff x="535616" y="2415540"/>
              <a:chExt cx="481162" cy="468630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C478D646-4270-4B43-ACD8-48DA235A9324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D2783AF-F366-4A61-9A2C-0790D69E7E3B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DB7E417-7E52-49E9-A1E8-CAB45426027A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363A80D-D067-4BF4-9EDE-703E9E90D0A8}"/>
                </a:ext>
              </a:extLst>
            </p:cNvPr>
            <p:cNvCxnSpPr>
              <a:cxnSpLocks/>
            </p:cNvCxnSpPr>
            <p:nvPr/>
          </p:nvCxnSpPr>
          <p:spPr>
            <a:xfrm>
              <a:off x="8250946" y="1224920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A8E476B-2F3A-4E53-AC01-9AB5299AE42E}"/>
                </a:ext>
              </a:extLst>
            </p:cNvPr>
            <p:cNvCxnSpPr>
              <a:cxnSpLocks/>
            </p:cNvCxnSpPr>
            <p:nvPr/>
          </p:nvCxnSpPr>
          <p:spPr>
            <a:xfrm>
              <a:off x="6847462" y="528472"/>
              <a:ext cx="0" cy="20079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E8C4011-8DCB-46D3-8A75-2C45B8DC3785}"/>
                </a:ext>
              </a:extLst>
            </p:cNvPr>
            <p:cNvCxnSpPr>
              <a:cxnSpLocks/>
            </p:cNvCxnSpPr>
            <p:nvPr/>
          </p:nvCxnSpPr>
          <p:spPr>
            <a:xfrm>
              <a:off x="7551096" y="1214760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4136B22-78B2-46DA-9F5B-0AF80B6F195B}"/>
              </a:ext>
            </a:extLst>
          </p:cNvPr>
          <p:cNvGrpSpPr/>
          <p:nvPr/>
        </p:nvGrpSpPr>
        <p:grpSpPr>
          <a:xfrm>
            <a:off x="7865326" y="4514078"/>
            <a:ext cx="1180521" cy="2643362"/>
            <a:chOff x="9506552" y="3119107"/>
            <a:chExt cx="1405822" cy="3147845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0EA9A18-9C55-4E00-991C-9BDC1ED5ED32}"/>
                </a:ext>
              </a:extLst>
            </p:cNvPr>
            <p:cNvGrpSpPr/>
            <p:nvPr/>
          </p:nvGrpSpPr>
          <p:grpSpPr>
            <a:xfrm>
              <a:off x="9506552" y="4440257"/>
              <a:ext cx="1053840" cy="710566"/>
              <a:chOff x="374149" y="458371"/>
              <a:chExt cx="702935" cy="710566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81BF005-A1CD-44CA-87F7-A4DA63493EA7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7F9CCF82-652B-4068-8C6E-4340F46CD1D9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58F348E-2B40-45B1-8850-D181DC6EB2DA}"/>
                </a:ext>
              </a:extLst>
            </p:cNvPr>
            <p:cNvGrpSpPr/>
            <p:nvPr/>
          </p:nvGrpSpPr>
          <p:grpSpPr>
            <a:xfrm>
              <a:off x="10209439" y="3729689"/>
              <a:ext cx="702935" cy="710566"/>
              <a:chOff x="374149" y="458371"/>
              <a:chExt cx="702935" cy="710566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7E547564-4521-46A8-BBC8-F754761467E6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A76DAB0-2828-48EE-B661-74363EAA5F3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D643452-A07D-46DB-9DD1-72079B8438E6}"/>
                </a:ext>
              </a:extLst>
            </p:cNvPr>
            <p:cNvCxnSpPr>
              <a:cxnSpLocks/>
            </p:cNvCxnSpPr>
            <p:nvPr/>
          </p:nvCxnSpPr>
          <p:spPr>
            <a:xfrm>
              <a:off x="10910550" y="3129267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4F81E63-F3AB-4896-9ED2-1D7B4042371C}"/>
                </a:ext>
              </a:extLst>
            </p:cNvPr>
            <p:cNvCxnSpPr>
              <a:cxnSpLocks/>
            </p:cNvCxnSpPr>
            <p:nvPr/>
          </p:nvCxnSpPr>
          <p:spPr>
            <a:xfrm>
              <a:off x="9511130" y="3127300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797A681-2484-4B5D-A8E9-708FF0CCB052}"/>
                </a:ext>
              </a:extLst>
            </p:cNvPr>
            <p:cNvCxnSpPr>
              <a:cxnSpLocks/>
            </p:cNvCxnSpPr>
            <p:nvPr/>
          </p:nvCxnSpPr>
          <p:spPr>
            <a:xfrm>
              <a:off x="10210700" y="3119107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10F18C2-7D01-4A5D-AE91-70D1BB49C9D1}"/>
                </a:ext>
              </a:extLst>
            </p:cNvPr>
            <p:cNvCxnSpPr>
              <a:cxnSpLocks/>
            </p:cNvCxnSpPr>
            <p:nvPr/>
          </p:nvCxnSpPr>
          <p:spPr>
            <a:xfrm>
              <a:off x="10034420" y="493495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060E19D-8CFF-409B-BC95-B6C7874ECB7C}"/>
              </a:ext>
            </a:extLst>
          </p:cNvPr>
          <p:cNvGrpSpPr/>
          <p:nvPr/>
        </p:nvGrpSpPr>
        <p:grpSpPr>
          <a:xfrm flipH="1">
            <a:off x="6036015" y="7502222"/>
            <a:ext cx="1180521" cy="2643362"/>
            <a:chOff x="9658952" y="3271507"/>
            <a:chExt cx="1405822" cy="3147845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A67609E-D827-484D-A694-87F157FC5EA8}"/>
                </a:ext>
              </a:extLst>
            </p:cNvPr>
            <p:cNvGrpSpPr/>
            <p:nvPr/>
          </p:nvGrpSpPr>
          <p:grpSpPr>
            <a:xfrm>
              <a:off x="9658952" y="4592657"/>
              <a:ext cx="1053840" cy="710566"/>
              <a:chOff x="374149" y="458371"/>
              <a:chExt cx="702935" cy="710566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54071547-9BAA-4726-875A-6B6D2C6A697E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40B3B190-6F0E-442C-B945-ACCC84C85A3B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956B297-63FA-4F70-8CFB-34D5DFB9516F}"/>
                </a:ext>
              </a:extLst>
            </p:cNvPr>
            <p:cNvGrpSpPr/>
            <p:nvPr/>
          </p:nvGrpSpPr>
          <p:grpSpPr>
            <a:xfrm>
              <a:off x="10361839" y="3882089"/>
              <a:ext cx="702935" cy="710566"/>
              <a:chOff x="374149" y="458371"/>
              <a:chExt cx="702935" cy="710566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17D1749-0EF1-45D7-97C0-613F9195933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2333D9D-02A5-4D20-A80F-A26F07E21F0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DF1151D-9000-4ACB-91C0-8B21885FE598}"/>
                </a:ext>
              </a:extLst>
            </p:cNvPr>
            <p:cNvCxnSpPr>
              <a:cxnSpLocks/>
            </p:cNvCxnSpPr>
            <p:nvPr/>
          </p:nvCxnSpPr>
          <p:spPr>
            <a:xfrm>
              <a:off x="11062950" y="3281667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F7F0A57-B21C-407C-8D68-F01F5B922B5C}"/>
                </a:ext>
              </a:extLst>
            </p:cNvPr>
            <p:cNvCxnSpPr>
              <a:cxnSpLocks/>
            </p:cNvCxnSpPr>
            <p:nvPr/>
          </p:nvCxnSpPr>
          <p:spPr>
            <a:xfrm>
              <a:off x="9663530" y="3279700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CE5B67F-DF18-4454-8003-0AF676346E7E}"/>
                </a:ext>
              </a:extLst>
            </p:cNvPr>
            <p:cNvCxnSpPr>
              <a:cxnSpLocks/>
            </p:cNvCxnSpPr>
            <p:nvPr/>
          </p:nvCxnSpPr>
          <p:spPr>
            <a:xfrm>
              <a:off x="10363100" y="3271507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B27499A-2064-43F1-B93B-DD76577B5E18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820" y="508735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99052B4-7A98-4978-AF74-D28A8DAE8BE1}"/>
              </a:ext>
            </a:extLst>
          </p:cNvPr>
          <p:cNvGrpSpPr/>
          <p:nvPr/>
        </p:nvGrpSpPr>
        <p:grpSpPr>
          <a:xfrm>
            <a:off x="4203777" y="11477513"/>
            <a:ext cx="1193645" cy="2337759"/>
            <a:chOff x="3284684" y="7642619"/>
            <a:chExt cx="1421450" cy="2783918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36470F0-AFFE-450A-B274-F58FEE367B97}"/>
                </a:ext>
              </a:extLst>
            </p:cNvPr>
            <p:cNvGrpSpPr/>
            <p:nvPr/>
          </p:nvGrpSpPr>
          <p:grpSpPr>
            <a:xfrm flipH="1">
              <a:off x="3632591" y="9384231"/>
              <a:ext cx="1072746" cy="710566"/>
              <a:chOff x="374149" y="458371"/>
              <a:chExt cx="702935" cy="710566"/>
            </a:xfrm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154BABC-E619-4D82-A2B4-04E620EC7A30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267763D-0798-44B6-88F7-CC7E214A6E6C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7ACA24D-4221-4F9D-A62B-7B7571D9FCCA}"/>
                </a:ext>
              </a:extLst>
            </p:cNvPr>
            <p:cNvGrpSpPr/>
            <p:nvPr/>
          </p:nvGrpSpPr>
          <p:grpSpPr>
            <a:xfrm flipH="1">
              <a:off x="3284684" y="8253201"/>
              <a:ext cx="705051" cy="710566"/>
              <a:chOff x="374149" y="458371"/>
              <a:chExt cx="702935" cy="710566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2DB7CDA4-C32D-4B17-8915-0252846A20A7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23D77E26-9936-4A64-AB3F-91C5020560DF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EF21719-38BC-454F-9232-E71854A4A0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509" y="7652779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F4EE2B1-9768-435A-83BE-39601BAB8A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5929" y="765081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EEB2E45-CE4D-4770-A6AA-C273E66278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9699" y="7642619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8FD28B6-A83E-4777-8ACE-800C76B784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0381" y="9850537"/>
              <a:ext cx="0" cy="57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3516C87-0795-44AF-B895-908781E1A3D4}"/>
                </a:ext>
              </a:extLst>
            </p:cNvPr>
            <p:cNvGrpSpPr/>
            <p:nvPr/>
          </p:nvGrpSpPr>
          <p:grpSpPr>
            <a:xfrm>
              <a:off x="3635131" y="8949053"/>
              <a:ext cx="1071003" cy="468630"/>
              <a:chOff x="3646416" y="8949053"/>
              <a:chExt cx="1057178" cy="468630"/>
            </a:xfrm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291B6DB8-460B-47E8-98A3-B7DFD45A48CF}"/>
                  </a:ext>
                </a:extLst>
              </p:cNvPr>
              <p:cNvSpPr/>
              <p:nvPr/>
            </p:nvSpPr>
            <p:spPr>
              <a:xfrm flipH="1">
                <a:off x="3646416" y="8949053"/>
                <a:ext cx="1057178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58BEF990-32D6-4DDE-AAD0-84988E71FE92}"/>
                  </a:ext>
                </a:extLst>
              </p:cNvPr>
              <p:cNvSpPr/>
              <p:nvPr/>
            </p:nvSpPr>
            <p:spPr>
              <a:xfrm flipH="1">
                <a:off x="4080879" y="9114788"/>
                <a:ext cx="189001" cy="8382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4DCD317-C920-4A83-953F-7A63F30A219C}"/>
                  </a:ext>
                </a:extLst>
              </p:cNvPr>
              <p:cNvSpPr/>
              <p:nvPr/>
            </p:nvSpPr>
            <p:spPr>
              <a:xfrm>
                <a:off x="3646417" y="8949053"/>
                <a:ext cx="1037771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480F7A9-1474-4E67-B4F7-D3260B90D4D7}"/>
              </a:ext>
            </a:extLst>
          </p:cNvPr>
          <p:cNvCxnSpPr>
            <a:cxnSpLocks/>
          </p:cNvCxnSpPr>
          <p:nvPr/>
        </p:nvCxnSpPr>
        <p:spPr>
          <a:xfrm>
            <a:off x="3963770" y="1685572"/>
            <a:ext cx="1506322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561EA43-632C-4B8E-882E-D53003F347F3}"/>
              </a:ext>
            </a:extLst>
          </p:cNvPr>
          <p:cNvCxnSpPr>
            <a:cxnSpLocks/>
          </p:cNvCxnSpPr>
          <p:nvPr/>
        </p:nvCxnSpPr>
        <p:spPr>
          <a:xfrm>
            <a:off x="8086741" y="2667724"/>
            <a:ext cx="660367" cy="1329464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BDABF80-8B8B-4C41-882C-7EA98E50CE66}"/>
              </a:ext>
            </a:extLst>
          </p:cNvPr>
          <p:cNvCxnSpPr>
            <a:cxnSpLocks/>
          </p:cNvCxnSpPr>
          <p:nvPr/>
        </p:nvCxnSpPr>
        <p:spPr>
          <a:xfrm flipV="1">
            <a:off x="1155790" y="2692676"/>
            <a:ext cx="702764" cy="1304512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EA4DD21-D631-40E7-97A3-82CED4B5682F}"/>
              </a:ext>
            </a:extLst>
          </p:cNvPr>
          <p:cNvCxnSpPr>
            <a:cxnSpLocks/>
          </p:cNvCxnSpPr>
          <p:nvPr/>
        </p:nvCxnSpPr>
        <p:spPr>
          <a:xfrm flipH="1" flipV="1">
            <a:off x="964653" y="7009566"/>
            <a:ext cx="639473" cy="1310774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BDD50E1-6FA3-46E7-8B78-2018967BF486}"/>
              </a:ext>
            </a:extLst>
          </p:cNvPr>
          <p:cNvCxnSpPr>
            <a:cxnSpLocks/>
          </p:cNvCxnSpPr>
          <p:nvPr/>
        </p:nvCxnSpPr>
        <p:spPr>
          <a:xfrm flipH="1">
            <a:off x="8250415" y="7009566"/>
            <a:ext cx="705678" cy="1349759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941D717-F1AF-483E-AD6E-C3ED976BCB01}"/>
              </a:ext>
            </a:extLst>
          </p:cNvPr>
          <p:cNvCxnSpPr>
            <a:cxnSpLocks/>
          </p:cNvCxnSpPr>
          <p:nvPr/>
        </p:nvCxnSpPr>
        <p:spPr>
          <a:xfrm flipH="1">
            <a:off x="5781729" y="10584920"/>
            <a:ext cx="705678" cy="1349759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67AA55D-F3E5-4BA5-9A01-66F8A127E6D9}"/>
              </a:ext>
            </a:extLst>
          </p:cNvPr>
          <p:cNvCxnSpPr>
            <a:cxnSpLocks/>
          </p:cNvCxnSpPr>
          <p:nvPr/>
        </p:nvCxnSpPr>
        <p:spPr>
          <a:xfrm>
            <a:off x="3269294" y="10616133"/>
            <a:ext cx="705678" cy="1349759"/>
          </a:xfrm>
          <a:prstGeom prst="straightConnector1">
            <a:avLst/>
          </a:prstGeom>
          <a:ln w="57150">
            <a:solidFill>
              <a:srgbClr val="0070C0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8638E33-D7A8-435C-8AE2-BE1EC4DE11E6}"/>
                  </a:ext>
                </a:extLst>
              </p:cNvPr>
              <p:cNvSpPr txBox="1"/>
              <p:nvPr/>
            </p:nvSpPr>
            <p:spPr>
              <a:xfrm>
                <a:off x="4068573" y="1736411"/>
                <a:ext cx="11419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8638E33-D7A8-435C-8AE2-BE1EC4DE1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573" y="1736411"/>
                <a:ext cx="114190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Arc 108">
            <a:extLst>
              <a:ext uri="{FF2B5EF4-FFF2-40B4-BE49-F238E27FC236}">
                <a16:creationId xmlns:a16="http://schemas.microsoft.com/office/drawing/2014/main" id="{454310D6-0743-40DC-BC4C-22D62364BB48}"/>
              </a:ext>
            </a:extLst>
          </p:cNvPr>
          <p:cNvSpPr/>
          <p:nvPr/>
        </p:nvSpPr>
        <p:spPr>
          <a:xfrm rot="8100000">
            <a:off x="3829114" y="8027872"/>
            <a:ext cx="2224554" cy="2224554"/>
          </a:xfrm>
          <a:prstGeom prst="arc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3365985-162E-4CD5-9FC6-D7C60A33FF27}"/>
                  </a:ext>
                </a:extLst>
              </p:cNvPr>
              <p:cNvSpPr txBox="1"/>
              <p:nvPr/>
            </p:nvSpPr>
            <p:spPr>
              <a:xfrm>
                <a:off x="8314081" y="7656016"/>
                <a:ext cx="11419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3365985-162E-4CD5-9FC6-D7C60A33F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081" y="7656016"/>
                <a:ext cx="114190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D5DE833-9F3D-4BD4-8681-F82A9B52E09E}"/>
                  </a:ext>
                </a:extLst>
              </p:cNvPr>
              <p:cNvSpPr txBox="1"/>
              <p:nvPr/>
            </p:nvSpPr>
            <p:spPr>
              <a:xfrm>
                <a:off x="2480227" y="5104958"/>
                <a:ext cx="114190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D5DE833-9F3D-4BD4-8681-F82A9B52E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227" y="5104958"/>
                <a:ext cx="1141906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B9BE15E-A033-48EE-ACF1-EE4EFDFA3A58}"/>
              </a:ext>
            </a:extLst>
          </p:cNvPr>
          <p:cNvGrpSpPr/>
          <p:nvPr/>
        </p:nvGrpSpPr>
        <p:grpSpPr>
          <a:xfrm>
            <a:off x="2397706" y="7036831"/>
            <a:ext cx="1539493" cy="2991242"/>
            <a:chOff x="2397707" y="7732199"/>
            <a:chExt cx="1181610" cy="229587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234072-8AE2-4D61-9AC8-70E5F6BEA51B}"/>
                </a:ext>
              </a:extLst>
            </p:cNvPr>
            <p:cNvGrpSpPr/>
            <p:nvPr/>
          </p:nvGrpSpPr>
          <p:grpSpPr>
            <a:xfrm>
              <a:off x="2399229" y="9431384"/>
              <a:ext cx="884948" cy="596689"/>
              <a:chOff x="374149" y="458371"/>
              <a:chExt cx="702935" cy="710566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CB88905-70E8-47AB-865E-0E0FA023D0A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EB32A7B-3768-4354-A2F7-3E55C6C290F3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C544F72-23ED-451F-B584-8CAAE142C361}"/>
                </a:ext>
              </a:extLst>
            </p:cNvPr>
            <p:cNvGrpSpPr/>
            <p:nvPr/>
          </p:nvGrpSpPr>
          <p:grpSpPr>
            <a:xfrm>
              <a:off x="2989037" y="8858546"/>
              <a:ext cx="590280" cy="596689"/>
              <a:chOff x="374149" y="458371"/>
              <a:chExt cx="702935" cy="710566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79AAA69-7052-4C6D-A89F-FC651185FF6D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E55142A6-9AA0-41F0-9BD1-026A7CCE9B8D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FD0FAA0-1863-4427-BE64-82380B00C11B}"/>
                </a:ext>
              </a:extLst>
            </p:cNvPr>
            <p:cNvGrpSpPr/>
            <p:nvPr/>
          </p:nvGrpSpPr>
          <p:grpSpPr>
            <a:xfrm flipH="1">
              <a:off x="2398856" y="8287720"/>
              <a:ext cx="590045" cy="574677"/>
              <a:chOff x="535616" y="2415540"/>
              <a:chExt cx="481162" cy="468630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131A079-18B7-4EF4-A31B-80853FBA1E15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369B238-2876-4A79-B495-EF890DD1C313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5B13926-19F1-4DE7-BAC6-E916EBD0FD7F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5A0D520-1BC7-4998-875A-097226526F0C}"/>
                </a:ext>
              </a:extLst>
            </p:cNvPr>
            <p:cNvGrpSpPr/>
            <p:nvPr/>
          </p:nvGrpSpPr>
          <p:grpSpPr>
            <a:xfrm flipH="1">
              <a:off x="2988773" y="7745664"/>
              <a:ext cx="590045" cy="574677"/>
              <a:chOff x="535616" y="2415540"/>
              <a:chExt cx="481162" cy="46863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271717-3539-41B8-8FD8-F3F75B059F1B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7FEF02B-29A8-4F1E-AB6D-7EF331E98A69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4E923FE-812F-445B-858B-7EC686D56FB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0DE4D7A-35E8-4633-B833-3DB1D1DDE853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2397707" y="8822519"/>
              <a:ext cx="3482" cy="6648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5BF915C-6C7C-4518-A98C-7F2B7C940777}"/>
                </a:ext>
              </a:extLst>
            </p:cNvPr>
            <p:cNvCxnSpPr>
              <a:cxnSpLocks/>
              <a:endCxn id="29" idx="7"/>
            </p:cNvCxnSpPr>
            <p:nvPr/>
          </p:nvCxnSpPr>
          <p:spPr>
            <a:xfrm flipH="1">
              <a:off x="2399029" y="7732199"/>
              <a:ext cx="4350" cy="5555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6EBA5A0-8DA3-44E9-8B4A-FF79F32C8727}"/>
                </a:ext>
              </a:extLst>
            </p:cNvPr>
            <p:cNvCxnSpPr>
              <a:cxnSpLocks/>
            </p:cNvCxnSpPr>
            <p:nvPr/>
          </p:nvCxnSpPr>
          <p:spPr>
            <a:xfrm>
              <a:off x="3575335" y="8285708"/>
              <a:ext cx="3482" cy="6648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1418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20E9BBBA-53BC-464F-9227-5E2AA7A7E755}"/>
              </a:ext>
            </a:extLst>
          </p:cNvPr>
          <p:cNvGrpSpPr/>
          <p:nvPr/>
        </p:nvGrpSpPr>
        <p:grpSpPr>
          <a:xfrm>
            <a:off x="-4433227" y="0"/>
            <a:ext cx="6556638" cy="3142787"/>
            <a:chOff x="-13630" y="765154"/>
            <a:chExt cx="8319957" cy="398799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5922F20-5016-4912-995B-4986C7B7E846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92CA19-6565-4E2F-AE62-5A97D8252D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CA1CE7-91A9-4D45-9E6E-96B9EA7BD6BE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32D0AB6-806D-4BC6-8BDF-1E85909972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265C90C-157D-4169-B623-5680019215EF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19D3DC9-06FD-49B6-BA24-B1EB2EF386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3E26E7E-AFCC-4307-857E-EA2B9EE3F4A7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ABDCCAD-DCFE-4BF1-8E86-79C9923CBD2F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2" cy="1239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2" cy="123983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/>
                <p:nvPr/>
              </p:nvSpPr>
              <p:spPr>
                <a:xfrm>
                  <a:off x="-13630" y="765154"/>
                  <a:ext cx="3448095" cy="663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4"/>
                  <a:ext cx="3448095" cy="6639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5455" r="-909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537412" cy="5858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537412" cy="58582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440633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/>
                <p:nvPr/>
              </p:nvSpPr>
              <p:spPr>
                <a:xfrm>
                  <a:off x="4858232" y="765154"/>
                  <a:ext cx="3448095" cy="663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232" y="765154"/>
                  <a:ext cx="3448095" cy="66393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380081-497B-41E1-B16C-B002B6D53AE5}"/>
              </a:ext>
            </a:extLst>
          </p:cNvPr>
          <p:cNvGrpSpPr/>
          <p:nvPr/>
        </p:nvGrpSpPr>
        <p:grpSpPr>
          <a:xfrm>
            <a:off x="-4476235" y="3663715"/>
            <a:ext cx="6556638" cy="3142787"/>
            <a:chOff x="-115251" y="3682109"/>
            <a:chExt cx="6556638" cy="314278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6482C9-D562-45D1-AF98-813DB35A9B66}"/>
                </a:ext>
              </a:extLst>
            </p:cNvPr>
            <p:cNvCxnSpPr/>
            <p:nvPr/>
          </p:nvCxnSpPr>
          <p:spPr>
            <a:xfrm>
              <a:off x="43310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DBF944-D823-431D-B2D3-3E381F4BE5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8119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5C5C886-13FB-49D3-B92F-122FAC133142}"/>
                </a:ext>
              </a:extLst>
            </p:cNvPr>
            <p:cNvCxnSpPr>
              <a:cxnSpLocks/>
            </p:cNvCxnSpPr>
            <p:nvPr/>
          </p:nvCxnSpPr>
          <p:spPr>
            <a:xfrm>
              <a:off x="1178119" y="5326268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4866ABA-0C39-440D-A04A-3BE8D71E64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140" y="4191459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3650469-B354-493B-9D78-6BC3EFE9EBE2}"/>
                </a:ext>
              </a:extLst>
            </p:cNvPr>
            <p:cNvCxnSpPr/>
            <p:nvPr/>
          </p:nvCxnSpPr>
          <p:spPr>
            <a:xfrm>
              <a:off x="3892972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68D6D1A-DBC4-417F-B3CE-BE084A44F2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7780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10F6F30-BAEF-4947-91CD-578C74A31E01}"/>
                </a:ext>
              </a:extLst>
            </p:cNvPr>
            <p:cNvCxnSpPr>
              <a:cxnSpLocks/>
            </p:cNvCxnSpPr>
            <p:nvPr/>
          </p:nvCxnSpPr>
          <p:spPr>
            <a:xfrm>
              <a:off x="5027780" y="5268212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F9F5FC7-456C-41DC-860B-819EFCE95BB7}"/>
                </a:ext>
              </a:extLst>
            </p:cNvPr>
            <p:cNvCxnSpPr>
              <a:cxnSpLocks/>
            </p:cNvCxnSpPr>
            <p:nvPr/>
          </p:nvCxnSpPr>
          <p:spPr>
            <a:xfrm>
              <a:off x="5018206" y="4133403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/>
                <p:nvPr/>
              </p:nvSpPr>
              <p:spPr>
                <a:xfrm>
                  <a:off x="1632399" y="4717009"/>
                  <a:ext cx="3161468" cy="10552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399" y="4717009"/>
                  <a:ext cx="3161468" cy="105528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/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/>
                <p:nvPr/>
              </p:nvSpPr>
              <p:spPr>
                <a:xfrm>
                  <a:off x="4883642" y="6403021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642" y="6403021"/>
                  <a:ext cx="333754" cy="363820"/>
                </a:xfrm>
                <a:prstGeom prst="rect">
                  <a:avLst/>
                </a:prstGeom>
                <a:blipFill>
                  <a:blip r:embed="rId11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/>
                <p:nvPr/>
              </p:nvSpPr>
              <p:spPr>
                <a:xfrm>
                  <a:off x="969453" y="6461076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53" y="6461076"/>
                  <a:ext cx="333754" cy="363820"/>
                </a:xfrm>
                <a:prstGeom prst="rect">
                  <a:avLst/>
                </a:prstGeom>
                <a:blipFill>
                  <a:blip r:embed="rId12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/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2564" r="-1282" b="-17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/>
                <p:nvPr/>
              </p:nvSpPr>
              <p:spPr>
                <a:xfrm>
                  <a:off x="285516" y="4700808"/>
                  <a:ext cx="347246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516" y="4700808"/>
                  <a:ext cx="347246" cy="363820"/>
                </a:xfrm>
                <a:prstGeom prst="rect">
                  <a:avLst/>
                </a:prstGeom>
                <a:blipFill>
                  <a:blip r:embed="rId14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/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DF0BC40-16DC-41A7-95BA-FC3EBE1374DE}"/>
              </a:ext>
            </a:extLst>
          </p:cNvPr>
          <p:cNvGrpSpPr/>
          <p:nvPr/>
        </p:nvGrpSpPr>
        <p:grpSpPr>
          <a:xfrm>
            <a:off x="2972740" y="-106551"/>
            <a:ext cx="6430241" cy="3133323"/>
            <a:chOff x="-13630" y="691099"/>
            <a:chExt cx="8336190" cy="4062052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56ED292-DD01-4F74-83BE-9B006B17D17B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143A626-7B7B-4FD1-99DB-D34A2C883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D2BFCD1-696F-4B12-B663-165DD374F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51389D6-BFE0-4942-8F68-80737BBDCF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EBDFB49-0584-41A4-B254-C8C415CA17A4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2E82259-979B-4AF0-92C0-9EF2A971F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1BF5061-C3F0-4B2C-8D16-F215D738192D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2B02F41-7A39-4391-A0EA-254AF2A0B160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1" cy="13391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1" cy="133915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18"/>
                  <a:stretch>
                    <a:fillRect l="-3704" r="-12963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19"/>
                  <a:stretch>
                    <a:fillRect l="-5660" r="-13208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0"/>
                  <a:stretch>
                    <a:fillRect r="-1818" b="-135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  <a:blipFill>
                  <a:blip r:embed="rId21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1A5E172-48EB-4B95-A30C-DD49BAB82245}"/>
              </a:ext>
            </a:extLst>
          </p:cNvPr>
          <p:cNvGrpSpPr/>
          <p:nvPr/>
        </p:nvGrpSpPr>
        <p:grpSpPr>
          <a:xfrm>
            <a:off x="2995416" y="3524368"/>
            <a:ext cx="6430241" cy="3133323"/>
            <a:chOff x="-13630" y="691099"/>
            <a:chExt cx="8336190" cy="4062052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3F47CD5-B92C-492D-A6C1-6E7FC73355E2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7D59A66-E1DD-4ED1-9D2E-84C494A25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B3CD378-BC34-43BB-9CA8-928A3E87E8D5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508E29D-E97E-4E32-BACF-66CB0B37D1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57EDE9F-8F30-4266-AEF2-951D91954981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BE7BCE0-6414-4CE5-BF18-B9F15220C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F7E3C0A-BBDB-47C8-8ACB-CCAC690A79D6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85AEDF-5FBB-4456-BC31-8474162600BC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1" cy="14114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𝜎𝜎𝜓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1" cy="141147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25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26"/>
                  <a:stretch>
                    <a:fillRect l="-5660" r="-13208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7"/>
                  <a:stretch>
                    <a:fillRect r="-1786" b="-155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615129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615129" cy="598504"/>
                </a:xfrm>
                <a:prstGeom prst="rect">
                  <a:avLst/>
                </a:prstGeom>
                <a:blipFill>
                  <a:blip r:embed="rId28"/>
                  <a:stretch>
                    <a:fillRect l="-2564" r="-1282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4" name="Multiplication Sign 153">
            <a:extLst>
              <a:ext uri="{FF2B5EF4-FFF2-40B4-BE49-F238E27FC236}">
                <a16:creationId xmlns:a16="http://schemas.microsoft.com/office/drawing/2014/main" id="{D46E0E55-3509-4D24-83E8-A42A8CA0F34F}"/>
              </a:ext>
            </a:extLst>
          </p:cNvPr>
          <p:cNvSpPr/>
          <p:nvPr/>
        </p:nvSpPr>
        <p:spPr>
          <a:xfrm>
            <a:off x="2927192" y="58557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14786F-6408-4B12-8545-00A517FE392F}"/>
              </a:ext>
            </a:extLst>
          </p:cNvPr>
          <p:cNvCxnSpPr/>
          <p:nvPr/>
        </p:nvCxnSpPr>
        <p:spPr>
          <a:xfrm>
            <a:off x="2508738" y="-232804"/>
            <a:ext cx="0" cy="7200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EBEB634-0916-4B21-836B-B2F2A0C88D7F}"/>
              </a:ext>
            </a:extLst>
          </p:cNvPr>
          <p:cNvCxnSpPr/>
          <p:nvPr/>
        </p:nvCxnSpPr>
        <p:spPr>
          <a:xfrm>
            <a:off x="9808698" y="-232804"/>
            <a:ext cx="0" cy="7200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E0BA9EF-2EB8-4093-B987-133CE293DBCA}"/>
              </a:ext>
            </a:extLst>
          </p:cNvPr>
          <p:cNvCxnSpPr/>
          <p:nvPr/>
        </p:nvCxnSpPr>
        <p:spPr>
          <a:xfrm>
            <a:off x="10426279" y="3959573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DA0A1A8-7EC8-43E9-847C-3C66AAA2EDCB}"/>
              </a:ext>
            </a:extLst>
          </p:cNvPr>
          <p:cNvCxnSpPr>
            <a:cxnSpLocks/>
          </p:cNvCxnSpPr>
          <p:nvPr/>
        </p:nvCxnSpPr>
        <p:spPr>
          <a:xfrm flipV="1">
            <a:off x="11537043" y="3959573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802A5FB4-EA4E-4606-8002-D94298566944}"/>
              </a:ext>
            </a:extLst>
          </p:cNvPr>
          <p:cNvCxnSpPr>
            <a:cxnSpLocks/>
          </p:cNvCxnSpPr>
          <p:nvPr/>
        </p:nvCxnSpPr>
        <p:spPr>
          <a:xfrm>
            <a:off x="11537043" y="5070338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2CCA4DF3-B5DE-455E-99FF-DD6B20894939}"/>
              </a:ext>
            </a:extLst>
          </p:cNvPr>
          <p:cNvCxnSpPr>
            <a:cxnSpLocks/>
          </p:cNvCxnSpPr>
          <p:nvPr/>
        </p:nvCxnSpPr>
        <p:spPr>
          <a:xfrm flipH="1">
            <a:off x="10972290" y="3959573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22228F4-58E2-4094-B154-6106D78BCFE5}"/>
              </a:ext>
            </a:extLst>
          </p:cNvPr>
          <p:cNvCxnSpPr/>
          <p:nvPr/>
        </p:nvCxnSpPr>
        <p:spPr>
          <a:xfrm>
            <a:off x="14194376" y="3902747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49A862AC-EAA2-4C6A-BA32-DF3EF9B31A70}"/>
              </a:ext>
            </a:extLst>
          </p:cNvPr>
          <p:cNvCxnSpPr>
            <a:cxnSpLocks/>
          </p:cNvCxnSpPr>
          <p:nvPr/>
        </p:nvCxnSpPr>
        <p:spPr>
          <a:xfrm flipV="1">
            <a:off x="15305141" y="3902747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2EE065AF-F73E-446B-B7C0-6075C87E22C2}"/>
              </a:ext>
            </a:extLst>
          </p:cNvPr>
          <p:cNvCxnSpPr>
            <a:cxnSpLocks/>
          </p:cNvCxnSpPr>
          <p:nvPr/>
        </p:nvCxnSpPr>
        <p:spPr>
          <a:xfrm>
            <a:off x="15305141" y="5013512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866B27C3-C256-4476-8EB0-2C3A2F2E8469}"/>
              </a:ext>
            </a:extLst>
          </p:cNvPr>
          <p:cNvCxnSpPr>
            <a:cxnSpLocks/>
          </p:cNvCxnSpPr>
          <p:nvPr/>
        </p:nvCxnSpPr>
        <p:spPr>
          <a:xfrm>
            <a:off x="15295769" y="3902747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37F2ECC8-6CBC-45B5-AC2F-184674BA2663}"/>
                  </a:ext>
                </a:extLst>
              </p:cNvPr>
              <p:cNvSpPr txBox="1"/>
              <p:nvPr/>
            </p:nvSpPr>
            <p:spPr>
              <a:xfrm>
                <a:off x="11981699" y="4473987"/>
                <a:ext cx="3094484" cy="9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37F2ECC8-6CBC-45B5-AC2F-184674BA2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1699" y="4473987"/>
                <a:ext cx="3094484" cy="980333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F7714094-AA97-4F7E-A05A-5F250A0E9B5C}"/>
                  </a:ext>
                </a:extLst>
              </p:cNvPr>
              <p:cNvSpPr/>
              <p:nvPr/>
            </p:nvSpPr>
            <p:spPr>
              <a:xfrm>
                <a:off x="15164056" y="6124277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F7714094-AA97-4F7E-A05A-5F250A0E9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4056" y="6124277"/>
                <a:ext cx="423514" cy="46166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14E98C49-DFBB-4C98-828C-590942797AD4}"/>
                  </a:ext>
                </a:extLst>
              </p:cNvPr>
              <p:cNvSpPr/>
              <p:nvPr/>
            </p:nvSpPr>
            <p:spPr>
              <a:xfrm>
                <a:off x="11332799" y="6181102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14E98C49-DFBB-4C98-828C-590942797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2799" y="6181102"/>
                <a:ext cx="423514" cy="46166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AB0C1F8F-42DC-4606-BBE4-516911D1CA4A}"/>
                  </a:ext>
                </a:extLst>
              </p:cNvPr>
              <p:cNvSpPr/>
              <p:nvPr/>
            </p:nvSpPr>
            <p:spPr>
              <a:xfrm>
                <a:off x="15806703" y="4401304"/>
                <a:ext cx="339889" cy="356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AB0C1F8F-42DC-4606-BBE4-516911D1CA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6703" y="4401304"/>
                <a:ext cx="339889" cy="356112"/>
              </a:xfrm>
              <a:prstGeom prst="rect">
                <a:avLst/>
              </a:prstGeom>
              <a:blipFill>
                <a:blip r:embed="rId33"/>
                <a:stretch>
                  <a:fillRect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0E7C20C-374B-430B-8B58-8B1AECA4A533}"/>
                  </a:ext>
                </a:extLst>
              </p:cNvPr>
              <p:cNvSpPr/>
              <p:nvPr/>
            </p:nvSpPr>
            <p:spPr>
              <a:xfrm>
                <a:off x="10663353" y="4458130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0E7C20C-374B-430B-8B58-8B1AECA4A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353" y="4458130"/>
                <a:ext cx="440633" cy="46166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85175214-BC60-4152-A036-19EE02ADDD9D}"/>
                  </a:ext>
                </a:extLst>
              </p:cNvPr>
              <p:cNvSpPr txBox="1"/>
              <p:nvPr/>
            </p:nvSpPr>
            <p:spPr>
              <a:xfrm>
                <a:off x="10249906" y="3418448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85175214-BC60-4152-A036-19EE02ADD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9906" y="3418448"/>
                <a:ext cx="2659738" cy="52322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79DDD76C-8191-402D-8563-D3557DAFA9F3}"/>
                  </a:ext>
                </a:extLst>
              </p:cNvPr>
              <p:cNvSpPr txBox="1"/>
              <p:nvPr/>
            </p:nvSpPr>
            <p:spPr>
              <a:xfrm>
                <a:off x="13975272" y="3367196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79DDD76C-8191-402D-8563-D3557DAFA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5272" y="3367196"/>
                <a:ext cx="2659738" cy="5232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Multiplication Sign 182">
            <a:extLst>
              <a:ext uri="{FF2B5EF4-FFF2-40B4-BE49-F238E27FC236}">
                <a16:creationId xmlns:a16="http://schemas.microsoft.com/office/drawing/2014/main" id="{7E619518-E78C-4E33-8026-2F4B6BFA766D}"/>
              </a:ext>
            </a:extLst>
          </p:cNvPr>
          <p:cNvSpPr/>
          <p:nvPr/>
        </p:nvSpPr>
        <p:spPr>
          <a:xfrm>
            <a:off x="-608362" y="77965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68357382-8BBC-42B5-B69B-68D170BF4D4D}"/>
              </a:ext>
            </a:extLst>
          </p:cNvPr>
          <p:cNvGrpSpPr/>
          <p:nvPr/>
        </p:nvGrpSpPr>
        <p:grpSpPr>
          <a:xfrm>
            <a:off x="-4476235" y="7267207"/>
            <a:ext cx="21134810" cy="7200000"/>
            <a:chOff x="-4476235" y="-232804"/>
            <a:chExt cx="21134810" cy="7200000"/>
          </a:xfrm>
        </p:grpSpPr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737F755E-9B2C-4EEB-9AF0-72FCC2121DEE}"/>
                </a:ext>
              </a:extLst>
            </p:cNvPr>
            <p:cNvCxnSpPr/>
            <p:nvPr/>
          </p:nvCxnSpPr>
          <p:spPr>
            <a:xfrm>
              <a:off x="-4274666" y="509350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DDC29026-FBCF-467D-AE2D-5D0CF7A219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3139857" y="509350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19ABBF23-20F2-4984-885F-AE467020F51C}"/>
                </a:ext>
              </a:extLst>
            </p:cNvPr>
            <p:cNvCxnSpPr>
              <a:cxnSpLocks/>
            </p:cNvCxnSpPr>
            <p:nvPr/>
          </p:nvCxnSpPr>
          <p:spPr>
            <a:xfrm>
              <a:off x="-3139857" y="1644159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B6C6EC9-3794-426D-AF04-5C12E89AAC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16836" y="509350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2C1FB9B-CACE-457B-8C91-9E20ACB3AC63}"/>
                </a:ext>
              </a:extLst>
            </p:cNvPr>
            <p:cNvCxnSpPr/>
            <p:nvPr/>
          </p:nvCxnSpPr>
          <p:spPr>
            <a:xfrm>
              <a:off x="-425004" y="451294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47C27704-C68C-43F8-83E1-CBF4F6F3A8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804" y="451294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4094173E-EC6D-40D6-9429-C8C5F1AE3D14}"/>
                </a:ext>
              </a:extLst>
            </p:cNvPr>
            <p:cNvCxnSpPr>
              <a:cxnSpLocks/>
            </p:cNvCxnSpPr>
            <p:nvPr/>
          </p:nvCxnSpPr>
          <p:spPr>
            <a:xfrm>
              <a:off x="709804" y="1586103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1449F54-65B0-41E0-BF69-C776E2865B59}"/>
                </a:ext>
              </a:extLst>
            </p:cNvPr>
            <p:cNvCxnSpPr>
              <a:cxnSpLocks/>
            </p:cNvCxnSpPr>
            <p:nvPr/>
          </p:nvCxnSpPr>
          <p:spPr>
            <a:xfrm>
              <a:off x="700230" y="451294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BD31DED4-D878-43A5-9B86-367A8C2BAA98}"/>
                    </a:ext>
                  </a:extLst>
                </p:cNvPr>
                <p:cNvSpPr txBox="1"/>
                <p:nvPr/>
              </p:nvSpPr>
              <p:spPr>
                <a:xfrm>
                  <a:off x="-2685577" y="1034900"/>
                  <a:ext cx="3161468" cy="7169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BD31DED4-D878-43A5-9B86-367A8C2BAA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685577" y="1034900"/>
                  <a:ext cx="3161468" cy="716928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2913E52C-937E-4DD4-88DC-AA70FA83B2F3}"/>
                    </a:ext>
                  </a:extLst>
                </p:cNvPr>
                <p:cNvSpPr txBox="1"/>
                <p:nvPr/>
              </p:nvSpPr>
              <p:spPr>
                <a:xfrm>
                  <a:off x="-4433227" y="0"/>
                  <a:ext cx="2717311" cy="412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2913E52C-937E-4DD4-88DC-AA70FA83B2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433227" y="0"/>
                  <a:ext cx="2717311" cy="412330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1024118B-66D5-44A5-9C1C-10DFE77B5497}"/>
                    </a:ext>
                  </a:extLst>
                </p:cNvPr>
                <p:cNvSpPr/>
                <p:nvPr/>
              </p:nvSpPr>
              <p:spPr>
                <a:xfrm>
                  <a:off x="565666" y="2720912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1024118B-66D5-44A5-9C1C-10DFE77B54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66" y="2720912"/>
                  <a:ext cx="333754" cy="363820"/>
                </a:xfrm>
                <a:prstGeom prst="rect">
                  <a:avLst/>
                </a:prstGeom>
                <a:blipFill>
                  <a:blip r:embed="rId39"/>
                  <a:stretch>
                    <a:fillRect l="-5455" r="-9091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08D10356-79A1-4612-8266-A2E8B1E4BE02}"/>
                    </a:ext>
                  </a:extLst>
                </p:cNvPr>
                <p:cNvSpPr/>
                <p:nvPr/>
              </p:nvSpPr>
              <p:spPr>
                <a:xfrm>
                  <a:off x="-3348523" y="2778967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08D10356-79A1-4612-8266-A2E8B1E4BE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348523" y="2778967"/>
                  <a:ext cx="333754" cy="363820"/>
                </a:xfrm>
                <a:prstGeom prst="rect">
                  <a:avLst/>
                </a:prstGeom>
                <a:blipFill>
                  <a:blip r:embed="rId40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BAEE2702-4D65-495D-A705-F761AACCA6F7}"/>
                    </a:ext>
                  </a:extLst>
                </p:cNvPr>
                <p:cNvSpPr/>
                <p:nvPr/>
              </p:nvSpPr>
              <p:spPr>
                <a:xfrm>
                  <a:off x="1222224" y="960643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BAEE2702-4D65-495D-A705-F761AACCA6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2224" y="960643"/>
                  <a:ext cx="333754" cy="363820"/>
                </a:xfrm>
                <a:prstGeom prst="rect">
                  <a:avLst/>
                </a:prstGeom>
                <a:blipFill>
                  <a:blip r:embed="rId41"/>
                  <a:stretch>
                    <a:fillRect l="-3636" r="-10909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51A6F302-67FB-464D-81A1-C0095FAC04B5}"/>
                    </a:ext>
                  </a:extLst>
                </p:cNvPr>
                <p:cNvSpPr/>
                <p:nvPr/>
              </p:nvSpPr>
              <p:spPr>
                <a:xfrm>
                  <a:off x="-4032460" y="1018699"/>
                  <a:ext cx="347246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51A6F302-67FB-464D-81A1-C0095FAC0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032460" y="1018699"/>
                  <a:ext cx="347246" cy="363820"/>
                </a:xfrm>
                <a:prstGeom prst="rect">
                  <a:avLst/>
                </a:prstGeom>
                <a:blipFill>
                  <a:blip r:embed="rId42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25451D4E-1F5E-4D5B-8EC1-96E0232E5B3E}"/>
                    </a:ext>
                  </a:extLst>
                </p:cNvPr>
                <p:cNvSpPr txBox="1"/>
                <p:nvPr/>
              </p:nvSpPr>
              <p:spPr>
                <a:xfrm>
                  <a:off x="-593900" y="0"/>
                  <a:ext cx="2717311" cy="412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25451D4E-1F5E-4D5B-8EC1-96E0232E5B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93900" y="0"/>
                  <a:ext cx="2717311" cy="412330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3496337F-A4D2-4796-A311-6CD2B9717B0C}"/>
                </a:ext>
              </a:extLst>
            </p:cNvPr>
            <p:cNvCxnSpPr/>
            <p:nvPr/>
          </p:nvCxnSpPr>
          <p:spPr>
            <a:xfrm>
              <a:off x="-4317674" y="4173065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65E2BDE-39CD-493C-8E60-B540909B78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3182865" y="4173065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235885D-6FC1-4DF3-A4F9-D91BBC62D048}"/>
                </a:ext>
              </a:extLst>
            </p:cNvPr>
            <p:cNvCxnSpPr>
              <a:cxnSpLocks/>
            </p:cNvCxnSpPr>
            <p:nvPr/>
          </p:nvCxnSpPr>
          <p:spPr>
            <a:xfrm>
              <a:off x="-3182865" y="5307874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D9162EA8-B4E0-4764-A561-8CBF0680D7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59844" y="4173065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A3A8E28-19AF-4221-B6B3-7DF9E62B3EBF}"/>
                </a:ext>
              </a:extLst>
            </p:cNvPr>
            <p:cNvCxnSpPr/>
            <p:nvPr/>
          </p:nvCxnSpPr>
          <p:spPr>
            <a:xfrm>
              <a:off x="-468012" y="411500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54406256-E7A3-4100-901D-0B8A7DFA4A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796" y="411500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DFB1402F-CE35-4D87-8FDB-045B40654EC7}"/>
                </a:ext>
              </a:extLst>
            </p:cNvPr>
            <p:cNvCxnSpPr>
              <a:cxnSpLocks/>
            </p:cNvCxnSpPr>
            <p:nvPr/>
          </p:nvCxnSpPr>
          <p:spPr>
            <a:xfrm>
              <a:off x="666796" y="5249818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E54909DA-A8CC-4CFD-A7D6-F6B312E7ECAE}"/>
                </a:ext>
              </a:extLst>
            </p:cNvPr>
            <p:cNvCxnSpPr>
              <a:cxnSpLocks/>
            </p:cNvCxnSpPr>
            <p:nvPr/>
          </p:nvCxnSpPr>
          <p:spPr>
            <a:xfrm>
              <a:off x="657222" y="4115009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563061F9-3CD0-4854-9F80-DCA9E872EDDB}"/>
                    </a:ext>
                  </a:extLst>
                </p:cNvPr>
                <p:cNvSpPr txBox="1"/>
                <p:nvPr/>
              </p:nvSpPr>
              <p:spPr>
                <a:xfrm>
                  <a:off x="-2728585" y="4698615"/>
                  <a:ext cx="3161468" cy="8070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563061F9-3CD0-4854-9F80-DCA9E872E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728585" y="4698615"/>
                  <a:ext cx="3161468" cy="807016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D1C51E84-C789-4E32-B7CF-D891F952CE96}"/>
                    </a:ext>
                  </a:extLst>
                </p:cNvPr>
                <p:cNvSpPr txBox="1"/>
                <p:nvPr/>
              </p:nvSpPr>
              <p:spPr>
                <a:xfrm>
                  <a:off x="-4476235" y="3663715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D1C51E84-C789-4E32-B7CF-D891F952CE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476235" y="3663715"/>
                  <a:ext cx="2717311" cy="523220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D024B049-7ADC-4B49-9ECF-B56D8ADAF6FA}"/>
                    </a:ext>
                  </a:extLst>
                </p:cNvPr>
                <p:cNvSpPr/>
                <p:nvPr/>
              </p:nvSpPr>
              <p:spPr>
                <a:xfrm>
                  <a:off x="522658" y="6384627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D024B049-7ADC-4B49-9ECF-B56D8ADAF6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658" y="6384627"/>
                  <a:ext cx="333754" cy="363820"/>
                </a:xfrm>
                <a:prstGeom prst="rect">
                  <a:avLst/>
                </a:prstGeom>
                <a:blipFill>
                  <a:blip r:embed="rId46"/>
                  <a:stretch>
                    <a:fillRect l="-5556" r="-11111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1D2F9CE5-1BEC-4A09-9DD4-BBFEE61D352B}"/>
                    </a:ext>
                  </a:extLst>
                </p:cNvPr>
                <p:cNvSpPr/>
                <p:nvPr/>
              </p:nvSpPr>
              <p:spPr>
                <a:xfrm>
                  <a:off x="-3391531" y="6442682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1D2F9CE5-1BEC-4A09-9DD4-BBFEE61D35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391531" y="6442682"/>
                  <a:ext cx="333754" cy="363820"/>
                </a:xfrm>
                <a:prstGeom prst="rect">
                  <a:avLst/>
                </a:prstGeom>
                <a:blipFill>
                  <a:blip r:embed="rId47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C7942F27-F12F-4240-9117-D79AED0B2B51}"/>
                    </a:ext>
                  </a:extLst>
                </p:cNvPr>
                <p:cNvSpPr/>
                <p:nvPr/>
              </p:nvSpPr>
              <p:spPr>
                <a:xfrm>
                  <a:off x="1179216" y="4624358"/>
                  <a:ext cx="4744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C7942F27-F12F-4240-9117-D79AED0B2B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216" y="4624358"/>
                  <a:ext cx="474489" cy="461665"/>
                </a:xfrm>
                <a:prstGeom prst="rect">
                  <a:avLst/>
                </a:prstGeom>
                <a:blipFill>
                  <a:blip r:embed="rId48"/>
                  <a:stretch>
                    <a:fillRect l="-2564" r="-1282" b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0267E077-3EA0-4E38-B419-3518C09F7B0A}"/>
                    </a:ext>
                  </a:extLst>
                </p:cNvPr>
                <p:cNvSpPr/>
                <p:nvPr/>
              </p:nvSpPr>
              <p:spPr>
                <a:xfrm>
                  <a:off x="-4075468" y="4682414"/>
                  <a:ext cx="347246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0267E077-3EA0-4E38-B419-3518C09F7B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075468" y="4682414"/>
                  <a:ext cx="347246" cy="363820"/>
                </a:xfrm>
                <a:prstGeom prst="rect">
                  <a:avLst/>
                </a:prstGeom>
                <a:blipFill>
                  <a:blip r:embed="rId49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9C33086B-083B-4ED8-A308-F3A855BC23C0}"/>
                    </a:ext>
                  </a:extLst>
                </p:cNvPr>
                <p:cNvSpPr txBox="1"/>
                <p:nvPr/>
              </p:nvSpPr>
              <p:spPr>
                <a:xfrm>
                  <a:off x="-636908" y="3663715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9C33086B-083B-4ED8-A308-F3A855BC23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36908" y="3663715"/>
                  <a:ext cx="2717311" cy="523220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4143F121-588E-4A95-BFF0-341AD65E0875}"/>
                </a:ext>
              </a:extLst>
            </p:cNvPr>
            <p:cNvCxnSpPr/>
            <p:nvPr/>
          </p:nvCxnSpPr>
          <p:spPr>
            <a:xfrm>
              <a:off x="3127942" y="449131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60DFD5D5-8CA7-45C6-B2CF-A9495A690F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8706" y="449131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716E014-D3D5-4E0E-A245-CB935340D8BB}"/>
                </a:ext>
              </a:extLst>
            </p:cNvPr>
            <p:cNvCxnSpPr>
              <a:cxnSpLocks/>
            </p:cNvCxnSpPr>
            <p:nvPr/>
          </p:nvCxnSpPr>
          <p:spPr>
            <a:xfrm>
              <a:off x="4238706" y="1559896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76644A39-5836-4DDC-A193-3CB5A40F44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3953" y="449131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18E5AD3E-9E7B-4E47-B3A2-F105930DC3E6}"/>
                </a:ext>
              </a:extLst>
            </p:cNvPr>
            <p:cNvCxnSpPr/>
            <p:nvPr/>
          </p:nvCxnSpPr>
          <p:spPr>
            <a:xfrm>
              <a:off x="6896039" y="392305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DB970D4D-0084-49D1-AF68-B695E2391F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6804" y="392305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5EB79281-7538-4CCF-B1A8-7D7AFE5B08FA}"/>
                </a:ext>
              </a:extLst>
            </p:cNvPr>
            <p:cNvCxnSpPr>
              <a:cxnSpLocks/>
            </p:cNvCxnSpPr>
            <p:nvPr/>
          </p:nvCxnSpPr>
          <p:spPr>
            <a:xfrm>
              <a:off x="8006804" y="1503070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8F9F53E-E069-4CEB-B3E5-5D5B639294B3}"/>
                </a:ext>
              </a:extLst>
            </p:cNvPr>
            <p:cNvCxnSpPr>
              <a:cxnSpLocks/>
            </p:cNvCxnSpPr>
            <p:nvPr/>
          </p:nvCxnSpPr>
          <p:spPr>
            <a:xfrm>
              <a:off x="7997432" y="392305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1794A125-D071-4DA4-9644-7FEEADE5E507}"/>
                    </a:ext>
                  </a:extLst>
                </p:cNvPr>
                <p:cNvSpPr txBox="1"/>
                <p:nvPr/>
              </p:nvSpPr>
              <p:spPr>
                <a:xfrm>
                  <a:off x="4683362" y="963545"/>
                  <a:ext cx="3094484" cy="7169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1794A125-D071-4DA4-9644-7FEEADE5E5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3362" y="963545"/>
                  <a:ext cx="3094484" cy="716928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95374A11-F5B3-427B-B6F7-2C026B5FA77B}"/>
                    </a:ext>
                  </a:extLst>
                </p:cNvPr>
                <p:cNvSpPr txBox="1"/>
                <p:nvPr/>
              </p:nvSpPr>
              <p:spPr>
                <a:xfrm>
                  <a:off x="2972740" y="-49428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1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95374A11-F5B3-427B-B6F7-2C026B5FA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740" y="-49428"/>
                  <a:ext cx="2659738" cy="523220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8CC3B200-646B-4E3C-BFC9-F37496B269E9}"/>
                    </a:ext>
                  </a:extLst>
                </p:cNvPr>
                <p:cNvSpPr/>
                <p:nvPr/>
              </p:nvSpPr>
              <p:spPr>
                <a:xfrm>
                  <a:off x="7865719" y="2613835"/>
                  <a:ext cx="326683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8CC3B200-646B-4E3C-BFC9-F37496B269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5719" y="2613835"/>
                  <a:ext cx="326683" cy="356112"/>
                </a:xfrm>
                <a:prstGeom prst="rect">
                  <a:avLst/>
                </a:prstGeom>
                <a:blipFill>
                  <a:blip r:embed="rId53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35FE5980-D0B4-4B77-9152-6F3F5273C48F}"/>
                    </a:ext>
                  </a:extLst>
                </p:cNvPr>
                <p:cNvSpPr/>
                <p:nvPr/>
              </p:nvSpPr>
              <p:spPr>
                <a:xfrm>
                  <a:off x="4034462" y="2670660"/>
                  <a:ext cx="326683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35FE5980-D0B4-4B77-9152-6F3F5273C4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462" y="2670660"/>
                  <a:ext cx="326683" cy="356112"/>
                </a:xfrm>
                <a:prstGeom prst="rect">
                  <a:avLst/>
                </a:prstGeom>
                <a:blipFill>
                  <a:blip r:embed="rId54"/>
                  <a:stretch>
                    <a:fillRect l="-5660" r="-13208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938FDFF6-B735-439D-B406-A0F725537FE4}"/>
                    </a:ext>
                  </a:extLst>
                </p:cNvPr>
                <p:cNvSpPr/>
                <p:nvPr/>
              </p:nvSpPr>
              <p:spPr>
                <a:xfrm>
                  <a:off x="8508366" y="890862"/>
                  <a:ext cx="339889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938FDFF6-B735-439D-B406-A0F725537F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8366" y="890862"/>
                  <a:ext cx="339889" cy="356112"/>
                </a:xfrm>
                <a:prstGeom prst="rect">
                  <a:avLst/>
                </a:prstGeom>
                <a:blipFill>
                  <a:blip r:embed="rId55"/>
                  <a:stretch>
                    <a:fillRect r="-1818" b="-135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65114718-0E8C-4A59-9C80-D0B477159078}"/>
                    </a:ext>
                  </a:extLst>
                </p:cNvPr>
                <p:cNvSpPr/>
                <p:nvPr/>
              </p:nvSpPr>
              <p:spPr>
                <a:xfrm>
                  <a:off x="3365016" y="947688"/>
                  <a:ext cx="326683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65114718-0E8C-4A59-9C80-D0B4771590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5016" y="947688"/>
                  <a:ext cx="326683" cy="356112"/>
                </a:xfrm>
                <a:prstGeom prst="rect">
                  <a:avLst/>
                </a:prstGeom>
                <a:blipFill>
                  <a:blip r:embed="rId56"/>
                  <a:stretch>
                    <a:fillRect l="-3704" r="-12963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F3157C4A-34C0-4EFD-A161-3D27DE9B4AEC}"/>
                    </a:ext>
                  </a:extLst>
                </p:cNvPr>
                <p:cNvSpPr txBox="1"/>
                <p:nvPr/>
              </p:nvSpPr>
              <p:spPr>
                <a:xfrm>
                  <a:off x="6743243" y="-106551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1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F3157C4A-34C0-4EFD-A161-3D27DE9B4A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3243" y="-106551"/>
                  <a:ext cx="2659738" cy="523220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39DA7744-5048-4F7C-83EB-920B1276238E}"/>
                </a:ext>
              </a:extLst>
            </p:cNvPr>
            <p:cNvCxnSpPr/>
            <p:nvPr/>
          </p:nvCxnSpPr>
          <p:spPr>
            <a:xfrm>
              <a:off x="3150618" y="4080050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600DBEC7-7CAF-4111-BCEE-E1D6771881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1382" y="4080050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92762F3-21D1-45CE-9AD6-17D5823EAFB8}"/>
                </a:ext>
              </a:extLst>
            </p:cNvPr>
            <p:cNvCxnSpPr>
              <a:cxnSpLocks/>
            </p:cNvCxnSpPr>
            <p:nvPr/>
          </p:nvCxnSpPr>
          <p:spPr>
            <a:xfrm>
              <a:off x="4261382" y="5190815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7E3FEF67-AE30-44ED-86C9-B0B5339A1D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96629" y="4080050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C1E40FAB-3B42-4EB5-9194-1BE83707B047}"/>
                </a:ext>
              </a:extLst>
            </p:cNvPr>
            <p:cNvCxnSpPr/>
            <p:nvPr/>
          </p:nvCxnSpPr>
          <p:spPr>
            <a:xfrm>
              <a:off x="6918715" y="4023224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C3276C5F-61DE-4CA1-B792-0E56E06EEA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9480" y="4023224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44A64BC-9967-418F-B1D1-E2E6ABC02C37}"/>
                </a:ext>
              </a:extLst>
            </p:cNvPr>
            <p:cNvCxnSpPr>
              <a:cxnSpLocks/>
            </p:cNvCxnSpPr>
            <p:nvPr/>
          </p:nvCxnSpPr>
          <p:spPr>
            <a:xfrm>
              <a:off x="8029480" y="5133989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FC246B5-4F18-489E-8680-27349E0F900C}"/>
                </a:ext>
              </a:extLst>
            </p:cNvPr>
            <p:cNvCxnSpPr>
              <a:cxnSpLocks/>
            </p:cNvCxnSpPr>
            <p:nvPr/>
          </p:nvCxnSpPr>
          <p:spPr>
            <a:xfrm>
              <a:off x="8020108" y="4023224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91CA85DC-5299-4333-94B6-05A94EC58B41}"/>
                    </a:ext>
                  </a:extLst>
                </p:cNvPr>
                <p:cNvSpPr txBox="1"/>
                <p:nvPr/>
              </p:nvSpPr>
              <p:spPr>
                <a:xfrm>
                  <a:off x="4706038" y="4594464"/>
                  <a:ext cx="3094484" cy="8295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91CA85DC-5299-4333-94B6-05A94EC58B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6038" y="4594464"/>
                  <a:ext cx="3094484" cy="829522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DEF17DAB-BB09-4E2D-9F70-7A8877BBB6EA}"/>
                    </a:ext>
                  </a:extLst>
                </p:cNvPr>
                <p:cNvSpPr txBox="1"/>
                <p:nvPr/>
              </p:nvSpPr>
              <p:spPr>
                <a:xfrm>
                  <a:off x="2995416" y="3581491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1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DEF17DAB-BB09-4E2D-9F70-7A8877BBB6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5416" y="3581491"/>
                  <a:ext cx="2659738" cy="523220"/>
                </a:xfrm>
                <a:prstGeom prst="rect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665B96F2-567C-4D3A-9E73-F58975989FD2}"/>
                    </a:ext>
                  </a:extLst>
                </p:cNvPr>
                <p:cNvSpPr/>
                <p:nvPr/>
              </p:nvSpPr>
              <p:spPr>
                <a:xfrm>
                  <a:off x="7888395" y="6244754"/>
                  <a:ext cx="326683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665B96F2-567C-4D3A-9E73-F58975989F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8395" y="6244754"/>
                  <a:ext cx="326683" cy="356112"/>
                </a:xfrm>
                <a:prstGeom prst="rect">
                  <a:avLst/>
                </a:prstGeom>
                <a:blipFill>
                  <a:blip r:embed="rId60"/>
                  <a:stretch>
                    <a:fillRect l="-3704" r="-12963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1403B994-814C-4002-8577-47F964D49A27}"/>
                    </a:ext>
                  </a:extLst>
                </p:cNvPr>
                <p:cNvSpPr/>
                <p:nvPr/>
              </p:nvSpPr>
              <p:spPr>
                <a:xfrm>
                  <a:off x="4057138" y="6301579"/>
                  <a:ext cx="326683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1403B994-814C-4002-8577-47F964D49A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7138" y="6301579"/>
                  <a:ext cx="326683" cy="356112"/>
                </a:xfrm>
                <a:prstGeom prst="rect">
                  <a:avLst/>
                </a:prstGeom>
                <a:blipFill>
                  <a:blip r:embed="rId61"/>
                  <a:stretch>
                    <a:fillRect l="-5660" r="-13208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D771C523-D38B-4BFD-B7CF-B9E7AC334470}"/>
                    </a:ext>
                  </a:extLst>
                </p:cNvPr>
                <p:cNvSpPr/>
                <p:nvPr/>
              </p:nvSpPr>
              <p:spPr>
                <a:xfrm>
                  <a:off x="8531042" y="4521781"/>
                  <a:ext cx="339889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D771C523-D38B-4BFD-B7CF-B9E7AC3344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1042" y="4521781"/>
                  <a:ext cx="339889" cy="356112"/>
                </a:xfrm>
                <a:prstGeom prst="rect">
                  <a:avLst/>
                </a:prstGeom>
                <a:blipFill>
                  <a:blip r:embed="rId62"/>
                  <a:stretch>
                    <a:fillRect r="-1786" b="-155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E08A66FC-C0DF-40B4-A33E-05A028FD3057}"/>
                    </a:ext>
                  </a:extLst>
                </p:cNvPr>
                <p:cNvSpPr/>
                <p:nvPr/>
              </p:nvSpPr>
              <p:spPr>
                <a:xfrm>
                  <a:off x="3387692" y="4578607"/>
                  <a:ext cx="4744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E08A66FC-C0DF-40B4-A33E-05A028FD30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692" y="4578607"/>
                  <a:ext cx="474489" cy="461665"/>
                </a:xfrm>
                <a:prstGeom prst="rect">
                  <a:avLst/>
                </a:prstGeom>
                <a:blipFill>
                  <a:blip r:embed="rId63"/>
                  <a:stretch>
                    <a:fillRect l="-2564" r="-1282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7C73A478-DFAE-48F5-A670-36F4DB8896EA}"/>
                    </a:ext>
                  </a:extLst>
                </p:cNvPr>
                <p:cNvSpPr txBox="1"/>
                <p:nvPr/>
              </p:nvSpPr>
              <p:spPr>
                <a:xfrm>
                  <a:off x="6765919" y="3524368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1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7C73A478-DFAE-48F5-A670-36F4DB8896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919" y="3524368"/>
                  <a:ext cx="2659738" cy="523220"/>
                </a:xfrm>
                <a:prstGeom prst="rect">
                  <a:avLst/>
                </a:prstGeom>
                <a:blipFill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D1CB941-B33A-41CF-9CA2-B4D17648AF07}"/>
                </a:ext>
              </a:extLst>
            </p:cNvPr>
            <p:cNvCxnSpPr/>
            <p:nvPr/>
          </p:nvCxnSpPr>
          <p:spPr>
            <a:xfrm>
              <a:off x="2508738" y="-232804"/>
              <a:ext cx="0" cy="720000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427953A7-1D8A-42CC-9141-C7B9C5E264F9}"/>
                </a:ext>
              </a:extLst>
            </p:cNvPr>
            <p:cNvCxnSpPr/>
            <p:nvPr/>
          </p:nvCxnSpPr>
          <p:spPr>
            <a:xfrm>
              <a:off x="9808698" y="-232804"/>
              <a:ext cx="0" cy="720000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Multiplication Sign 246">
              <a:extLst>
                <a:ext uri="{FF2B5EF4-FFF2-40B4-BE49-F238E27FC236}">
                  <a16:creationId xmlns:a16="http://schemas.microsoft.com/office/drawing/2014/main" id="{CC808840-49B3-4381-A3D9-EF5B78D239B0}"/>
                </a:ext>
              </a:extLst>
            </p:cNvPr>
            <p:cNvSpPr/>
            <p:nvPr/>
          </p:nvSpPr>
          <p:spPr>
            <a:xfrm>
              <a:off x="-638525" y="3735718"/>
              <a:ext cx="2609108" cy="2609108"/>
            </a:xfrm>
            <a:prstGeom prst="mathMultiply">
              <a:avLst>
                <a:gd name="adj1" fmla="val 43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Multiplication Sign 247">
              <a:extLst>
                <a:ext uri="{FF2B5EF4-FFF2-40B4-BE49-F238E27FC236}">
                  <a16:creationId xmlns:a16="http://schemas.microsoft.com/office/drawing/2014/main" id="{D4B4E0BA-AD44-4992-A882-26C0FA0E1945}"/>
                </a:ext>
              </a:extLst>
            </p:cNvPr>
            <p:cNvSpPr/>
            <p:nvPr/>
          </p:nvSpPr>
          <p:spPr>
            <a:xfrm>
              <a:off x="2975869" y="3680058"/>
              <a:ext cx="2609108" cy="2609108"/>
            </a:xfrm>
            <a:prstGeom prst="mathMultiply">
              <a:avLst>
                <a:gd name="adj1" fmla="val 43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0C5AFFFC-D008-43D1-B0C4-2666E0CF1279}"/>
                </a:ext>
              </a:extLst>
            </p:cNvPr>
            <p:cNvCxnSpPr/>
            <p:nvPr/>
          </p:nvCxnSpPr>
          <p:spPr>
            <a:xfrm>
              <a:off x="10383536" y="392306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0F1A57C-A7C6-435E-A536-044E0608B7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94300" y="392306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D1365B0F-19A3-40D4-BEC6-4324E8EAA62D}"/>
                </a:ext>
              </a:extLst>
            </p:cNvPr>
            <p:cNvCxnSpPr>
              <a:cxnSpLocks/>
            </p:cNvCxnSpPr>
            <p:nvPr/>
          </p:nvCxnSpPr>
          <p:spPr>
            <a:xfrm>
              <a:off x="11494300" y="1503071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C36FE4C7-11CA-4435-AFDA-DEDBF175D3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9547" y="392306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711C3FE4-B00B-4BAC-90BD-CA22900C084C}"/>
                </a:ext>
              </a:extLst>
            </p:cNvPr>
            <p:cNvCxnSpPr/>
            <p:nvPr/>
          </p:nvCxnSpPr>
          <p:spPr>
            <a:xfrm>
              <a:off x="14151633" y="335480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CC22A4B-4448-49E2-9354-46484014AD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62398" y="335480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3FFE5403-8EA8-4B88-85CB-D9A384C26D31}"/>
                </a:ext>
              </a:extLst>
            </p:cNvPr>
            <p:cNvCxnSpPr>
              <a:cxnSpLocks/>
            </p:cNvCxnSpPr>
            <p:nvPr/>
          </p:nvCxnSpPr>
          <p:spPr>
            <a:xfrm>
              <a:off x="15262398" y="1446245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AA3CC5CF-2D6A-4507-A8D5-302079C5C0BA}"/>
                </a:ext>
              </a:extLst>
            </p:cNvPr>
            <p:cNvCxnSpPr>
              <a:cxnSpLocks/>
            </p:cNvCxnSpPr>
            <p:nvPr/>
          </p:nvCxnSpPr>
          <p:spPr>
            <a:xfrm>
              <a:off x="15253026" y="335480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D5DC417C-D54D-4AB5-BED5-AC4084BC5EAC}"/>
                    </a:ext>
                  </a:extLst>
                </p:cNvPr>
                <p:cNvSpPr txBox="1"/>
                <p:nvPr/>
              </p:nvSpPr>
              <p:spPr>
                <a:xfrm>
                  <a:off x="11938956" y="906720"/>
                  <a:ext cx="3094484" cy="7169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  <m:sup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D5DC417C-D54D-4AB5-BED5-AC4084BC5E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8956" y="906720"/>
                  <a:ext cx="3094484" cy="716928"/>
                </a:xfrm>
                <a:prstGeom prst="rect">
                  <a:avLst/>
                </a:prstGeom>
                <a:blipFill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91422C57-7F8E-44A2-8462-7D22CD6EEF0D}"/>
                    </a:ext>
                  </a:extLst>
                </p:cNvPr>
                <p:cNvSpPr txBox="1"/>
                <p:nvPr/>
              </p:nvSpPr>
              <p:spPr>
                <a:xfrm>
                  <a:off x="10228334" y="-106253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1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91422C57-7F8E-44A2-8462-7D22CD6EEF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8334" y="-106253"/>
                  <a:ext cx="2659738" cy="523220"/>
                </a:xfrm>
                <a:prstGeom prst="rect">
                  <a:avLst/>
                </a:prstGeom>
                <a:blipFill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5C7C2CCE-B2F0-4615-AD54-8EBA8A8DE3A4}"/>
                    </a:ext>
                  </a:extLst>
                </p:cNvPr>
                <p:cNvSpPr/>
                <p:nvPr/>
              </p:nvSpPr>
              <p:spPr>
                <a:xfrm>
                  <a:off x="15121313" y="2557010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5C7C2CCE-B2F0-4615-AD54-8EBA8A8DE3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21313" y="2557010"/>
                  <a:ext cx="423514" cy="461665"/>
                </a:xfrm>
                <a:prstGeom prst="rect">
                  <a:avLst/>
                </a:prstGeom>
                <a:blipFill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BF3B003A-1AB1-4BD0-B378-509E8AE37F95}"/>
                    </a:ext>
                  </a:extLst>
                </p:cNvPr>
                <p:cNvSpPr/>
                <p:nvPr/>
              </p:nvSpPr>
              <p:spPr>
                <a:xfrm>
                  <a:off x="11290056" y="2613835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BF3B003A-1AB1-4BD0-B378-509E8AE37F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0056" y="2613835"/>
                  <a:ext cx="423514" cy="461665"/>
                </a:xfrm>
                <a:prstGeom prst="rect">
                  <a:avLst/>
                </a:prstGeom>
                <a:blipFill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C439813D-B718-4582-9253-73CD17C1282D}"/>
                    </a:ext>
                  </a:extLst>
                </p:cNvPr>
                <p:cNvSpPr/>
                <p:nvPr/>
              </p:nvSpPr>
              <p:spPr>
                <a:xfrm>
                  <a:off x="15763960" y="834037"/>
                  <a:ext cx="339889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C439813D-B718-4582-9253-73CD17C128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3960" y="834037"/>
                  <a:ext cx="339889" cy="356112"/>
                </a:xfrm>
                <a:prstGeom prst="rect">
                  <a:avLst/>
                </a:prstGeom>
                <a:blipFill>
                  <a:blip r:embed="rId69"/>
                  <a:stretch>
                    <a:fillRect b="-135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B7D43E2F-59F5-4448-95E9-48222DB9D90B}"/>
                    </a:ext>
                  </a:extLst>
                </p:cNvPr>
                <p:cNvSpPr/>
                <p:nvPr/>
              </p:nvSpPr>
              <p:spPr>
                <a:xfrm>
                  <a:off x="10620610" y="890863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B7D43E2F-59F5-4448-95E9-48222DB9D9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0610" y="890863"/>
                  <a:ext cx="440633" cy="461665"/>
                </a:xfrm>
                <a:prstGeom prst="rect">
                  <a:avLst/>
                </a:prstGeom>
                <a:blipFill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53FBA26B-03B3-4FDC-AE16-67936047A3F3}"/>
                    </a:ext>
                  </a:extLst>
                </p:cNvPr>
                <p:cNvSpPr txBox="1"/>
                <p:nvPr/>
              </p:nvSpPr>
              <p:spPr>
                <a:xfrm>
                  <a:off x="13998837" y="-163376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1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53FBA26B-03B3-4FDC-AE16-67936047A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98837" y="-163376"/>
                  <a:ext cx="2659738" cy="523220"/>
                </a:xfrm>
                <a:prstGeom prst="rect">
                  <a:avLst/>
                </a:prstGeom>
                <a:blipFill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A17BD925-E699-4960-A218-EBC0F90C8E31}"/>
              </a:ext>
            </a:extLst>
          </p:cNvPr>
          <p:cNvCxnSpPr>
            <a:cxnSpLocks/>
          </p:cNvCxnSpPr>
          <p:nvPr/>
        </p:nvCxnSpPr>
        <p:spPr>
          <a:xfrm flipV="1">
            <a:off x="-4632960" y="7038955"/>
            <a:ext cx="2157984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334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20E9BBBA-53BC-464F-9227-5E2AA7A7E755}"/>
              </a:ext>
            </a:extLst>
          </p:cNvPr>
          <p:cNvGrpSpPr/>
          <p:nvPr/>
        </p:nvGrpSpPr>
        <p:grpSpPr>
          <a:xfrm>
            <a:off x="-811938" y="-109196"/>
            <a:ext cx="6556638" cy="3240633"/>
            <a:chOff x="-13630" y="765154"/>
            <a:chExt cx="8319957" cy="411215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5922F20-5016-4912-995B-4986C7B7E846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92CA19-6565-4E2F-AE62-5A97D8252D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CA1CE7-91A9-4D45-9E6E-96B9EA7BD6BE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32D0AB6-806D-4BC6-8BDF-1E85909972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265C90C-157D-4169-B623-5680019215EF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19D3DC9-06FD-49B6-BA24-B1EB2EF386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3E26E7E-AFCC-4307-857E-EA2B9EE3F4A7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ABDCCAD-DCFE-4BF1-8E86-79C9923CBD2F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2" cy="12460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𝜓𝜎𝜎</m:t>
                                    </m:r>
                                  </m:sub>
                                  <m:sup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4000" dirty="0"/>
                                      <m:t> 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2" cy="12460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/>
                <p:nvPr/>
              </p:nvSpPr>
              <p:spPr>
                <a:xfrm>
                  <a:off x="-13630" y="765154"/>
                  <a:ext cx="3448095" cy="663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4"/>
                  <a:ext cx="3448095" cy="6639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/>
                <p:nvPr/>
              </p:nvSpPr>
              <p:spPr>
                <a:xfrm>
                  <a:off x="6329648" y="4217818"/>
                  <a:ext cx="537412" cy="5858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8" y="4217818"/>
                  <a:ext cx="537412" cy="5858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/>
                <p:nvPr/>
              </p:nvSpPr>
              <p:spPr>
                <a:xfrm>
                  <a:off x="1362790" y="4291488"/>
                  <a:ext cx="537412" cy="5858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0" y="4291488"/>
                  <a:ext cx="537412" cy="58582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537412" cy="5858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537412" cy="58582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559135" cy="5858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559135" cy="58582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/>
                <p:nvPr/>
              </p:nvSpPr>
              <p:spPr>
                <a:xfrm>
                  <a:off x="4858232" y="765154"/>
                  <a:ext cx="3448095" cy="663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232" y="765154"/>
                  <a:ext cx="3448095" cy="66393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380081-497B-41E1-B16C-B002B6D53AE5}"/>
              </a:ext>
            </a:extLst>
          </p:cNvPr>
          <p:cNvGrpSpPr/>
          <p:nvPr/>
        </p:nvGrpSpPr>
        <p:grpSpPr>
          <a:xfrm>
            <a:off x="-854946" y="3554519"/>
            <a:ext cx="6556638" cy="3240632"/>
            <a:chOff x="-115251" y="3682109"/>
            <a:chExt cx="6556638" cy="3240632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6482C9-D562-45D1-AF98-813DB35A9B66}"/>
                </a:ext>
              </a:extLst>
            </p:cNvPr>
            <p:cNvCxnSpPr/>
            <p:nvPr/>
          </p:nvCxnSpPr>
          <p:spPr>
            <a:xfrm>
              <a:off x="43310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DBF944-D823-431D-B2D3-3E381F4BE5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8119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5C5C886-13FB-49D3-B92F-122FAC133142}"/>
                </a:ext>
              </a:extLst>
            </p:cNvPr>
            <p:cNvCxnSpPr>
              <a:cxnSpLocks/>
            </p:cNvCxnSpPr>
            <p:nvPr/>
          </p:nvCxnSpPr>
          <p:spPr>
            <a:xfrm>
              <a:off x="1178119" y="5326268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4866ABA-0C39-440D-A04A-3BE8D71E64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140" y="4191459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3650469-B354-493B-9D78-6BC3EFE9EBE2}"/>
                </a:ext>
              </a:extLst>
            </p:cNvPr>
            <p:cNvCxnSpPr/>
            <p:nvPr/>
          </p:nvCxnSpPr>
          <p:spPr>
            <a:xfrm>
              <a:off x="3892972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68D6D1A-DBC4-417F-B3CE-BE084A44F2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7780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10F6F30-BAEF-4947-91CD-578C74A31E01}"/>
                </a:ext>
              </a:extLst>
            </p:cNvPr>
            <p:cNvCxnSpPr>
              <a:cxnSpLocks/>
            </p:cNvCxnSpPr>
            <p:nvPr/>
          </p:nvCxnSpPr>
          <p:spPr>
            <a:xfrm>
              <a:off x="5027780" y="5268212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F9F5FC7-456C-41DC-860B-819EFCE95BB7}"/>
                </a:ext>
              </a:extLst>
            </p:cNvPr>
            <p:cNvCxnSpPr>
              <a:cxnSpLocks/>
            </p:cNvCxnSpPr>
            <p:nvPr/>
          </p:nvCxnSpPr>
          <p:spPr>
            <a:xfrm>
              <a:off x="5018206" y="4133403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/>
                <p:nvPr/>
              </p:nvSpPr>
              <p:spPr>
                <a:xfrm>
                  <a:off x="1632399" y="4717009"/>
                  <a:ext cx="3161468" cy="1056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4000" dirty="0"/>
                                      <m:t> 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399" y="4717009"/>
                  <a:ext cx="3161468" cy="105689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/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/>
                <p:nvPr/>
              </p:nvSpPr>
              <p:spPr>
                <a:xfrm>
                  <a:off x="4883642" y="6403021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642" y="6403021"/>
                  <a:ext cx="423514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/>
                <p:nvPr/>
              </p:nvSpPr>
              <p:spPr>
                <a:xfrm>
                  <a:off x="969453" y="6461076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53" y="6461076"/>
                  <a:ext cx="423514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/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2564" r="-1282" b="-17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/>
                <p:nvPr/>
              </p:nvSpPr>
              <p:spPr>
                <a:xfrm>
                  <a:off x="285516" y="4700808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516" y="4700808"/>
                  <a:ext cx="440633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/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DF0BC40-16DC-41A7-95BA-FC3EBE1374DE}"/>
              </a:ext>
            </a:extLst>
          </p:cNvPr>
          <p:cNvGrpSpPr/>
          <p:nvPr/>
        </p:nvGrpSpPr>
        <p:grpSpPr>
          <a:xfrm>
            <a:off x="6594029" y="-215747"/>
            <a:ext cx="6430241" cy="3238876"/>
            <a:chOff x="-13630" y="691099"/>
            <a:chExt cx="8336190" cy="4198891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56ED292-DD01-4F74-83BE-9B006B17D17B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143A626-7B7B-4FD1-99DB-D34A2C883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D2BFCD1-696F-4B12-B663-165DD374F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51389D6-BFE0-4942-8F68-80737BBDCF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EBDFB49-0584-41A4-B254-C8C415CA17A4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2E82259-979B-4AF0-92C0-9EF2A971F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1BF5061-C3F0-4B2C-8D16-F215D738192D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2B02F41-7A39-4391-A0EA-254AF2A0B160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/>
                <p:nvPr/>
              </p:nvSpPr>
              <p:spPr>
                <a:xfrm>
                  <a:off x="2204027" y="2078375"/>
                  <a:ext cx="4011701" cy="13413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𝜓𝜓</m:t>
                                    </m:r>
                                    <m: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  <m:sup>
                                    <m: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4000" dirty="0"/>
                                      <m:t> 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5"/>
                  <a:ext cx="4011701" cy="134131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571238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571238" cy="59850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571238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571238" cy="59850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0"/>
                  <a:stretch>
                    <a:fillRect r="-1818" b="-135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  <a:blipFill>
                  <a:blip r:embed="rId21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1A5E172-48EB-4B95-A30C-DD49BAB82245}"/>
              </a:ext>
            </a:extLst>
          </p:cNvPr>
          <p:cNvGrpSpPr/>
          <p:nvPr/>
        </p:nvGrpSpPr>
        <p:grpSpPr>
          <a:xfrm>
            <a:off x="6549720" y="3429000"/>
            <a:ext cx="6430241" cy="3238876"/>
            <a:chOff x="-13630" y="691099"/>
            <a:chExt cx="8336190" cy="4198891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3F47CD5-B92C-492D-A6C1-6E7FC73355E2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7D59A66-E1DD-4ED1-9D2E-84C494A25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B3CD378-BC34-43BB-9CA8-928A3E87E8D5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508E29D-E97E-4E32-BACF-66CB0B37D1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57EDE9F-8F30-4266-AEF2-951D91954981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BE7BCE0-6414-4CE5-BF18-B9F15220C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F7E3C0A-BBDB-47C8-8ACB-CCAC690A79D6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85AEDF-5FBB-4456-BC31-8474162600BC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/>
                <p:nvPr/>
              </p:nvSpPr>
              <p:spPr>
                <a:xfrm>
                  <a:off x="2204027" y="2078375"/>
                  <a:ext cx="4011701" cy="13412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  <m:sup>
                                    <m: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4000" dirty="0"/>
                                      <m:t> 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5"/>
                  <a:ext cx="4011701" cy="13412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571238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571238" cy="59850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571238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571238" cy="59850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7"/>
                  <a:stretch>
                    <a:fillRect r="-1786" b="-155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549045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549045" cy="59850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14786F-6408-4B12-8545-00A517FE392F}"/>
              </a:ext>
            </a:extLst>
          </p:cNvPr>
          <p:cNvCxnSpPr/>
          <p:nvPr/>
        </p:nvCxnSpPr>
        <p:spPr>
          <a:xfrm>
            <a:off x="6130027" y="-342000"/>
            <a:ext cx="0" cy="7200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Multiplication Sign 264">
            <a:extLst>
              <a:ext uri="{FF2B5EF4-FFF2-40B4-BE49-F238E27FC236}">
                <a16:creationId xmlns:a16="http://schemas.microsoft.com/office/drawing/2014/main" id="{6DF83C6D-01F2-4D9E-BD03-8E76DC48F40A}"/>
              </a:ext>
            </a:extLst>
          </p:cNvPr>
          <p:cNvSpPr/>
          <p:nvPr/>
        </p:nvSpPr>
        <p:spPr>
          <a:xfrm>
            <a:off x="3030509" y="-46358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379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08732BE9-87A4-4D48-8ED6-5C7FBF8904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7086481"/>
                  </p:ext>
                </p:extLst>
              </p:nvPr>
            </p:nvGraphicFramePr>
            <p:xfrm>
              <a:off x="4258218" y="2737817"/>
              <a:ext cx="4649958" cy="1977957"/>
            </p:xfrm>
            <a:graphic>
              <a:graphicData uri="http://schemas.openxmlformats.org/drawingml/2006/table">
                <a:tbl>
                  <a:tblPr firstRow="1" firstCol="1">
                    <a:tableStyleId>{6E25E649-3F16-4E02-A733-19D2CDBF48F0}</a:tableStyleId>
                  </a:tblPr>
                  <a:tblGrid>
                    <a:gridCol w="1549986">
                      <a:extLst>
                        <a:ext uri="{9D8B030D-6E8A-4147-A177-3AD203B41FA5}">
                          <a16:colId xmlns:a16="http://schemas.microsoft.com/office/drawing/2014/main" val="174147368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55330584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3594407268"/>
                        </a:ext>
                      </a:extLst>
                    </a:gridCol>
                  </a:tblGrid>
                  <a:tr h="65931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285523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</a:rPr>
                            <a:t>                                                                                                  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5700352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031737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08732BE9-87A4-4D48-8ED6-5C7FBF8904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7086481"/>
                  </p:ext>
                </p:extLst>
              </p:nvPr>
            </p:nvGraphicFramePr>
            <p:xfrm>
              <a:off x="4258218" y="2737817"/>
              <a:ext cx="4649958" cy="1977957"/>
            </p:xfrm>
            <a:graphic>
              <a:graphicData uri="http://schemas.openxmlformats.org/drawingml/2006/table">
                <a:tbl>
                  <a:tblPr firstRow="1" firstCol="1">
                    <a:tableStyleId>{6E25E649-3F16-4E02-A733-19D2CDBF48F0}</a:tableStyleId>
                  </a:tblPr>
                  <a:tblGrid>
                    <a:gridCol w="1549986">
                      <a:extLst>
                        <a:ext uri="{9D8B030D-6E8A-4147-A177-3AD203B41FA5}">
                          <a16:colId xmlns:a16="http://schemas.microsoft.com/office/drawing/2014/main" val="174147368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55330584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3594407268"/>
                        </a:ext>
                      </a:extLst>
                    </a:gridCol>
                  </a:tblGrid>
                  <a:tr h="65931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787" t="-926" r="-101181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926" r="-784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285523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2" t="-100000" r="-200392" b="-1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787" t="-100000" r="-101181" b="-1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00000" r="-784" b="-100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5700352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2" t="-201852" r="-200392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787" t="-201852" r="-101181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201852" r="-784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17378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1DD9DBFA-CD2F-49EC-9721-1666AC11615D}"/>
              </a:ext>
            </a:extLst>
          </p:cNvPr>
          <p:cNvGrpSpPr/>
          <p:nvPr/>
        </p:nvGrpSpPr>
        <p:grpSpPr>
          <a:xfrm>
            <a:off x="867660" y="3924617"/>
            <a:ext cx="2416166" cy="2495847"/>
            <a:chOff x="5143579" y="812358"/>
            <a:chExt cx="2195218" cy="2267613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3076F22-8132-492B-976C-226C8CADB32E}"/>
                </a:ext>
              </a:extLst>
            </p:cNvPr>
            <p:cNvGrpSpPr/>
            <p:nvPr/>
          </p:nvGrpSpPr>
          <p:grpSpPr>
            <a:xfrm>
              <a:off x="5314455" y="1208049"/>
              <a:ext cx="1855367" cy="1431559"/>
              <a:chOff x="4667737" y="847559"/>
              <a:chExt cx="2514401" cy="1940055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0F7A0E8-5C03-478F-9416-74FF3E3F23BD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5D733DA-FBDA-4078-972D-32B2D1434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89735EE-3DF3-4DA6-9051-AEF0F5A40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66488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46D0933C-9E0D-4EF9-A2CB-C53CB561AF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8E7B6475-BC24-4146-9C6A-9366B3EB9844}"/>
                      </a:ext>
                    </a:extLst>
                  </p:cNvPr>
                  <p:cNvSpPr txBox="1"/>
                  <p:nvPr/>
                </p:nvSpPr>
                <p:spPr>
                  <a:xfrm>
                    <a:off x="4777826" y="1187443"/>
                    <a:ext cx="337405" cy="7090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8E7B6475-BC24-4146-9C6A-9366B3EB98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7826" y="1187443"/>
                    <a:ext cx="337405" cy="70907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4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4A2EB71-EFB4-46C5-A9D6-9184174B98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59373065-BE19-43CB-948B-6A9D79FD56CC}"/>
                      </a:ext>
                    </a:extLst>
                  </p:cNvPr>
                  <p:cNvSpPr txBox="1"/>
                  <p:nvPr/>
                </p:nvSpPr>
                <p:spPr>
                  <a:xfrm>
                    <a:off x="6612903" y="1187443"/>
                    <a:ext cx="337405" cy="7090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59373065-BE19-43CB-948B-6A9D79FD56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2903" y="1187443"/>
                    <a:ext cx="337405" cy="70907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3440517-1345-442D-BD5A-081B5913E7D3}"/>
                    </a:ext>
                  </a:extLst>
                </p:cNvPr>
                <p:cNvSpPr txBox="1"/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3440517-1345-442D-BD5A-081B5913E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D84D7E2-2A83-420B-82F7-32B2A71248B2}"/>
                    </a:ext>
                  </a:extLst>
                </p:cNvPr>
                <p:cNvSpPr txBox="1"/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D84D7E2-2A83-420B-82F7-32B2A7124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315B772-2096-4726-96BF-5B7F8AAC501B}"/>
              </a:ext>
            </a:extLst>
          </p:cNvPr>
          <p:cNvGrpSpPr/>
          <p:nvPr/>
        </p:nvGrpSpPr>
        <p:grpSpPr>
          <a:xfrm>
            <a:off x="781522" y="1280521"/>
            <a:ext cx="2588441" cy="2517691"/>
            <a:chOff x="1292257" y="893133"/>
            <a:chExt cx="2195218" cy="2135216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1416FDE-1E47-40EF-BDCD-256F3C9C7F11}"/>
                </a:ext>
              </a:extLst>
            </p:cNvPr>
            <p:cNvGrpSpPr/>
            <p:nvPr/>
          </p:nvGrpSpPr>
          <p:grpSpPr>
            <a:xfrm flipV="1">
              <a:off x="1463133" y="1243887"/>
              <a:ext cx="1855367" cy="1388771"/>
              <a:chOff x="4667737" y="847559"/>
              <a:chExt cx="2514401" cy="1882068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7C8B89C-4B5E-4E8B-9809-2632653DC264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7C2086D2-43EF-4082-A245-EDA6A9E78B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9198D0F6-AC9A-482F-954F-C8E29B033F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08986"/>
                <a:ext cx="0" cy="6206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DA11D82F-5C4B-4B30-BA8B-F60F31801A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B6ABC2FF-5F87-4675-BF44-C56A21156551}"/>
                      </a:ext>
                    </a:extLst>
                  </p:cNvPr>
                  <p:cNvSpPr txBox="1"/>
                  <p:nvPr/>
                </p:nvSpPr>
                <p:spPr>
                  <a:xfrm flipV="1">
                    <a:off x="4777825" y="1295162"/>
                    <a:ext cx="337405" cy="6013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B6ABC2FF-5F87-4675-BF44-C56A211565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V="1">
                    <a:off x="4777825" y="1295162"/>
                    <a:ext cx="337405" cy="60135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ED1FE8E-3356-4A88-A0FF-0A37B99394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E0D1F97F-74B7-4C50-8AB6-9E3A5FAA2C08}"/>
                      </a:ext>
                    </a:extLst>
                  </p:cNvPr>
                  <p:cNvSpPr txBox="1"/>
                  <p:nvPr/>
                </p:nvSpPr>
                <p:spPr>
                  <a:xfrm flipV="1">
                    <a:off x="6612903" y="1295162"/>
                    <a:ext cx="337405" cy="6013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E0D1F97F-74B7-4C50-8AB6-9E3A5FAA2C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V="1">
                    <a:off x="6612903" y="1295162"/>
                    <a:ext cx="337405" cy="60135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8C242041-E1A7-4A08-A4E3-7F22179A0B51}"/>
                    </a:ext>
                  </a:extLst>
                </p:cNvPr>
                <p:cNvSpPr txBox="1"/>
                <p:nvPr/>
              </p:nvSpPr>
              <p:spPr>
                <a:xfrm>
                  <a:off x="1292257" y="2587986"/>
                  <a:ext cx="2195218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8C242041-E1A7-4A08-A4E3-7F22179A0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2257" y="2587986"/>
                  <a:ext cx="2195218" cy="44036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BE1E9544-07CC-435C-8903-8021261F745C}"/>
                    </a:ext>
                  </a:extLst>
                </p:cNvPr>
                <p:cNvSpPr txBox="1"/>
                <p:nvPr/>
              </p:nvSpPr>
              <p:spPr>
                <a:xfrm>
                  <a:off x="2080306" y="893133"/>
                  <a:ext cx="599686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BE1E9544-07CC-435C-8903-8021261F74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306" y="893133"/>
                  <a:ext cx="599686" cy="44036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47417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1D2D0A-ADB1-48FC-991C-D692421BA958}"/>
              </a:ext>
            </a:extLst>
          </p:cNvPr>
          <p:cNvCxnSpPr/>
          <p:nvPr/>
        </p:nvCxnSpPr>
        <p:spPr>
          <a:xfrm>
            <a:off x="194963" y="3911190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E225C3-BF8E-471C-A28F-72CAD19791A2}"/>
              </a:ext>
            </a:extLst>
          </p:cNvPr>
          <p:cNvCxnSpPr>
            <a:cxnSpLocks/>
          </p:cNvCxnSpPr>
          <p:nvPr/>
        </p:nvCxnSpPr>
        <p:spPr>
          <a:xfrm flipV="1">
            <a:off x="1763355" y="3911190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C7EB8D-7399-4C41-927F-E26F2B014843}"/>
              </a:ext>
            </a:extLst>
          </p:cNvPr>
          <p:cNvCxnSpPr>
            <a:cxnSpLocks/>
          </p:cNvCxnSpPr>
          <p:nvPr/>
        </p:nvCxnSpPr>
        <p:spPr>
          <a:xfrm>
            <a:off x="1770848" y="5475322"/>
            <a:ext cx="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BD25B4-618B-4978-B41E-E0C861D614D7}"/>
              </a:ext>
            </a:extLst>
          </p:cNvPr>
          <p:cNvCxnSpPr>
            <a:cxnSpLocks/>
          </p:cNvCxnSpPr>
          <p:nvPr/>
        </p:nvCxnSpPr>
        <p:spPr>
          <a:xfrm flipH="1">
            <a:off x="1201055" y="3911189"/>
            <a:ext cx="983744" cy="9837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AD8223-82B6-45BE-9E70-EB4B3A2F9A0F}"/>
              </a:ext>
            </a:extLst>
          </p:cNvPr>
          <p:cNvCxnSpPr>
            <a:cxnSpLocks/>
          </p:cNvCxnSpPr>
          <p:nvPr/>
        </p:nvCxnSpPr>
        <p:spPr>
          <a:xfrm flipH="1">
            <a:off x="563135" y="3911189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7113C0-79BE-4B28-B01E-0958154CEA96}"/>
              </a:ext>
            </a:extLst>
          </p:cNvPr>
          <p:cNvCxnSpPr>
            <a:cxnSpLocks/>
          </p:cNvCxnSpPr>
          <p:nvPr/>
        </p:nvCxnSpPr>
        <p:spPr>
          <a:xfrm>
            <a:off x="1446615" y="3911189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D919F7-6570-4880-AFFD-D6F73FDFA10D}"/>
              </a:ext>
            </a:extLst>
          </p:cNvPr>
          <p:cNvCxnSpPr>
            <a:cxnSpLocks/>
          </p:cNvCxnSpPr>
          <p:nvPr/>
        </p:nvCxnSpPr>
        <p:spPr>
          <a:xfrm>
            <a:off x="2651397" y="3911189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D0F2F4E-1AD0-484A-971A-8F6D92F56BC5}"/>
                  </a:ext>
                </a:extLst>
              </p:cNvPr>
              <p:cNvSpPr txBox="1"/>
              <p:nvPr/>
            </p:nvSpPr>
            <p:spPr>
              <a:xfrm>
                <a:off x="35767" y="3449524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D0F2F4E-1AD0-484A-971A-8F6D92F56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7" y="3449524"/>
                <a:ext cx="354169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AE021C-3607-4289-B924-CE1162B21795}"/>
                  </a:ext>
                </a:extLst>
              </p:cNvPr>
              <p:cNvSpPr txBox="1"/>
              <p:nvPr/>
            </p:nvSpPr>
            <p:spPr>
              <a:xfrm>
                <a:off x="298728" y="4182950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AE021C-3607-4289-B924-CE1162B21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28" y="4182950"/>
                <a:ext cx="2606422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153446A-2700-4C8D-984A-85420FC99AA6}"/>
                  </a:ext>
                </a:extLst>
              </p:cNvPr>
              <p:cNvSpPr txBox="1"/>
              <p:nvPr/>
            </p:nvSpPr>
            <p:spPr>
              <a:xfrm>
                <a:off x="-77921" y="6179383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153446A-2700-4C8D-984A-85420FC99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921" y="6179383"/>
                <a:ext cx="354169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08732BE9-87A4-4D48-8ED6-5C7FBF8904B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707140" y="1481189"/>
              <a:ext cx="6199944" cy="3296595"/>
            </p:xfrm>
            <a:graphic>
              <a:graphicData uri="http://schemas.openxmlformats.org/drawingml/2006/table">
                <a:tbl>
                  <a:tblPr firstRow="1" firstCol="1">
                    <a:tableStyleId>{6E25E649-3F16-4E02-A733-19D2CDBF48F0}</a:tableStyleId>
                  </a:tblPr>
                  <a:tblGrid>
                    <a:gridCol w="1549986">
                      <a:extLst>
                        <a:ext uri="{9D8B030D-6E8A-4147-A177-3AD203B41FA5}">
                          <a16:colId xmlns:a16="http://schemas.microsoft.com/office/drawing/2014/main" val="174147368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55330584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3594407268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3828009537"/>
                        </a:ext>
                      </a:extLst>
                    </a:gridCol>
                  </a:tblGrid>
                  <a:tr h="65931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285523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𝟎𝟎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</a:rPr>
                            <a:t>                                                                                                  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5700352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03173782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𝟎𝟏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85549173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𝟏𝟏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09062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08732BE9-87A4-4D48-8ED6-5C7FBF8904B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707140" y="1481189"/>
              <a:ext cx="6199944" cy="3296595"/>
            </p:xfrm>
            <a:graphic>
              <a:graphicData uri="http://schemas.openxmlformats.org/drawingml/2006/table">
                <a:tbl>
                  <a:tblPr firstRow="1" firstCol="1">
                    <a:tableStyleId>{6E25E649-3F16-4E02-A733-19D2CDBF48F0}</a:tableStyleId>
                  </a:tblPr>
                  <a:tblGrid>
                    <a:gridCol w="1549986">
                      <a:extLst>
                        <a:ext uri="{9D8B030D-6E8A-4147-A177-3AD203B41FA5}">
                          <a16:colId xmlns:a16="http://schemas.microsoft.com/office/drawing/2014/main" val="174147368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55330584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3594407268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3828009537"/>
                        </a:ext>
                      </a:extLst>
                    </a:gridCol>
                  </a:tblGrid>
                  <a:tr h="65931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787" t="-926" r="-201181" b="-4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926" r="-100392" b="-4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181" t="-926" r="-787" b="-40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285523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2" t="-100000" r="-3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787" t="-100000" r="-20118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100000" r="-10039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181" t="-100000" r="-787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5700352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2" t="-201852" r="-300000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787" t="-201852" r="-201181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201852" r="-100392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181" t="-201852" r="-787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173782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2" t="-299083" r="-300000" b="-1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787" t="-299083" r="-201181" b="-1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299083" r="-100392" b="-1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181" t="-299083" r="-787" b="-100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5549173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2" t="-402778" r="-300000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787" t="-402778" r="-201181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402778" r="-100392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181" t="-402778" r="-787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906231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8FC7A0F-94E5-4B37-A265-45F965C0D8B6}"/>
              </a:ext>
            </a:extLst>
          </p:cNvPr>
          <p:cNvCxnSpPr/>
          <p:nvPr/>
        </p:nvCxnSpPr>
        <p:spPr>
          <a:xfrm flipV="1">
            <a:off x="185195" y="1328789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5506C83-9EA3-4496-B9DC-326C4044E511}"/>
              </a:ext>
            </a:extLst>
          </p:cNvPr>
          <p:cNvCxnSpPr>
            <a:cxnSpLocks/>
          </p:cNvCxnSpPr>
          <p:nvPr/>
        </p:nvCxnSpPr>
        <p:spPr>
          <a:xfrm>
            <a:off x="1753587" y="1328789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7F2135-E766-41A2-94EA-87C4FB078E83}"/>
              </a:ext>
            </a:extLst>
          </p:cNvPr>
          <p:cNvCxnSpPr>
            <a:cxnSpLocks/>
          </p:cNvCxnSpPr>
          <p:nvPr/>
        </p:nvCxnSpPr>
        <p:spPr>
          <a:xfrm flipV="1">
            <a:off x="1761080" y="628226"/>
            <a:ext cx="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293EC00-3892-4E1D-AD9D-75A7C5D6288C}"/>
              </a:ext>
            </a:extLst>
          </p:cNvPr>
          <p:cNvCxnSpPr>
            <a:cxnSpLocks/>
          </p:cNvCxnSpPr>
          <p:nvPr/>
        </p:nvCxnSpPr>
        <p:spPr>
          <a:xfrm flipH="1" flipV="1">
            <a:off x="1191287" y="1929047"/>
            <a:ext cx="983744" cy="9837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A73C388-49A4-4A85-A90E-179E5771D059}"/>
              </a:ext>
            </a:extLst>
          </p:cNvPr>
          <p:cNvCxnSpPr>
            <a:cxnSpLocks/>
          </p:cNvCxnSpPr>
          <p:nvPr/>
        </p:nvCxnSpPr>
        <p:spPr>
          <a:xfrm flipH="1" flipV="1">
            <a:off x="553367" y="2552790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F90CA3B-1CBC-4B9D-B2F2-01D444935783}"/>
              </a:ext>
            </a:extLst>
          </p:cNvPr>
          <p:cNvCxnSpPr>
            <a:cxnSpLocks/>
          </p:cNvCxnSpPr>
          <p:nvPr/>
        </p:nvCxnSpPr>
        <p:spPr>
          <a:xfrm flipV="1">
            <a:off x="1436847" y="2552790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DE4A74-6668-43F9-8AFE-96EE65644366}"/>
              </a:ext>
            </a:extLst>
          </p:cNvPr>
          <p:cNvCxnSpPr>
            <a:cxnSpLocks/>
          </p:cNvCxnSpPr>
          <p:nvPr/>
        </p:nvCxnSpPr>
        <p:spPr>
          <a:xfrm flipV="1">
            <a:off x="2641629" y="2552790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1D011AD-5200-46E8-B273-5FAE7FB271CA}"/>
                  </a:ext>
                </a:extLst>
              </p:cNvPr>
              <p:cNvSpPr txBox="1"/>
              <p:nvPr/>
            </p:nvSpPr>
            <p:spPr>
              <a:xfrm flipH="1">
                <a:off x="292006" y="2288007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1D011AD-5200-46E8-B273-5FAE7FB27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92006" y="2288007"/>
                <a:ext cx="2606422" cy="400110"/>
              </a:xfrm>
              <a:prstGeom prst="rect">
                <a:avLst/>
              </a:prstGeom>
              <a:blipFill>
                <a:blip r:embed="rId6"/>
                <a:stretch>
                  <a:fillRect l="-4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3D42320-C526-436D-A879-A492348ACDA0}"/>
                  </a:ext>
                </a:extLst>
              </p:cNvPr>
              <p:cNvSpPr txBox="1"/>
              <p:nvPr/>
            </p:nvSpPr>
            <p:spPr>
              <a:xfrm flipH="1">
                <a:off x="-87689" y="105600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3D42320-C526-436D-A879-A492348AC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-87689" y="105600"/>
                <a:ext cx="354169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2F81CAB-DB2F-46B0-8905-5A7965E42DF1}"/>
                  </a:ext>
                </a:extLst>
              </p:cNvPr>
              <p:cNvSpPr txBox="1"/>
              <p:nvPr/>
            </p:nvSpPr>
            <p:spPr>
              <a:xfrm flipH="1">
                <a:off x="224975" y="1626287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2F81CAB-DB2F-46B0-8905-5A7965E42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24975" y="1626287"/>
                <a:ext cx="260642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871805F-8EB4-4101-9248-1E977E6CA75B}"/>
                  </a:ext>
                </a:extLst>
              </p:cNvPr>
              <p:cNvSpPr txBox="1"/>
              <p:nvPr/>
            </p:nvSpPr>
            <p:spPr>
              <a:xfrm>
                <a:off x="25999" y="2819134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871805F-8EB4-4101-9248-1E977E6CA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9" y="2819134"/>
                <a:ext cx="354169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407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1D2D0A-ADB1-48FC-991C-D692421BA958}"/>
              </a:ext>
            </a:extLst>
          </p:cNvPr>
          <p:cNvCxnSpPr/>
          <p:nvPr/>
        </p:nvCxnSpPr>
        <p:spPr>
          <a:xfrm>
            <a:off x="228455" y="5212452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E225C3-BF8E-471C-A28F-72CAD19791A2}"/>
              </a:ext>
            </a:extLst>
          </p:cNvPr>
          <p:cNvCxnSpPr>
            <a:cxnSpLocks/>
          </p:cNvCxnSpPr>
          <p:nvPr/>
        </p:nvCxnSpPr>
        <p:spPr>
          <a:xfrm flipV="1">
            <a:off x="1796847" y="5212452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BD25B4-618B-4978-B41E-E0C861D614D7}"/>
              </a:ext>
            </a:extLst>
          </p:cNvPr>
          <p:cNvCxnSpPr>
            <a:cxnSpLocks/>
          </p:cNvCxnSpPr>
          <p:nvPr/>
        </p:nvCxnSpPr>
        <p:spPr>
          <a:xfrm flipH="1">
            <a:off x="1234547" y="5212451"/>
            <a:ext cx="983744" cy="9837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AD8223-82B6-45BE-9E70-EB4B3A2F9A0F}"/>
              </a:ext>
            </a:extLst>
          </p:cNvPr>
          <p:cNvCxnSpPr>
            <a:cxnSpLocks/>
          </p:cNvCxnSpPr>
          <p:nvPr/>
        </p:nvCxnSpPr>
        <p:spPr>
          <a:xfrm flipH="1">
            <a:off x="596627" y="52124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7113C0-79BE-4B28-B01E-0958154CEA96}"/>
              </a:ext>
            </a:extLst>
          </p:cNvPr>
          <p:cNvCxnSpPr>
            <a:cxnSpLocks/>
          </p:cNvCxnSpPr>
          <p:nvPr/>
        </p:nvCxnSpPr>
        <p:spPr>
          <a:xfrm>
            <a:off x="1480107" y="52124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D919F7-6570-4880-AFFD-D6F73FDFA10D}"/>
              </a:ext>
            </a:extLst>
          </p:cNvPr>
          <p:cNvCxnSpPr>
            <a:cxnSpLocks/>
          </p:cNvCxnSpPr>
          <p:nvPr/>
        </p:nvCxnSpPr>
        <p:spPr>
          <a:xfrm>
            <a:off x="2684889" y="52124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AE021C-3607-4289-B924-CE1162B21795}"/>
                  </a:ext>
                </a:extLst>
              </p:cNvPr>
              <p:cNvSpPr txBox="1"/>
              <p:nvPr/>
            </p:nvSpPr>
            <p:spPr>
              <a:xfrm>
                <a:off x="332220" y="5484212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AE021C-3607-4289-B924-CE1162B21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20" y="5484212"/>
                <a:ext cx="2606422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99B4C331-E8B3-4C71-AF34-14723C8BA7FC}"/>
              </a:ext>
            </a:extLst>
          </p:cNvPr>
          <p:cNvGrpSpPr/>
          <p:nvPr/>
        </p:nvGrpSpPr>
        <p:grpSpPr>
          <a:xfrm>
            <a:off x="29479" y="125139"/>
            <a:ext cx="3541695" cy="1952010"/>
            <a:chOff x="29479" y="984559"/>
            <a:chExt cx="3541695" cy="195201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6342FC-A1B8-4413-B536-F493DF63F4B4}"/>
                </a:ext>
              </a:extLst>
            </p:cNvPr>
            <p:cNvCxnSpPr/>
            <p:nvPr/>
          </p:nvCxnSpPr>
          <p:spPr>
            <a:xfrm flipV="1">
              <a:off x="188675" y="984559"/>
              <a:ext cx="1584000" cy="1584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6C680F1-F972-485D-9457-18DE1C00AD88}"/>
                </a:ext>
              </a:extLst>
            </p:cNvPr>
            <p:cNvCxnSpPr>
              <a:cxnSpLocks/>
            </p:cNvCxnSpPr>
            <p:nvPr/>
          </p:nvCxnSpPr>
          <p:spPr>
            <a:xfrm>
              <a:off x="1757067" y="984559"/>
              <a:ext cx="1584000" cy="1584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2EF2BC-CD21-48FB-B291-D788564D70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94767" y="1584817"/>
              <a:ext cx="983744" cy="98374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0861BE4-4E08-4D83-8C76-BB55BE258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6847" y="2208560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B7D785F-7FB9-401B-9951-D49D30F91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0327" y="2208560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380EEBD-C82C-46D0-8A7C-C40AB70206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5109" y="2208560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2E13CCA-6737-47BF-8CFE-6B2AE0C8FB39}"/>
                    </a:ext>
                  </a:extLst>
                </p:cNvPr>
                <p:cNvSpPr txBox="1"/>
                <p:nvPr/>
              </p:nvSpPr>
              <p:spPr>
                <a:xfrm flipH="1">
                  <a:off x="295486" y="1943777"/>
                  <a:ext cx="26064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               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                  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2E13CCA-6737-47BF-8CFE-6B2AE0C8FB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95486" y="1943777"/>
                  <a:ext cx="2606422" cy="400110"/>
                </a:xfrm>
                <a:prstGeom prst="rect">
                  <a:avLst/>
                </a:prstGeom>
                <a:blipFill>
                  <a:blip r:embed="rId3"/>
                  <a:stretch>
                    <a:fillRect l="-2804"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5BDEE15-AF58-4308-86B7-D0E5F72F5CBA}"/>
                    </a:ext>
                  </a:extLst>
                </p:cNvPr>
                <p:cNvSpPr txBox="1"/>
                <p:nvPr/>
              </p:nvSpPr>
              <p:spPr>
                <a:xfrm flipH="1">
                  <a:off x="228455" y="1282057"/>
                  <a:ext cx="26064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                 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5BDEE15-AF58-4308-86B7-D0E5F72F5C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28455" y="1282057"/>
                  <a:ext cx="2606422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18EFF8F-999B-4A48-B35E-6BCB20E17CA3}"/>
                    </a:ext>
                  </a:extLst>
                </p:cNvPr>
                <p:cNvSpPr txBox="1"/>
                <p:nvPr/>
              </p:nvSpPr>
              <p:spPr>
                <a:xfrm>
                  <a:off x="29479" y="2474904"/>
                  <a:ext cx="35416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18EFF8F-999B-4A48-B35E-6BCB20E17C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79" y="2474904"/>
                  <a:ext cx="3541695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0D8FECA-7CF9-459D-93F4-7895D1692210}"/>
                  </a:ext>
                </a:extLst>
              </p:cNvPr>
              <p:cNvSpPr txBox="1"/>
              <p:nvPr/>
            </p:nvSpPr>
            <p:spPr>
              <a:xfrm>
                <a:off x="69259" y="4669746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0D8FECA-7CF9-459D-93F4-7895D1692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9" y="4669746"/>
                <a:ext cx="354169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63FDCAF-287E-4DB1-837C-5090325C8D3B}"/>
              </a:ext>
            </a:extLst>
          </p:cNvPr>
          <p:cNvGrpSpPr/>
          <p:nvPr/>
        </p:nvGrpSpPr>
        <p:grpSpPr>
          <a:xfrm>
            <a:off x="86033" y="2313092"/>
            <a:ext cx="3360997" cy="2065635"/>
            <a:chOff x="107551" y="2315455"/>
            <a:chExt cx="3360997" cy="206563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337D48B-045E-41CA-9C63-7AD6064426BF}"/>
                </a:ext>
              </a:extLst>
            </p:cNvPr>
            <p:cNvGrpSpPr/>
            <p:nvPr/>
          </p:nvGrpSpPr>
          <p:grpSpPr>
            <a:xfrm>
              <a:off x="107551" y="3337942"/>
              <a:ext cx="835959" cy="490765"/>
              <a:chOff x="3805458" y="3056388"/>
              <a:chExt cx="917473" cy="900019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528ECF29-D61D-45F5-891E-D625690E3B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4431" y="3056388"/>
                <a:ext cx="888500" cy="88849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0456C63-D65C-456A-AB3A-49FAF0EEA29D}"/>
                  </a:ext>
                </a:extLst>
              </p:cNvPr>
              <p:cNvSpPr/>
              <p:nvPr/>
            </p:nvSpPr>
            <p:spPr>
              <a:xfrm>
                <a:off x="4044920" y="3269670"/>
                <a:ext cx="461665" cy="4616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1B318FB-42E4-4A51-81EA-0CA4B068CF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05458" y="3067908"/>
                <a:ext cx="888500" cy="88849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72BBC13-FB83-43F7-B3FF-6CED5E5026EE}"/>
                </a:ext>
              </a:extLst>
            </p:cNvPr>
            <p:cNvSpPr/>
            <p:nvPr/>
          </p:nvSpPr>
          <p:spPr>
            <a:xfrm>
              <a:off x="2407348" y="3442490"/>
              <a:ext cx="420649" cy="2517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AFDECFB-D8D8-4257-BA0E-75B867D4641D}"/>
                </a:ext>
              </a:extLst>
            </p:cNvPr>
            <p:cNvSpPr/>
            <p:nvPr/>
          </p:nvSpPr>
          <p:spPr>
            <a:xfrm>
              <a:off x="1616699" y="2969399"/>
              <a:ext cx="420648" cy="2517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A0E2C5A-AC83-4254-A61A-811842E8D0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0232" y="2819455"/>
              <a:ext cx="731359" cy="5426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678FBFA-E9A5-4C85-9202-A94C27C4E60F}"/>
                </a:ext>
              </a:extLst>
            </p:cNvPr>
            <p:cNvCxnSpPr>
              <a:cxnSpLocks/>
            </p:cNvCxnSpPr>
            <p:nvPr/>
          </p:nvCxnSpPr>
          <p:spPr>
            <a:xfrm>
              <a:off x="2667540" y="2781188"/>
              <a:ext cx="782499" cy="5426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A24FB80-4D08-4C38-9460-D7EF6FAADCEB}"/>
                </a:ext>
              </a:extLst>
            </p:cNvPr>
            <p:cNvSpPr/>
            <p:nvPr/>
          </p:nvSpPr>
          <p:spPr>
            <a:xfrm>
              <a:off x="2938642" y="2913340"/>
              <a:ext cx="300179" cy="327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527C97D-B692-4FFD-836A-F3F6D52C7AA5}"/>
                </a:ext>
              </a:extLst>
            </p:cNvPr>
            <p:cNvCxnSpPr>
              <a:cxnSpLocks/>
            </p:cNvCxnSpPr>
            <p:nvPr/>
          </p:nvCxnSpPr>
          <p:spPr>
            <a:xfrm>
              <a:off x="1442368" y="3833576"/>
              <a:ext cx="736143" cy="50775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0B5ADBE-ED1D-441A-A7FE-AFD6BDCC8F72}"/>
                </a:ext>
              </a:extLst>
            </p:cNvPr>
            <p:cNvSpPr/>
            <p:nvPr/>
          </p:nvSpPr>
          <p:spPr>
            <a:xfrm>
              <a:off x="1671059" y="3961232"/>
              <a:ext cx="282791" cy="2520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BBDDFF7-74CB-46A1-9228-3F28CE5B5737}"/>
                </a:ext>
              </a:extLst>
            </p:cNvPr>
            <p:cNvSpPr/>
            <p:nvPr/>
          </p:nvSpPr>
          <p:spPr>
            <a:xfrm>
              <a:off x="3047900" y="3848680"/>
              <a:ext cx="420648" cy="2517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748990C-B0A1-4AAC-A982-39123E9B7C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1332" y="3771723"/>
              <a:ext cx="698148" cy="60050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A6BF1BF-76A0-42FB-8C3E-E8257B736989}"/>
                </a:ext>
              </a:extLst>
            </p:cNvPr>
            <p:cNvCxnSpPr/>
            <p:nvPr/>
          </p:nvCxnSpPr>
          <p:spPr>
            <a:xfrm>
              <a:off x="1440327" y="3334465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EF87655-3018-4DCE-8CFF-20FF7EFAEBA7}"/>
                </a:ext>
              </a:extLst>
            </p:cNvPr>
            <p:cNvCxnSpPr/>
            <p:nvPr/>
          </p:nvCxnSpPr>
          <p:spPr>
            <a:xfrm>
              <a:off x="3429480" y="3295229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84B9596-3E07-4DE9-A368-0CCD28064DDA}"/>
                </a:ext>
              </a:extLst>
            </p:cNvPr>
            <p:cNvCxnSpPr/>
            <p:nvPr/>
          </p:nvCxnSpPr>
          <p:spPr>
            <a:xfrm>
              <a:off x="900446" y="2853100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BB64750-A549-46FE-89E6-C656867023FB}"/>
                </a:ext>
              </a:extLst>
            </p:cNvPr>
            <p:cNvCxnSpPr/>
            <p:nvPr/>
          </p:nvCxnSpPr>
          <p:spPr>
            <a:xfrm>
              <a:off x="146666" y="2846016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0BE1831-AF63-4662-983E-B6399C292682}"/>
                </a:ext>
              </a:extLst>
            </p:cNvPr>
            <p:cNvSpPr/>
            <p:nvPr/>
          </p:nvSpPr>
          <p:spPr>
            <a:xfrm>
              <a:off x="1645821" y="2913340"/>
              <a:ext cx="300179" cy="327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E4E0CB9-0555-4DC0-BAFB-0DDB1D25B094}"/>
                </a:ext>
              </a:extLst>
            </p:cNvPr>
            <p:cNvCxnSpPr/>
            <p:nvPr/>
          </p:nvCxnSpPr>
          <p:spPr>
            <a:xfrm>
              <a:off x="120596" y="3821623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4FAD529-A640-43BB-A98C-04B23C92E407}"/>
                </a:ext>
              </a:extLst>
            </p:cNvPr>
            <p:cNvSpPr/>
            <p:nvPr/>
          </p:nvSpPr>
          <p:spPr>
            <a:xfrm>
              <a:off x="2878516" y="3961232"/>
              <a:ext cx="282791" cy="2520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7539070-6445-4C95-8428-58135E9E4537}"/>
                </a:ext>
              </a:extLst>
            </p:cNvPr>
            <p:cNvCxnSpPr/>
            <p:nvPr/>
          </p:nvCxnSpPr>
          <p:spPr>
            <a:xfrm>
              <a:off x="920657" y="3799229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264CA45-808B-4C1C-B4E1-E29E5AFA0950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27" y="2832349"/>
              <a:ext cx="1922520" cy="15487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DF5C5C62-A7A6-4067-8ADE-372A7FEF7BB2}"/>
                </a:ext>
              </a:extLst>
            </p:cNvPr>
            <p:cNvSpPr/>
            <p:nvPr/>
          </p:nvSpPr>
          <p:spPr>
            <a:xfrm>
              <a:off x="2306056" y="3480397"/>
              <a:ext cx="282791" cy="2520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FE196AB-66E8-4C15-8266-21FDFB5D51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4397" y="2820946"/>
              <a:ext cx="1945083" cy="152038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040729D-F110-46D7-A4F4-5631F7034EEA}"/>
                </a:ext>
              </a:extLst>
            </p:cNvPr>
            <p:cNvGrpSpPr/>
            <p:nvPr/>
          </p:nvGrpSpPr>
          <p:grpSpPr>
            <a:xfrm>
              <a:off x="877313" y="2378466"/>
              <a:ext cx="703265" cy="547887"/>
              <a:chOff x="1495154" y="2279010"/>
              <a:chExt cx="703265" cy="547887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63B50547-9EBF-427E-B218-FED03D2A9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5154" y="2291904"/>
                <a:ext cx="699316" cy="53499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FD44F2ED-564F-47E3-836C-89314A7D1EFC}"/>
                  </a:ext>
                </a:extLst>
              </p:cNvPr>
              <p:cNvSpPr/>
              <p:nvPr/>
            </p:nvSpPr>
            <p:spPr>
              <a:xfrm>
                <a:off x="1686638" y="2400816"/>
                <a:ext cx="300179" cy="32750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7453D1E9-063A-4E39-86F9-AF6243C64A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4688" y="2279010"/>
                <a:ext cx="663731" cy="47959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BBE3FC6-CE0C-4011-B02A-8333E1112F4F}"/>
                </a:ext>
              </a:extLst>
            </p:cNvPr>
            <p:cNvCxnSpPr/>
            <p:nvPr/>
          </p:nvCxnSpPr>
          <p:spPr>
            <a:xfrm>
              <a:off x="148552" y="2406856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7EE25C7-2E2B-4FD4-9AE7-7E8890512759}"/>
                </a:ext>
              </a:extLst>
            </p:cNvPr>
            <p:cNvCxnSpPr/>
            <p:nvPr/>
          </p:nvCxnSpPr>
          <p:spPr>
            <a:xfrm>
              <a:off x="2161591" y="2349100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F7C8CF0-04E4-496E-AA8A-3159D382E007}"/>
                </a:ext>
              </a:extLst>
            </p:cNvPr>
            <p:cNvCxnSpPr/>
            <p:nvPr/>
          </p:nvCxnSpPr>
          <p:spPr>
            <a:xfrm>
              <a:off x="2684889" y="2315455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0D1546F-5A48-4B84-84FB-3A183FDF7516}"/>
                </a:ext>
              </a:extLst>
            </p:cNvPr>
            <p:cNvCxnSpPr/>
            <p:nvPr/>
          </p:nvCxnSpPr>
          <p:spPr>
            <a:xfrm>
              <a:off x="3429480" y="2323778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2" name="Picture 111">
            <a:extLst>
              <a:ext uri="{FF2B5EF4-FFF2-40B4-BE49-F238E27FC236}">
                <a16:creationId xmlns:a16="http://schemas.microsoft.com/office/drawing/2014/main" id="{A96D4B06-6FB3-4152-AF58-0139B6C8F96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87" t="5873" r="30725" b="56646"/>
          <a:stretch/>
        </p:blipFill>
        <p:spPr>
          <a:xfrm>
            <a:off x="4185707" y="702520"/>
            <a:ext cx="5620463" cy="564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2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8FC7A0F-94E5-4B37-A265-45F965C0D8B6}"/>
              </a:ext>
            </a:extLst>
          </p:cNvPr>
          <p:cNvCxnSpPr/>
          <p:nvPr/>
        </p:nvCxnSpPr>
        <p:spPr>
          <a:xfrm flipV="1">
            <a:off x="888580" y="2515750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5506C83-9EA3-4496-B9DC-326C4044E511}"/>
              </a:ext>
            </a:extLst>
          </p:cNvPr>
          <p:cNvCxnSpPr>
            <a:cxnSpLocks/>
          </p:cNvCxnSpPr>
          <p:nvPr/>
        </p:nvCxnSpPr>
        <p:spPr>
          <a:xfrm>
            <a:off x="2456972" y="2515750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7F2135-E766-41A2-94EA-87C4FB078E83}"/>
              </a:ext>
            </a:extLst>
          </p:cNvPr>
          <p:cNvCxnSpPr>
            <a:cxnSpLocks/>
          </p:cNvCxnSpPr>
          <p:nvPr/>
        </p:nvCxnSpPr>
        <p:spPr>
          <a:xfrm flipV="1">
            <a:off x="2464465" y="1815187"/>
            <a:ext cx="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293EC00-3892-4E1D-AD9D-75A7C5D6288C}"/>
              </a:ext>
            </a:extLst>
          </p:cNvPr>
          <p:cNvCxnSpPr>
            <a:cxnSpLocks/>
          </p:cNvCxnSpPr>
          <p:nvPr/>
        </p:nvCxnSpPr>
        <p:spPr>
          <a:xfrm flipH="1" flipV="1">
            <a:off x="1894672" y="3116008"/>
            <a:ext cx="983744" cy="9837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A73C388-49A4-4A85-A90E-179E5771D059}"/>
              </a:ext>
            </a:extLst>
          </p:cNvPr>
          <p:cNvCxnSpPr>
            <a:cxnSpLocks/>
          </p:cNvCxnSpPr>
          <p:nvPr/>
        </p:nvCxnSpPr>
        <p:spPr>
          <a:xfrm flipH="1" flipV="1">
            <a:off x="1256752" y="37397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F90CA3B-1CBC-4B9D-B2F2-01D444935783}"/>
              </a:ext>
            </a:extLst>
          </p:cNvPr>
          <p:cNvCxnSpPr>
            <a:cxnSpLocks/>
          </p:cNvCxnSpPr>
          <p:nvPr/>
        </p:nvCxnSpPr>
        <p:spPr>
          <a:xfrm flipV="1">
            <a:off x="2140232" y="37397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DE4A74-6668-43F9-8AFE-96EE65644366}"/>
              </a:ext>
            </a:extLst>
          </p:cNvPr>
          <p:cNvCxnSpPr>
            <a:cxnSpLocks/>
          </p:cNvCxnSpPr>
          <p:nvPr/>
        </p:nvCxnSpPr>
        <p:spPr>
          <a:xfrm flipV="1">
            <a:off x="3345014" y="37397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1D011AD-5200-46E8-B273-5FAE7FB271CA}"/>
                  </a:ext>
                </a:extLst>
              </p:cNvPr>
              <p:cNvSpPr txBox="1"/>
              <p:nvPr/>
            </p:nvSpPr>
            <p:spPr>
              <a:xfrm flipH="1">
                <a:off x="995391" y="3474968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1D011AD-5200-46E8-B273-5FAE7FB27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95391" y="3474968"/>
                <a:ext cx="2606422" cy="400110"/>
              </a:xfrm>
              <a:prstGeom prst="rect">
                <a:avLst/>
              </a:prstGeom>
              <a:blipFill>
                <a:blip r:embed="rId2"/>
                <a:stretch>
                  <a:fillRect l="-2804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3D42320-C526-436D-A879-A492348ACDA0}"/>
                  </a:ext>
                </a:extLst>
              </p:cNvPr>
              <p:cNvSpPr txBox="1"/>
              <p:nvPr/>
            </p:nvSpPr>
            <p:spPr>
              <a:xfrm flipH="1">
                <a:off x="615696" y="1292561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3D42320-C526-436D-A879-A492348AC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15696" y="1292561"/>
                <a:ext cx="354169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2F81CAB-DB2F-46B0-8905-5A7965E42DF1}"/>
                  </a:ext>
                </a:extLst>
              </p:cNvPr>
              <p:cNvSpPr txBox="1"/>
              <p:nvPr/>
            </p:nvSpPr>
            <p:spPr>
              <a:xfrm flipH="1">
                <a:off x="928360" y="2813248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2F81CAB-DB2F-46B0-8905-5A7965E42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28360" y="2813248"/>
                <a:ext cx="260642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871805F-8EB4-4101-9248-1E977E6CA75B}"/>
                  </a:ext>
                </a:extLst>
              </p:cNvPr>
              <p:cNvSpPr txBox="1"/>
              <p:nvPr/>
            </p:nvSpPr>
            <p:spPr>
              <a:xfrm>
                <a:off x="729384" y="4006095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871805F-8EB4-4101-9248-1E977E6CA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4" y="4006095"/>
                <a:ext cx="354169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E0E7086-95EC-4635-8071-72B016109E77}"/>
              </a:ext>
            </a:extLst>
          </p:cNvPr>
          <p:cNvCxnSpPr/>
          <p:nvPr/>
        </p:nvCxnSpPr>
        <p:spPr>
          <a:xfrm flipV="1">
            <a:off x="4630596" y="2515750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D8BFBC-16FC-49B9-A129-82AC14D00D19}"/>
              </a:ext>
            </a:extLst>
          </p:cNvPr>
          <p:cNvCxnSpPr>
            <a:cxnSpLocks/>
          </p:cNvCxnSpPr>
          <p:nvPr/>
        </p:nvCxnSpPr>
        <p:spPr>
          <a:xfrm>
            <a:off x="6198988" y="2515750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43CDDDB-91E1-40B0-80BE-104A16CC9A39}"/>
              </a:ext>
            </a:extLst>
          </p:cNvPr>
          <p:cNvCxnSpPr>
            <a:cxnSpLocks/>
          </p:cNvCxnSpPr>
          <p:nvPr/>
        </p:nvCxnSpPr>
        <p:spPr>
          <a:xfrm flipV="1">
            <a:off x="6206481" y="1815187"/>
            <a:ext cx="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BF15967-F628-4F54-8FA5-DA61BED3765A}"/>
              </a:ext>
            </a:extLst>
          </p:cNvPr>
          <p:cNvCxnSpPr>
            <a:cxnSpLocks/>
          </p:cNvCxnSpPr>
          <p:nvPr/>
        </p:nvCxnSpPr>
        <p:spPr>
          <a:xfrm flipH="1" flipV="1">
            <a:off x="5636688" y="3116008"/>
            <a:ext cx="983744" cy="9837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000FAD-B46E-4FE9-8981-915B97CDE289}"/>
              </a:ext>
            </a:extLst>
          </p:cNvPr>
          <p:cNvCxnSpPr>
            <a:cxnSpLocks/>
          </p:cNvCxnSpPr>
          <p:nvPr/>
        </p:nvCxnSpPr>
        <p:spPr>
          <a:xfrm flipH="1" flipV="1">
            <a:off x="4998768" y="37397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3C6470-1D56-4849-A97D-2DE42597C70B}"/>
              </a:ext>
            </a:extLst>
          </p:cNvPr>
          <p:cNvCxnSpPr>
            <a:cxnSpLocks/>
          </p:cNvCxnSpPr>
          <p:nvPr/>
        </p:nvCxnSpPr>
        <p:spPr>
          <a:xfrm flipV="1">
            <a:off x="5882248" y="37397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DED1871-A3D4-4F46-8F7B-439CEAA9ED08}"/>
              </a:ext>
            </a:extLst>
          </p:cNvPr>
          <p:cNvCxnSpPr>
            <a:cxnSpLocks/>
          </p:cNvCxnSpPr>
          <p:nvPr/>
        </p:nvCxnSpPr>
        <p:spPr>
          <a:xfrm flipV="1">
            <a:off x="7087030" y="37397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F80FD89-72B5-4C8A-B579-0043FF94F20B}"/>
                  </a:ext>
                </a:extLst>
              </p:cNvPr>
              <p:cNvSpPr txBox="1"/>
              <p:nvPr/>
            </p:nvSpPr>
            <p:spPr>
              <a:xfrm flipH="1">
                <a:off x="4737407" y="3474968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F80FD89-72B5-4C8A-B579-0043FF94F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737407" y="3474968"/>
                <a:ext cx="2606422" cy="400110"/>
              </a:xfrm>
              <a:prstGeom prst="rect">
                <a:avLst/>
              </a:prstGeom>
              <a:blipFill>
                <a:blip r:embed="rId6"/>
                <a:stretch>
                  <a:fillRect l="-701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7319FDB-ED9C-4875-BCA4-62C829CE6AB2}"/>
                  </a:ext>
                </a:extLst>
              </p:cNvPr>
              <p:cNvSpPr txBox="1"/>
              <p:nvPr/>
            </p:nvSpPr>
            <p:spPr>
              <a:xfrm flipH="1">
                <a:off x="4357712" y="1292561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7319FDB-ED9C-4875-BCA4-62C829CE6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357712" y="1292561"/>
                <a:ext cx="354169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7ECC84B-B03A-4E8E-AE94-46B606CADC08}"/>
                  </a:ext>
                </a:extLst>
              </p:cNvPr>
              <p:cNvSpPr txBox="1"/>
              <p:nvPr/>
            </p:nvSpPr>
            <p:spPr>
              <a:xfrm flipH="1">
                <a:off x="4670376" y="2813248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7ECC84B-B03A-4E8E-AE94-46B606CAD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670376" y="2813248"/>
                <a:ext cx="260642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951463B-1784-4C05-9DD3-9EDCE56AA1C2}"/>
                  </a:ext>
                </a:extLst>
              </p:cNvPr>
              <p:cNvSpPr txBox="1"/>
              <p:nvPr/>
            </p:nvSpPr>
            <p:spPr>
              <a:xfrm>
                <a:off x="4471400" y="4006095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951463B-1784-4C05-9DD3-9EDCE56AA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400" y="4006095"/>
                <a:ext cx="354169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A504E20-6892-4D43-9816-7FE9E4757CC3}"/>
              </a:ext>
            </a:extLst>
          </p:cNvPr>
          <p:cNvCxnSpPr/>
          <p:nvPr/>
        </p:nvCxnSpPr>
        <p:spPr>
          <a:xfrm flipV="1">
            <a:off x="8343168" y="2501363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A9F82F8-A5E1-46D9-9E38-1292B2DE1AE3}"/>
              </a:ext>
            </a:extLst>
          </p:cNvPr>
          <p:cNvCxnSpPr>
            <a:cxnSpLocks/>
          </p:cNvCxnSpPr>
          <p:nvPr/>
        </p:nvCxnSpPr>
        <p:spPr>
          <a:xfrm>
            <a:off x="9911560" y="2501363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9EA3143-4424-4E7F-AAA7-AF0F46C24C3A}"/>
              </a:ext>
            </a:extLst>
          </p:cNvPr>
          <p:cNvCxnSpPr>
            <a:cxnSpLocks/>
          </p:cNvCxnSpPr>
          <p:nvPr/>
        </p:nvCxnSpPr>
        <p:spPr>
          <a:xfrm flipV="1">
            <a:off x="9919053" y="1800800"/>
            <a:ext cx="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5CE38AF-C26F-4734-8E1D-12A3F614D00B}"/>
              </a:ext>
            </a:extLst>
          </p:cNvPr>
          <p:cNvCxnSpPr>
            <a:cxnSpLocks/>
          </p:cNvCxnSpPr>
          <p:nvPr/>
        </p:nvCxnSpPr>
        <p:spPr>
          <a:xfrm flipH="1" flipV="1">
            <a:off x="9349260" y="3101621"/>
            <a:ext cx="983744" cy="9837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C5FA23D-9D54-41C7-9ECB-D09A873A38EC}"/>
              </a:ext>
            </a:extLst>
          </p:cNvPr>
          <p:cNvCxnSpPr>
            <a:cxnSpLocks/>
          </p:cNvCxnSpPr>
          <p:nvPr/>
        </p:nvCxnSpPr>
        <p:spPr>
          <a:xfrm flipH="1" flipV="1">
            <a:off x="8711340" y="3725364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61B0E0B-7D82-41AE-B516-1F9766BEB82D}"/>
              </a:ext>
            </a:extLst>
          </p:cNvPr>
          <p:cNvCxnSpPr>
            <a:cxnSpLocks/>
          </p:cNvCxnSpPr>
          <p:nvPr/>
        </p:nvCxnSpPr>
        <p:spPr>
          <a:xfrm flipV="1">
            <a:off x="9594820" y="3725364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89A053B-3B82-4F58-B654-5758FD1DAE6C}"/>
              </a:ext>
            </a:extLst>
          </p:cNvPr>
          <p:cNvCxnSpPr>
            <a:cxnSpLocks/>
          </p:cNvCxnSpPr>
          <p:nvPr/>
        </p:nvCxnSpPr>
        <p:spPr>
          <a:xfrm flipV="1">
            <a:off x="10799602" y="3725364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0BB9662-4306-435E-898F-76DC4D5FA44F}"/>
                  </a:ext>
                </a:extLst>
              </p:cNvPr>
              <p:cNvSpPr txBox="1"/>
              <p:nvPr/>
            </p:nvSpPr>
            <p:spPr>
              <a:xfrm flipH="1">
                <a:off x="8449979" y="3460581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0BB9662-4306-435E-898F-76DC4D5FA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449979" y="3460581"/>
                <a:ext cx="2606422" cy="400110"/>
              </a:xfrm>
              <a:prstGeom prst="rect">
                <a:avLst/>
              </a:prstGeom>
              <a:blipFill>
                <a:blip r:embed="rId10"/>
                <a:stretch>
                  <a:fillRect l="-2804" r="-701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781342-BEC9-4981-827C-1725216A10B5}"/>
                  </a:ext>
                </a:extLst>
              </p:cNvPr>
              <p:cNvSpPr txBox="1"/>
              <p:nvPr/>
            </p:nvSpPr>
            <p:spPr>
              <a:xfrm flipH="1">
                <a:off x="8070284" y="1278174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781342-BEC9-4981-827C-1725216A1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070284" y="1278174"/>
                <a:ext cx="354169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518E530-A0B7-4648-AABC-37FCA2AF8CFC}"/>
                  </a:ext>
                </a:extLst>
              </p:cNvPr>
              <p:cNvSpPr txBox="1"/>
              <p:nvPr/>
            </p:nvSpPr>
            <p:spPr>
              <a:xfrm flipH="1">
                <a:off x="8382948" y="2798861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518E530-A0B7-4648-AABC-37FCA2AF8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82948" y="2798861"/>
                <a:ext cx="2606422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A5E3684-8200-4762-BAF9-2FDA92C4B626}"/>
                  </a:ext>
                </a:extLst>
              </p:cNvPr>
              <p:cNvSpPr txBox="1"/>
              <p:nvPr/>
            </p:nvSpPr>
            <p:spPr>
              <a:xfrm>
                <a:off x="8183972" y="3991708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A5E3684-8200-4762-BAF9-2FDA92C4B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972" y="3991708"/>
                <a:ext cx="3541695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602E578C-3EAB-4B08-B8BF-542A4427F6D5}"/>
              </a:ext>
            </a:extLst>
          </p:cNvPr>
          <p:cNvGrpSpPr/>
          <p:nvPr/>
        </p:nvGrpSpPr>
        <p:grpSpPr>
          <a:xfrm>
            <a:off x="-3079941" y="1292561"/>
            <a:ext cx="3655383" cy="3175199"/>
            <a:chOff x="-87689" y="105600"/>
            <a:chExt cx="3655383" cy="3175199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9A05D52-7C84-47FA-B66C-7353BDC83CA2}"/>
                </a:ext>
              </a:extLst>
            </p:cNvPr>
            <p:cNvCxnSpPr/>
            <p:nvPr/>
          </p:nvCxnSpPr>
          <p:spPr>
            <a:xfrm flipV="1">
              <a:off x="185195" y="1328789"/>
              <a:ext cx="1584000" cy="1584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C9148A3-5A67-4592-8A30-EBE3FA2BC00A}"/>
                </a:ext>
              </a:extLst>
            </p:cNvPr>
            <p:cNvCxnSpPr>
              <a:cxnSpLocks/>
            </p:cNvCxnSpPr>
            <p:nvPr/>
          </p:nvCxnSpPr>
          <p:spPr>
            <a:xfrm>
              <a:off x="1753587" y="1328789"/>
              <a:ext cx="1584000" cy="1584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8A32E10-21B0-4F3A-952B-C2AC6570FD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1080" y="628226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BDFA16E-7BAB-4F2A-9154-72827832D0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91287" y="1929047"/>
              <a:ext cx="983744" cy="98374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0A9ECC3-0A49-4445-8A83-5292E4E0F8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367" y="2552790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216D34E-386E-4925-97C5-25D6090EDE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6847" y="2552790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BAC57B0-985D-4356-BB12-17FDFE0154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1629" y="2552790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85DB78B-E747-4EA4-980F-6CEE3C4F98C1}"/>
                    </a:ext>
                  </a:extLst>
                </p:cNvPr>
                <p:cNvSpPr txBox="1"/>
                <p:nvPr/>
              </p:nvSpPr>
              <p:spPr>
                <a:xfrm flipH="1">
                  <a:off x="292006" y="2288007"/>
                  <a:ext cx="26064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                 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                  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85DB78B-E747-4EA4-980F-6CEE3C4F98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92006" y="2288007"/>
                  <a:ext cx="2606422" cy="400110"/>
                </a:xfrm>
                <a:prstGeom prst="rect">
                  <a:avLst/>
                </a:prstGeom>
                <a:blipFill>
                  <a:blip r:embed="rId14"/>
                  <a:stretch>
                    <a:fillRect l="-4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62617C5-1C57-4BBC-B7D3-BB28674EE387}"/>
                    </a:ext>
                  </a:extLst>
                </p:cNvPr>
                <p:cNvSpPr txBox="1"/>
                <p:nvPr/>
              </p:nvSpPr>
              <p:spPr>
                <a:xfrm flipH="1">
                  <a:off x="-87689" y="105600"/>
                  <a:ext cx="35416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62617C5-1C57-4BBC-B7D3-BB28674EE3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-87689" y="105600"/>
                  <a:ext cx="3541695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3C92678-42B4-4178-8157-4A102F95236D}"/>
                    </a:ext>
                  </a:extLst>
                </p:cNvPr>
                <p:cNvSpPr txBox="1"/>
                <p:nvPr/>
              </p:nvSpPr>
              <p:spPr>
                <a:xfrm flipH="1">
                  <a:off x="224975" y="1626287"/>
                  <a:ext cx="26064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                 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3C92678-42B4-4178-8157-4A102F9523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24975" y="1626287"/>
                  <a:ext cx="2606422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13E4B379-60B3-4554-9689-D00A1E94A6B9}"/>
                    </a:ext>
                  </a:extLst>
                </p:cNvPr>
                <p:cNvSpPr txBox="1"/>
                <p:nvPr/>
              </p:nvSpPr>
              <p:spPr>
                <a:xfrm>
                  <a:off x="25999" y="2819134"/>
                  <a:ext cx="35416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13E4B379-60B3-4554-9689-D00A1E94A6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9" y="2819134"/>
                  <a:ext cx="3541695" cy="46166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6786E44-064B-4733-B038-35372C02BEC1}"/>
                  </a:ext>
                </a:extLst>
              </p:cNvPr>
              <p:cNvSpPr/>
              <p:nvPr/>
            </p:nvSpPr>
            <p:spPr>
              <a:xfrm>
                <a:off x="-1753912" y="4893318"/>
                <a:ext cx="104547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6786E44-064B-4733-B038-35372C02B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3912" y="4893318"/>
                <a:ext cx="1045479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36FE94E-FD0D-4D86-A868-7F57034271FF}"/>
                  </a:ext>
                </a:extLst>
              </p:cNvPr>
              <p:cNvSpPr/>
              <p:nvPr/>
            </p:nvSpPr>
            <p:spPr>
              <a:xfrm>
                <a:off x="1941725" y="4834296"/>
                <a:ext cx="104547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36FE94E-FD0D-4D86-A868-7F57034271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725" y="4834296"/>
                <a:ext cx="1045479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F4AB9A5-E27F-4FD5-B23F-D8ED8C806703}"/>
                  </a:ext>
                </a:extLst>
              </p:cNvPr>
              <p:cNvSpPr/>
              <p:nvPr/>
            </p:nvSpPr>
            <p:spPr>
              <a:xfrm>
                <a:off x="5719507" y="4834296"/>
                <a:ext cx="101021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F4AB9A5-E27F-4FD5-B23F-D8ED8C8067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507" y="4834296"/>
                <a:ext cx="1010213" cy="5847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69CAF9F-C5A2-46EF-9E51-10D9F4D0F17E}"/>
                  </a:ext>
                </a:extLst>
              </p:cNvPr>
              <p:cNvSpPr/>
              <p:nvPr/>
            </p:nvSpPr>
            <p:spPr>
              <a:xfrm>
                <a:off x="9594820" y="4893318"/>
                <a:ext cx="101021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69CAF9F-C5A2-46EF-9E51-10D9F4D0F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820" y="4893318"/>
                <a:ext cx="1010213" cy="58477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182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D907EF-386F-416C-8545-755E95C101FF}"/>
              </a:ext>
            </a:extLst>
          </p:cNvPr>
          <p:cNvGrpSpPr/>
          <p:nvPr/>
        </p:nvGrpSpPr>
        <p:grpSpPr>
          <a:xfrm>
            <a:off x="1096260" y="1225379"/>
            <a:ext cx="2416166" cy="2495847"/>
            <a:chOff x="5143579" y="812358"/>
            <a:chExt cx="2195218" cy="226761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DE7D965-7571-4F95-866B-061BA686FF31}"/>
                </a:ext>
              </a:extLst>
            </p:cNvPr>
            <p:cNvGrpSpPr/>
            <p:nvPr/>
          </p:nvGrpSpPr>
          <p:grpSpPr>
            <a:xfrm>
              <a:off x="5314455" y="1208049"/>
              <a:ext cx="1855367" cy="1431559"/>
              <a:chOff x="4667737" y="847559"/>
              <a:chExt cx="2514401" cy="1940055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5DD64197-C886-44B8-9A93-A5953837EEB9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42031975-D74E-4919-A9CA-68A52CAD38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B065BBB-79D3-45C6-A130-05133A01D5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66488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08731F9-DD4D-457C-AC2D-9A073B9664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7DAF0A0-EFC2-44B1-8236-1547811805B7}"/>
                      </a:ext>
                    </a:extLst>
                  </p:cNvPr>
                  <p:cNvSpPr txBox="1"/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7DAF0A0-EFC2-44B1-8236-1547811805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44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FAA4D35-574B-4F19-905F-B38A36F477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AF98567B-0178-43E9-8B32-DDCCD1AFBF47}"/>
                      </a:ext>
                    </a:extLst>
                  </p:cNvPr>
                  <p:cNvSpPr txBox="1"/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AF98567B-0178-43E9-8B32-DDCCD1AFBF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22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15D9A1C-6300-4D89-BD4F-292B92BDEFF8}"/>
                    </a:ext>
                  </a:extLst>
                </p:cNvPr>
                <p:cNvSpPr txBox="1"/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3440517-1345-442D-BD5A-081B5913E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FA9F9FB-86CC-4BA6-A7B5-C12E3B979D3A}"/>
                    </a:ext>
                  </a:extLst>
                </p:cNvPr>
                <p:cNvSpPr txBox="1"/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D84D7E2-2A83-420B-82F7-32B2A7124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593AF87-1EA6-4F20-B3CE-F602716B2A75}"/>
              </a:ext>
            </a:extLst>
          </p:cNvPr>
          <p:cNvGrpSpPr/>
          <p:nvPr/>
        </p:nvGrpSpPr>
        <p:grpSpPr>
          <a:xfrm>
            <a:off x="8193264" y="1225379"/>
            <a:ext cx="2416166" cy="2495847"/>
            <a:chOff x="5143579" y="812358"/>
            <a:chExt cx="2195218" cy="226761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8BF4721-E2E0-40BE-91A4-9D04CAA00D28}"/>
                </a:ext>
              </a:extLst>
            </p:cNvPr>
            <p:cNvGrpSpPr/>
            <p:nvPr/>
          </p:nvGrpSpPr>
          <p:grpSpPr>
            <a:xfrm>
              <a:off x="5314455" y="1208049"/>
              <a:ext cx="1855367" cy="1431559"/>
              <a:chOff x="4667737" y="847559"/>
              <a:chExt cx="2514401" cy="1940055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96E91C1-060F-4CD6-A59A-740D369FB3FB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0521A21-B46D-4CF8-B7D1-8756319C3E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D424F84-D9CB-4475-96E8-9B0E8EB608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66488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A72A7E4-A8FF-4086-AF97-45F599F714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3B7E9F08-E75F-429C-8856-4EE72BD8B6AA}"/>
                      </a:ext>
                    </a:extLst>
                  </p:cNvPr>
                  <p:cNvSpPr txBox="1"/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3B7E9F08-E75F-429C-8856-4EE72BD8B6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22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5AE20CA-929C-43FC-A37D-C687DA97AC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93CD3043-F9E8-44E2-A88C-E511ED963677}"/>
                      </a:ext>
                    </a:extLst>
                  </p:cNvPr>
                  <p:cNvSpPr txBox="1"/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93CD3043-F9E8-44E2-A88C-E511ED9636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2DCB3C8-A524-4EA5-8471-5145BD94AF1E}"/>
                    </a:ext>
                  </a:extLst>
                </p:cNvPr>
                <p:cNvSpPr txBox="1"/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3440517-1345-442D-BD5A-081B5913E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7F5314A-65F4-4919-A466-EFF1060B4420}"/>
                    </a:ext>
                  </a:extLst>
                </p:cNvPr>
                <p:cNvSpPr txBox="1"/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D84D7E2-2A83-420B-82F7-32B2A7124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7A1C25B-B533-49D3-BD7C-EBACB403EDBB}"/>
              </a:ext>
            </a:extLst>
          </p:cNvPr>
          <p:cNvGrpSpPr/>
          <p:nvPr/>
        </p:nvGrpSpPr>
        <p:grpSpPr>
          <a:xfrm>
            <a:off x="583104" y="3823861"/>
            <a:ext cx="2893807" cy="1878314"/>
            <a:chOff x="1023509" y="4284366"/>
            <a:chExt cx="2893807" cy="1878314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5BAA52B-B131-402D-9BA5-8BACDD027889}"/>
                </a:ext>
              </a:extLst>
            </p:cNvPr>
            <p:cNvCxnSpPr>
              <a:cxnSpLocks/>
            </p:cNvCxnSpPr>
            <p:nvPr/>
          </p:nvCxnSpPr>
          <p:spPr>
            <a:xfrm>
              <a:off x="1401182" y="5715982"/>
              <a:ext cx="2422106" cy="1673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4833C0-7ACB-4AF5-8C2F-63AA593D20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5955" y="4727313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D125374-D09D-46F5-B1C1-23823F79605D}"/>
                </a:ext>
              </a:extLst>
            </p:cNvPr>
            <p:cNvCxnSpPr>
              <a:cxnSpLocks/>
            </p:cNvCxnSpPr>
            <p:nvPr/>
          </p:nvCxnSpPr>
          <p:spPr>
            <a:xfrm rot="18923752" flipH="1">
              <a:off x="1804277" y="5189157"/>
              <a:ext cx="444402" cy="4444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DA7C59C-B316-4A6B-BF01-EA8444A579D6}"/>
                    </a:ext>
                  </a:extLst>
                </p:cNvPr>
                <p:cNvSpPr txBox="1"/>
                <p:nvPr/>
              </p:nvSpPr>
              <p:spPr>
                <a:xfrm>
                  <a:off x="1023509" y="5411358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DA7C59C-B316-4A6B-BF01-EA8444A579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509" y="5411358"/>
                  <a:ext cx="358171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5A2232D-669B-4DA2-A7CA-94E5DBA37F33}"/>
                    </a:ext>
                  </a:extLst>
                </p:cNvPr>
                <p:cNvSpPr txBox="1"/>
                <p:nvPr/>
              </p:nvSpPr>
              <p:spPr>
                <a:xfrm>
                  <a:off x="1776169" y="4637814"/>
                  <a:ext cx="497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5A2232D-669B-4DA2-A7CA-94E5DBA37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6169" y="4637814"/>
                  <a:ext cx="497287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1A7C48A-4ED1-45BE-BA34-E25AA9264777}"/>
                    </a:ext>
                  </a:extLst>
                </p:cNvPr>
                <p:cNvSpPr txBox="1"/>
                <p:nvPr/>
              </p:nvSpPr>
              <p:spPr>
                <a:xfrm>
                  <a:off x="3559145" y="5701014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1A7C48A-4ED1-45BE-BA34-E25AA92647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9145" y="5701014"/>
                  <a:ext cx="358171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5172" r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B20368A-5BEA-4966-9300-AB820D777DBA}"/>
                    </a:ext>
                  </a:extLst>
                </p:cNvPr>
                <p:cNvSpPr txBox="1"/>
                <p:nvPr/>
              </p:nvSpPr>
              <p:spPr>
                <a:xfrm>
                  <a:off x="1845726" y="5701015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B20368A-5BEA-4966-9300-AB820D777D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5726" y="5701015"/>
                  <a:ext cx="358171" cy="461665"/>
                </a:xfrm>
                <a:prstGeom prst="rect">
                  <a:avLst/>
                </a:prstGeom>
                <a:blipFill>
                  <a:blip r:embed="rId12"/>
                  <a:stretch>
                    <a:fillRect l="-5172" r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962638B-14D7-46C4-80DB-B8A8C694FE0B}"/>
                </a:ext>
              </a:extLst>
            </p:cNvPr>
            <p:cNvSpPr/>
            <p:nvPr/>
          </p:nvSpPr>
          <p:spPr>
            <a:xfrm>
              <a:off x="2264858" y="4713754"/>
              <a:ext cx="146671" cy="1481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FC5E306-2DE6-496A-8E8B-994668E41567}"/>
                    </a:ext>
                  </a:extLst>
                </p:cNvPr>
                <p:cNvSpPr txBox="1"/>
                <p:nvPr/>
              </p:nvSpPr>
              <p:spPr>
                <a:xfrm>
                  <a:off x="2338193" y="4284366"/>
                  <a:ext cx="497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FC5E306-2DE6-496A-8E8B-994668E415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193" y="4284366"/>
                  <a:ext cx="497287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28F3B58-5743-426C-A05B-6C87AFEE97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3785" y="4727313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956E52F-528C-4CA7-A417-1EEA1496B093}"/>
                    </a:ext>
                  </a:extLst>
                </p:cNvPr>
                <p:cNvSpPr txBox="1"/>
                <p:nvPr/>
              </p:nvSpPr>
              <p:spPr>
                <a:xfrm>
                  <a:off x="3061858" y="4284366"/>
                  <a:ext cx="497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956E52F-528C-4CA7-A417-1EEA1496B0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858" y="4284366"/>
                  <a:ext cx="497287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E883FE-E4EA-442B-B2BF-7F566979EB7C}"/>
                </a:ext>
              </a:extLst>
            </p:cNvPr>
            <p:cNvCxnSpPr>
              <a:cxnSpLocks/>
            </p:cNvCxnSpPr>
            <p:nvPr/>
          </p:nvCxnSpPr>
          <p:spPr>
            <a:xfrm>
              <a:off x="2932970" y="5071110"/>
              <a:ext cx="0" cy="6581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EEC4E3F-C678-4723-AA23-92F816895BDB}"/>
                    </a:ext>
                  </a:extLst>
                </p:cNvPr>
                <p:cNvSpPr txBox="1"/>
                <p:nvPr/>
              </p:nvSpPr>
              <p:spPr>
                <a:xfrm>
                  <a:off x="2923785" y="5058093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EEC4E3F-C678-4723-AA23-92F816895B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3785" y="5058093"/>
                  <a:ext cx="358171" cy="461665"/>
                </a:xfrm>
                <a:prstGeom prst="rect">
                  <a:avLst/>
                </a:prstGeom>
                <a:blipFill>
                  <a:blip r:embed="rId15"/>
                  <a:stretch>
                    <a:fillRect l="-3390" r="-678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5DAF5C6-B8A6-42E8-8237-5B763921B87F}"/>
              </a:ext>
            </a:extLst>
          </p:cNvPr>
          <p:cNvGrpSpPr/>
          <p:nvPr/>
        </p:nvGrpSpPr>
        <p:grpSpPr>
          <a:xfrm>
            <a:off x="7636494" y="3823861"/>
            <a:ext cx="2893807" cy="1878314"/>
            <a:chOff x="6732579" y="4284366"/>
            <a:chExt cx="2893807" cy="1878314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EC6F48F-46DE-4614-9503-761EC3865C60}"/>
                </a:ext>
              </a:extLst>
            </p:cNvPr>
            <p:cNvCxnSpPr>
              <a:cxnSpLocks/>
            </p:cNvCxnSpPr>
            <p:nvPr/>
          </p:nvCxnSpPr>
          <p:spPr>
            <a:xfrm>
              <a:off x="7110252" y="5715982"/>
              <a:ext cx="2422106" cy="1673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EFC182C-6664-488C-9B3D-A6FAE9360F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95025" y="4727313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9564A7-46AF-43E7-B156-AA9838806710}"/>
                </a:ext>
              </a:extLst>
            </p:cNvPr>
            <p:cNvCxnSpPr>
              <a:cxnSpLocks/>
            </p:cNvCxnSpPr>
            <p:nvPr/>
          </p:nvCxnSpPr>
          <p:spPr>
            <a:xfrm rot="18923752" flipH="1">
              <a:off x="7513347" y="5189157"/>
              <a:ext cx="444402" cy="4444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06A810EB-CA92-465E-BD67-7C252AAE9E47}"/>
                    </a:ext>
                  </a:extLst>
                </p:cNvPr>
                <p:cNvSpPr txBox="1"/>
                <p:nvPr/>
              </p:nvSpPr>
              <p:spPr>
                <a:xfrm>
                  <a:off x="6732579" y="5411358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06A810EB-CA92-465E-BD67-7C252AAE9E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2579" y="5411358"/>
                  <a:ext cx="358171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0E80F71-FBAC-4EAF-8B30-011E48371C0A}"/>
                    </a:ext>
                  </a:extLst>
                </p:cNvPr>
                <p:cNvSpPr txBox="1"/>
                <p:nvPr/>
              </p:nvSpPr>
              <p:spPr>
                <a:xfrm>
                  <a:off x="7485239" y="4637814"/>
                  <a:ext cx="497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0E80F71-FBAC-4EAF-8B30-011E48371C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5239" y="4637814"/>
                  <a:ext cx="497287" cy="46166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5C7F1BF-380D-4EC4-9C69-EF74C0B218CA}"/>
                    </a:ext>
                  </a:extLst>
                </p:cNvPr>
                <p:cNvSpPr txBox="1"/>
                <p:nvPr/>
              </p:nvSpPr>
              <p:spPr>
                <a:xfrm>
                  <a:off x="9268215" y="5701014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5C7F1BF-380D-4EC4-9C69-EF74C0B218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8215" y="5701014"/>
                  <a:ext cx="358171" cy="461665"/>
                </a:xfrm>
                <a:prstGeom prst="rect">
                  <a:avLst/>
                </a:prstGeom>
                <a:blipFill>
                  <a:blip r:embed="rId18"/>
                  <a:stretch>
                    <a:fillRect l="-5172" r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9CF5B94-0F8E-469E-8D2B-FF8497A1CB24}"/>
                    </a:ext>
                  </a:extLst>
                </p:cNvPr>
                <p:cNvSpPr txBox="1"/>
                <p:nvPr/>
              </p:nvSpPr>
              <p:spPr>
                <a:xfrm>
                  <a:off x="7554796" y="5701015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9CF5B94-0F8E-469E-8D2B-FF8497A1CB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4796" y="5701015"/>
                  <a:ext cx="358171" cy="461665"/>
                </a:xfrm>
                <a:prstGeom prst="rect">
                  <a:avLst/>
                </a:prstGeom>
                <a:blipFill>
                  <a:blip r:embed="rId19"/>
                  <a:stretch>
                    <a:fillRect l="-5172" r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4648386-C853-4E1E-836A-B9BDAC9C37AB}"/>
                </a:ext>
              </a:extLst>
            </p:cNvPr>
            <p:cNvSpPr/>
            <p:nvPr/>
          </p:nvSpPr>
          <p:spPr>
            <a:xfrm>
              <a:off x="7973928" y="4713754"/>
              <a:ext cx="146671" cy="1481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A23B6BD-9654-4419-8E7D-0DEC993D9AD9}"/>
                    </a:ext>
                  </a:extLst>
                </p:cNvPr>
                <p:cNvSpPr txBox="1"/>
                <p:nvPr/>
              </p:nvSpPr>
              <p:spPr>
                <a:xfrm>
                  <a:off x="8047263" y="4284366"/>
                  <a:ext cx="497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A23B6BD-9654-4419-8E7D-0DEC993D9A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263" y="4284366"/>
                  <a:ext cx="497287" cy="46166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28DEAA3-A299-4242-9271-8FBC3273A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32855" y="4727313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A2E102C-0D84-454C-A3F6-76CB789541CB}"/>
                    </a:ext>
                  </a:extLst>
                </p:cNvPr>
                <p:cNvSpPr txBox="1"/>
                <p:nvPr/>
              </p:nvSpPr>
              <p:spPr>
                <a:xfrm>
                  <a:off x="8770928" y="4284366"/>
                  <a:ext cx="497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A2E102C-0D84-454C-A3F6-76CB789541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0928" y="4284366"/>
                  <a:ext cx="497287" cy="46166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6E29E80-801D-4E8E-9BA1-490B0434CA79}"/>
                </a:ext>
              </a:extLst>
            </p:cNvPr>
            <p:cNvCxnSpPr>
              <a:cxnSpLocks/>
            </p:cNvCxnSpPr>
            <p:nvPr/>
          </p:nvCxnSpPr>
          <p:spPr>
            <a:xfrm>
              <a:off x="8642040" y="5071110"/>
              <a:ext cx="0" cy="6581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6D4D997-EAC9-4201-9983-7E7286AFA136}"/>
                    </a:ext>
                  </a:extLst>
                </p:cNvPr>
                <p:cNvSpPr txBox="1"/>
                <p:nvPr/>
              </p:nvSpPr>
              <p:spPr>
                <a:xfrm>
                  <a:off x="8632855" y="5058093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i="1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6D4D997-EAC9-4201-9983-7E7286AFA1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2855" y="5058093"/>
                  <a:ext cx="358171" cy="461665"/>
                </a:xfrm>
                <a:prstGeom prst="rect">
                  <a:avLst/>
                </a:prstGeom>
                <a:blipFill>
                  <a:blip r:embed="rId22"/>
                  <a:stretch>
                    <a:fillRect l="-13559" r="-23729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4CEA263-8DF1-4E18-9372-D804E0ED0CA8}"/>
              </a:ext>
            </a:extLst>
          </p:cNvPr>
          <p:cNvGrpSpPr/>
          <p:nvPr/>
        </p:nvGrpSpPr>
        <p:grpSpPr>
          <a:xfrm>
            <a:off x="4214717" y="2542930"/>
            <a:ext cx="3276254" cy="1526477"/>
            <a:chOff x="4091694" y="2759049"/>
            <a:chExt cx="3276254" cy="1526477"/>
          </a:xfrm>
        </p:grpSpPr>
        <p:sp>
          <p:nvSpPr>
            <p:cNvPr id="81" name="Arrow: Right 80">
              <a:extLst>
                <a:ext uri="{FF2B5EF4-FFF2-40B4-BE49-F238E27FC236}">
                  <a16:creationId xmlns:a16="http://schemas.microsoft.com/office/drawing/2014/main" id="{A44E13A7-C6E8-42DF-862A-B6DAAD77720A}"/>
                </a:ext>
              </a:extLst>
            </p:cNvPr>
            <p:cNvSpPr/>
            <p:nvPr/>
          </p:nvSpPr>
          <p:spPr>
            <a:xfrm>
              <a:off x="4091694" y="3113163"/>
              <a:ext cx="3276254" cy="836170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E4F67CE-A944-4B48-A827-9479AA6AAC05}"/>
                </a:ext>
              </a:extLst>
            </p:cNvPr>
            <p:cNvSpPr/>
            <p:nvPr/>
          </p:nvSpPr>
          <p:spPr>
            <a:xfrm>
              <a:off x="4906089" y="2759049"/>
              <a:ext cx="1526477" cy="15264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0" dirty="0"/>
                <a:t>?</a:t>
              </a:r>
              <a:endParaRPr lang="zh-CN" altLang="en-US" sz="8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26269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AFD96A-F4EF-4BE6-923E-ADC8F7058799}"/>
              </a:ext>
            </a:extLst>
          </p:cNvPr>
          <p:cNvCxnSpPr/>
          <p:nvPr/>
        </p:nvCxnSpPr>
        <p:spPr>
          <a:xfrm>
            <a:off x="1101969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0D8542-9F88-427E-827F-8DD146F8B5F2}"/>
              </a:ext>
            </a:extLst>
          </p:cNvPr>
          <p:cNvCxnSpPr>
            <a:cxnSpLocks/>
          </p:cNvCxnSpPr>
          <p:nvPr/>
        </p:nvCxnSpPr>
        <p:spPr>
          <a:xfrm flipV="1">
            <a:off x="2541969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116380-D932-4E23-848C-B80E181EF05E}"/>
              </a:ext>
            </a:extLst>
          </p:cNvPr>
          <p:cNvCxnSpPr>
            <a:cxnSpLocks/>
          </p:cNvCxnSpPr>
          <p:nvPr/>
        </p:nvCxnSpPr>
        <p:spPr>
          <a:xfrm>
            <a:off x="2541969" y="342900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F17BA3-5C87-497F-BCC4-B830BFF13FDA}"/>
              </a:ext>
            </a:extLst>
          </p:cNvPr>
          <p:cNvCxnSpPr>
            <a:cxnSpLocks/>
          </p:cNvCxnSpPr>
          <p:nvPr/>
        </p:nvCxnSpPr>
        <p:spPr>
          <a:xfrm flipH="1">
            <a:off x="1809820" y="198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44DF6A-7048-445F-969A-25B70A2228EA}"/>
              </a:ext>
            </a:extLst>
          </p:cNvPr>
          <p:cNvCxnSpPr/>
          <p:nvPr/>
        </p:nvCxnSpPr>
        <p:spPr>
          <a:xfrm>
            <a:off x="8033238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BAF31E-BE3E-4603-BCF0-CA92A2B49E3F}"/>
              </a:ext>
            </a:extLst>
          </p:cNvPr>
          <p:cNvCxnSpPr>
            <a:cxnSpLocks/>
          </p:cNvCxnSpPr>
          <p:nvPr/>
        </p:nvCxnSpPr>
        <p:spPr>
          <a:xfrm flipV="1">
            <a:off x="9473238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564F38-1B45-4E98-97F9-B9985FD1BE6A}"/>
              </a:ext>
            </a:extLst>
          </p:cNvPr>
          <p:cNvCxnSpPr>
            <a:cxnSpLocks/>
          </p:cNvCxnSpPr>
          <p:nvPr/>
        </p:nvCxnSpPr>
        <p:spPr>
          <a:xfrm>
            <a:off x="9473238" y="342900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EE7D5F-A1C2-4E28-9DFB-B6A8AD583A00}"/>
              </a:ext>
            </a:extLst>
          </p:cNvPr>
          <p:cNvCxnSpPr>
            <a:cxnSpLocks/>
          </p:cNvCxnSpPr>
          <p:nvPr/>
        </p:nvCxnSpPr>
        <p:spPr>
          <a:xfrm>
            <a:off x="9461089" y="198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4DBF7BF-9677-4995-9E1B-5BEB17089747}"/>
              </a:ext>
            </a:extLst>
          </p:cNvPr>
          <p:cNvSpPr txBox="1"/>
          <p:nvPr/>
        </p:nvSpPr>
        <p:spPr>
          <a:xfrm>
            <a:off x="933308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F1B4DE-4EA9-4D2B-A79F-CA6E8A1EA2B2}"/>
              </a:ext>
            </a:extLst>
          </p:cNvPr>
          <p:cNvSpPr txBox="1"/>
          <p:nvPr/>
        </p:nvSpPr>
        <p:spPr>
          <a:xfrm>
            <a:off x="2357046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39D749-5BC6-4ACB-BC11-086EEA7103CD}"/>
              </a:ext>
            </a:extLst>
          </p:cNvPr>
          <p:cNvSpPr txBox="1"/>
          <p:nvPr/>
        </p:nvSpPr>
        <p:spPr>
          <a:xfrm>
            <a:off x="3801110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0F4E8C-6E5A-458D-AEDF-1AD53A4DB4FE}"/>
              </a:ext>
            </a:extLst>
          </p:cNvPr>
          <p:cNvSpPr txBox="1"/>
          <p:nvPr/>
        </p:nvSpPr>
        <p:spPr>
          <a:xfrm>
            <a:off x="7830924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12059C-9E66-4EFD-A692-8D7375F37112}"/>
              </a:ext>
            </a:extLst>
          </p:cNvPr>
          <p:cNvSpPr txBox="1"/>
          <p:nvPr/>
        </p:nvSpPr>
        <p:spPr>
          <a:xfrm>
            <a:off x="9254662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C9AAB6-276D-42EE-A8D3-56CF1F0199DB}"/>
              </a:ext>
            </a:extLst>
          </p:cNvPr>
          <p:cNvSpPr txBox="1"/>
          <p:nvPr/>
        </p:nvSpPr>
        <p:spPr>
          <a:xfrm>
            <a:off x="10698726" y="1342667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68010F-0E23-4BC3-AAF2-820A64744A67}"/>
              </a:ext>
            </a:extLst>
          </p:cNvPr>
          <p:cNvSpPr txBox="1"/>
          <p:nvPr/>
        </p:nvSpPr>
        <p:spPr>
          <a:xfrm>
            <a:off x="2334667" y="486899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6D6052-A05C-462D-A388-DDAABD9A0270}"/>
              </a:ext>
            </a:extLst>
          </p:cNvPr>
          <p:cNvSpPr txBox="1"/>
          <p:nvPr/>
        </p:nvSpPr>
        <p:spPr>
          <a:xfrm>
            <a:off x="1519673" y="2635331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/>
              <a:t>i</a:t>
            </a:r>
            <a:endParaRPr lang="zh-CN" altLang="en-US" sz="3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2C8F6D-9C1D-4E70-BE5A-DB7C79889D13}"/>
              </a:ext>
            </a:extLst>
          </p:cNvPr>
          <p:cNvSpPr txBox="1"/>
          <p:nvPr/>
        </p:nvSpPr>
        <p:spPr>
          <a:xfrm>
            <a:off x="9274988" y="486900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6E87ED-8678-4E86-BCCA-FF3010F763B9}"/>
              </a:ext>
            </a:extLst>
          </p:cNvPr>
          <p:cNvSpPr txBox="1"/>
          <p:nvPr/>
        </p:nvSpPr>
        <p:spPr>
          <a:xfrm>
            <a:off x="10215574" y="262038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j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/>
              <p:nvPr/>
            </p:nvSpPr>
            <p:spPr>
              <a:xfrm>
                <a:off x="4269941" y="2635331"/>
                <a:ext cx="4011702" cy="1968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zh-CN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  <m:t>𝑎𝑏𝑐</m:t>
                                      </m:r>
                                    </m:sub>
                                    <m:sup>
                                      <m: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941" y="2635331"/>
                <a:ext cx="4011702" cy="19681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052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roup 578">
            <a:extLst>
              <a:ext uri="{FF2B5EF4-FFF2-40B4-BE49-F238E27FC236}">
                <a16:creationId xmlns:a16="http://schemas.microsoft.com/office/drawing/2014/main" id="{D8A5FD13-9D48-4AE8-BEBC-34FE72533FF7}"/>
              </a:ext>
            </a:extLst>
          </p:cNvPr>
          <p:cNvGrpSpPr/>
          <p:nvPr/>
        </p:nvGrpSpPr>
        <p:grpSpPr>
          <a:xfrm>
            <a:off x="-4160302" y="1152532"/>
            <a:ext cx="19151656" cy="10367065"/>
            <a:chOff x="-4160302" y="1152532"/>
            <a:chExt cx="19151656" cy="1036706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4B39929-003E-462A-AECA-67AF76518EFF}"/>
                </a:ext>
              </a:extLst>
            </p:cNvPr>
            <p:cNvGrpSpPr/>
            <p:nvPr/>
          </p:nvGrpSpPr>
          <p:grpSpPr>
            <a:xfrm>
              <a:off x="-4160302" y="4584639"/>
              <a:ext cx="2416166" cy="2495847"/>
              <a:chOff x="5143579" y="812358"/>
              <a:chExt cx="2195218" cy="2267613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6718A32-12A4-401D-918A-FE8665546D05}"/>
                  </a:ext>
                </a:extLst>
              </p:cNvPr>
              <p:cNvGrpSpPr/>
              <p:nvPr/>
            </p:nvGrpSpPr>
            <p:grpSpPr>
              <a:xfrm>
                <a:off x="5314455" y="1208049"/>
                <a:ext cx="1855367" cy="1431559"/>
                <a:chOff x="4667737" y="847559"/>
                <a:chExt cx="2514401" cy="1940055"/>
              </a:xfrm>
            </p:grpSpPr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375189EA-4558-4547-9CC5-3231ACE11F0A}"/>
                    </a:ext>
                  </a:extLst>
                </p:cNvPr>
                <p:cNvCxnSpPr/>
                <p:nvPr/>
              </p:nvCxnSpPr>
              <p:spPr>
                <a:xfrm>
                  <a:off x="4667737" y="866814"/>
                  <a:ext cx="1255912" cy="125591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80651488-C4E2-4035-B381-A154A56F62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344863" y="847559"/>
                  <a:ext cx="418637" cy="418637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754A45D1-D5F4-4A8C-8E23-120F8875FD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23650" y="2122725"/>
                  <a:ext cx="0" cy="664889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633B5A74-7336-4DD7-BE82-12E3C62127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79311" y="866814"/>
                  <a:ext cx="418637" cy="418637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420C0028-6149-4F9D-B621-AA300E0A55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7825" y="1187443"/>
                      <a:ext cx="337405" cy="6442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oMath>
                        </m:oMathPara>
                      </a14:m>
                      <a:endParaRPr lang="zh-CN" altLang="en-US" sz="2800" b="1" dirty="0"/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420C0028-6149-4F9D-B621-AA300E0A55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7825" y="1187443"/>
                      <a:ext cx="337405" cy="64422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r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94A3DCA1-F0D7-4F21-B12C-2450F389F0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26226" y="866814"/>
                  <a:ext cx="1255912" cy="125591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C13FB242-E516-402C-A35A-AB789A7FB4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2903" y="1187443"/>
                      <a:ext cx="337405" cy="6442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oMath>
                        </m:oMathPara>
                      </a14:m>
                      <a:endParaRPr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C13FB242-E516-402C-A35A-AB789A7FB4B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2903" y="1187443"/>
                      <a:ext cx="337405" cy="64422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r="-454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D3980209-DD44-43FA-9700-6064DC105E98}"/>
                      </a:ext>
                    </a:extLst>
                  </p:cNvPr>
                  <p:cNvSpPr txBox="1"/>
                  <p:nvPr/>
                </p:nvSpPr>
                <p:spPr>
                  <a:xfrm>
                    <a:off x="5143579" y="812358"/>
                    <a:ext cx="2195218" cy="4403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D3440517-1345-442D-BD5A-081B5913E7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3579" y="812358"/>
                    <a:ext cx="2195218" cy="44036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9391DF2D-9ABA-47AB-AA30-E19903C26D67}"/>
                      </a:ext>
                    </a:extLst>
                  </p:cNvPr>
                  <p:cNvSpPr txBox="1"/>
                  <p:nvPr/>
                </p:nvSpPr>
                <p:spPr>
                  <a:xfrm>
                    <a:off x="5952314" y="2639608"/>
                    <a:ext cx="599686" cy="4403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8D84D7E2-2A83-420B-82F7-32B2A71248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2314" y="2639608"/>
                    <a:ext cx="599686" cy="44036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6F0033A7-E3E7-460D-90C0-402CC5B11EB5}"/>
                </a:ext>
              </a:extLst>
            </p:cNvPr>
            <p:cNvGrpSpPr/>
            <p:nvPr/>
          </p:nvGrpSpPr>
          <p:grpSpPr>
            <a:xfrm>
              <a:off x="-544073" y="1616677"/>
              <a:ext cx="2416166" cy="2495847"/>
              <a:chOff x="3827412" y="520706"/>
              <a:chExt cx="2416166" cy="2495847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10E2B812-F754-4711-9770-83DC5A0FBEEA}"/>
                  </a:ext>
                </a:extLst>
              </p:cNvPr>
              <p:cNvCxnSpPr/>
              <p:nvPr/>
            </p:nvCxnSpPr>
            <p:spPr>
              <a:xfrm>
                <a:off x="4015487" y="971861"/>
                <a:ext cx="1020008" cy="102000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A392245-37CA-4E89-BC55-5D71A4F374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75169" y="956222"/>
                <a:ext cx="684000" cy="684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86AD0E3-8AF2-4DD5-BA58-29648F461C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496" y="1991868"/>
                <a:ext cx="0" cy="5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549DCCA-F8A7-4B40-80A7-DB14541ED1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49753" y="971861"/>
                <a:ext cx="340002" cy="3400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C1782BC6-ED7A-48A8-B6EB-AC6D3C7F2D31}"/>
                      </a:ext>
                    </a:extLst>
                  </p:cNvPr>
                  <p:cNvSpPr txBox="1"/>
                  <p:nvPr/>
                </p:nvSpPr>
                <p:spPr>
                  <a:xfrm>
                    <a:off x="4104897" y="1232265"/>
                    <a:ext cx="27402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C1782BC6-ED7A-48A8-B6EB-AC6D3C7F2D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4897" y="1232265"/>
                    <a:ext cx="274029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44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27432FF0-AA2D-49A9-A87A-B99FB67CEE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37588" y="971861"/>
                <a:ext cx="1020008" cy="102000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32166932-3125-4DF2-828C-092920963E95}"/>
                      </a:ext>
                    </a:extLst>
                  </p:cNvPr>
                  <p:cNvSpPr txBox="1"/>
                  <p:nvPr/>
                </p:nvSpPr>
                <p:spPr>
                  <a:xfrm>
                    <a:off x="4405197" y="1571780"/>
                    <a:ext cx="27402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32166932-3125-4DF2-828C-092920963E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5197" y="1571780"/>
                    <a:ext cx="274029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1136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74944CE6-3889-450B-A650-7DC5D85440AA}"/>
                      </a:ext>
                    </a:extLst>
                  </p:cNvPr>
                  <p:cNvSpPr txBox="1"/>
                  <p:nvPr/>
                </p:nvSpPr>
                <p:spPr>
                  <a:xfrm>
                    <a:off x="3827412" y="520706"/>
                    <a:ext cx="2416166" cy="4846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74944CE6-3889-450B-A650-7DC5D85440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7412" y="520706"/>
                    <a:ext cx="2416166" cy="48468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2344264B-F4DB-4975-879F-DDB24AF3C85B}"/>
                      </a:ext>
                    </a:extLst>
                  </p:cNvPr>
                  <p:cNvSpPr txBox="1"/>
                  <p:nvPr/>
                </p:nvSpPr>
                <p:spPr>
                  <a:xfrm>
                    <a:off x="4717546" y="2531868"/>
                    <a:ext cx="660044" cy="4846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2344264B-F4DB-4975-879F-DDB24AF3C8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7546" y="2531868"/>
                    <a:ext cx="660044" cy="48468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9400A20F-EDAB-4157-AEB1-F116A44E5CA0}"/>
                </a:ext>
              </a:extLst>
            </p:cNvPr>
            <p:cNvGrpSpPr/>
            <p:nvPr/>
          </p:nvGrpSpPr>
          <p:grpSpPr>
            <a:xfrm>
              <a:off x="3867504" y="4264442"/>
              <a:ext cx="2712474" cy="3257571"/>
              <a:chOff x="5521623" y="801076"/>
              <a:chExt cx="2712474" cy="3257571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D1571B94-92B8-47F3-A3AA-DC608D932BA2}"/>
                  </a:ext>
                </a:extLst>
              </p:cNvPr>
              <p:cNvCxnSpPr/>
              <p:nvPr/>
            </p:nvCxnSpPr>
            <p:spPr>
              <a:xfrm>
                <a:off x="5814464" y="2013955"/>
                <a:ext cx="1020008" cy="102000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B1257245-54F2-476F-A82D-714135C09F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4146" y="1998316"/>
                <a:ext cx="684000" cy="684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E68DDC06-71F4-44A6-86DC-9E82EAB3DA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4473" y="3033962"/>
                <a:ext cx="0" cy="5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510DBBE0-FB26-4BD7-9E22-7E650A322F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48730" y="2013955"/>
                <a:ext cx="340002" cy="3400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B352D3BB-B91A-4F49-AE60-751238339A5E}"/>
                      </a:ext>
                    </a:extLst>
                  </p:cNvPr>
                  <p:cNvSpPr txBox="1"/>
                  <p:nvPr/>
                </p:nvSpPr>
                <p:spPr>
                  <a:xfrm>
                    <a:off x="5903874" y="2274359"/>
                    <a:ext cx="27402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?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B352D3BB-B91A-4F49-AE60-751238339A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3874" y="2274359"/>
                    <a:ext cx="274029" cy="52322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BEF26BB5-FE28-4367-BCDF-3B7FE05E23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6565" y="2013955"/>
                <a:ext cx="1020008" cy="102000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BCA42194-3D25-49F1-929E-BCA32F3BABB9}"/>
                      </a:ext>
                    </a:extLst>
                  </p:cNvPr>
                  <p:cNvSpPr txBox="1"/>
                  <p:nvPr/>
                </p:nvSpPr>
                <p:spPr>
                  <a:xfrm>
                    <a:off x="6204174" y="2613874"/>
                    <a:ext cx="27402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?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BCA42194-3D25-49F1-929E-BCA32F3BAB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4174" y="2613874"/>
                    <a:ext cx="274029" cy="52322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E9D5A813-F86C-4B80-B128-C207B5B977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69004" y="13410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8AE40B92-FCCB-4413-991A-3591AFA91E44}"/>
                      </a:ext>
                    </a:extLst>
                  </p:cNvPr>
                  <p:cNvSpPr txBox="1"/>
                  <p:nvPr/>
                </p:nvSpPr>
                <p:spPr>
                  <a:xfrm>
                    <a:off x="6516523" y="3573962"/>
                    <a:ext cx="660044" cy="4846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8AE40B92-FCCB-4413-991A-3591AFA91E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16523" y="3573962"/>
                    <a:ext cx="660044" cy="48468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0AB9DE1B-534A-409F-B2F4-75BA2A4019E2}"/>
                  </a:ext>
                </a:extLst>
              </p:cNvPr>
              <p:cNvSpPr/>
              <p:nvPr/>
            </p:nvSpPr>
            <p:spPr>
              <a:xfrm>
                <a:off x="6655359" y="15356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7FB2D2D6-F475-440A-92AE-4956E9A465CF}"/>
                      </a:ext>
                    </a:extLst>
                  </p:cNvPr>
                  <p:cNvSpPr/>
                  <p:nvPr/>
                </p:nvSpPr>
                <p:spPr>
                  <a:xfrm>
                    <a:off x="5521623" y="801076"/>
                    <a:ext cx="2712474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7FB2D2D6-F475-440A-92AE-4956E9A465C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1623" y="801076"/>
                    <a:ext cx="2712474" cy="52322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26C4C1ED-2EA6-483E-9C3D-D2FABAA0D2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78477" y="13339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376C3E90-D09D-4A5E-88EA-45367BCF5407}"/>
                </a:ext>
              </a:extLst>
            </p:cNvPr>
            <p:cNvGrpSpPr/>
            <p:nvPr/>
          </p:nvGrpSpPr>
          <p:grpSpPr>
            <a:xfrm>
              <a:off x="-527010" y="4288030"/>
              <a:ext cx="2416166" cy="3134339"/>
              <a:chOff x="1389410" y="4412234"/>
              <a:chExt cx="2416166" cy="3134339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7327E148-D84E-436A-8A82-0499886547DB}"/>
                  </a:ext>
                </a:extLst>
              </p:cNvPr>
              <p:cNvGrpSpPr/>
              <p:nvPr/>
            </p:nvGrpSpPr>
            <p:grpSpPr>
              <a:xfrm>
                <a:off x="1389410" y="4412234"/>
                <a:ext cx="2416166" cy="3134339"/>
                <a:chOff x="5154548" y="232253"/>
                <a:chExt cx="2195218" cy="2847718"/>
              </a:xfrm>
            </p:grpSpPr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DB4778EC-5ED8-487B-8615-64A23A14DDDA}"/>
                    </a:ext>
                  </a:extLst>
                </p:cNvPr>
                <p:cNvGrpSpPr/>
                <p:nvPr/>
              </p:nvGrpSpPr>
              <p:grpSpPr>
                <a:xfrm>
                  <a:off x="5314455" y="1208049"/>
                  <a:ext cx="1855367" cy="1431559"/>
                  <a:chOff x="4667737" y="847559"/>
                  <a:chExt cx="2514401" cy="1940055"/>
                </a:xfrm>
              </p:grpSpPr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5F8A9D51-9CB4-4879-91C4-1BE416D99F95}"/>
                      </a:ext>
                    </a:extLst>
                  </p:cNvPr>
                  <p:cNvCxnSpPr/>
                  <p:nvPr/>
                </p:nvCxnSpPr>
                <p:spPr>
                  <a:xfrm>
                    <a:off x="4667737" y="866814"/>
                    <a:ext cx="1255912" cy="1255912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40FC79D0-F9FF-4B7F-B118-B936273FEC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344863" y="847559"/>
                    <a:ext cx="418637" cy="418637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2FAC23AD-05EF-4D50-BB58-0DA874824E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23650" y="2122725"/>
                    <a:ext cx="0" cy="664889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609CCE2D-BCCD-4159-AF9C-4605E6F621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079311" y="866814"/>
                    <a:ext cx="418637" cy="418637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9" name="TextBox 148">
                        <a:extLst>
                          <a:ext uri="{FF2B5EF4-FFF2-40B4-BE49-F238E27FC236}">
                            <a16:creationId xmlns:a16="http://schemas.microsoft.com/office/drawing/2014/main" id="{88C2D7D3-E712-4F5A-8488-81AE523993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77825" y="1187443"/>
                        <a:ext cx="337405" cy="64422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m:oMathPara>
                        </a14:m>
                        <a:endParaRPr lang="zh-CN" altLang="en-US" sz="2800" b="1" dirty="0"/>
                      </a:p>
                    </p:txBody>
                  </p:sp>
                </mc:Choice>
                <mc:Fallback xmlns="">
                  <p:sp>
                    <p:nvSpPr>
                      <p:cNvPr id="149" name="TextBox 148">
                        <a:extLst>
                          <a:ext uri="{FF2B5EF4-FFF2-40B4-BE49-F238E27FC236}">
                            <a16:creationId xmlns:a16="http://schemas.microsoft.com/office/drawing/2014/main" id="{88C2D7D3-E712-4F5A-8488-81AE523993A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77825" y="1187443"/>
                        <a:ext cx="337405" cy="644229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r="-22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08DC5A3A-C23A-49D3-986C-5043D0F61D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926226" y="866814"/>
                    <a:ext cx="1255912" cy="1255912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1" name="TextBox 150">
                        <a:extLst>
                          <a:ext uri="{FF2B5EF4-FFF2-40B4-BE49-F238E27FC236}">
                            <a16:creationId xmlns:a16="http://schemas.microsoft.com/office/drawing/2014/main" id="{E2056E4C-5E59-4E55-848C-1879DA757D9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12903" y="1187443"/>
                        <a:ext cx="337405" cy="64422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m:oMathPara>
                        </a14:m>
                        <a:endParaRPr lang="zh-CN" alt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51" name="TextBox 150">
                        <a:extLst>
                          <a:ext uri="{FF2B5EF4-FFF2-40B4-BE49-F238E27FC236}">
                            <a16:creationId xmlns:a16="http://schemas.microsoft.com/office/drawing/2014/main" id="{E2056E4C-5E59-4E55-848C-1879DA757D9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612903" y="1187443"/>
                        <a:ext cx="337405" cy="644229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r="-22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TextBox 142">
                      <a:extLst>
                        <a:ext uri="{FF2B5EF4-FFF2-40B4-BE49-F238E27FC236}">
                          <a16:creationId xmlns:a16="http://schemas.microsoft.com/office/drawing/2014/main" id="{28CD42F2-52EA-4FC1-801E-892A95BB3EA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54548" y="232253"/>
                      <a:ext cx="2195218" cy="4403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143" name="TextBox 142">
                      <a:extLst>
                        <a:ext uri="{FF2B5EF4-FFF2-40B4-BE49-F238E27FC236}">
                          <a16:creationId xmlns:a16="http://schemas.microsoft.com/office/drawing/2014/main" id="{28CD42F2-52EA-4FC1-801E-892A95BB3EA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54548" y="232253"/>
                      <a:ext cx="2195218" cy="440363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23C450B8-F716-4CD9-B39F-5318CB849D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52314" y="2639608"/>
                      <a:ext cx="599686" cy="4403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oMath>
                        </m:oMathPara>
                      </a14:m>
                      <a:endParaRPr lang="zh-CN" altLang="en-US" sz="2400" b="1" dirty="0"/>
                    </a:p>
                  </p:txBody>
                </p:sp>
              </mc:Choice>
              <mc:Fallback xmlns=""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8D84D7E2-2A83-420B-82F7-32B2A71248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52314" y="2639608"/>
                      <a:ext cx="599686" cy="440363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ED5B3702-1526-43AE-92A6-67362AF5B967}"/>
                  </a:ext>
                </a:extLst>
              </p:cNvPr>
              <p:cNvGrpSpPr/>
              <p:nvPr/>
            </p:nvGrpSpPr>
            <p:grpSpPr>
              <a:xfrm>
                <a:off x="2909428" y="4820972"/>
                <a:ext cx="698514" cy="696167"/>
                <a:chOff x="6621404" y="1486349"/>
                <a:chExt cx="698514" cy="696167"/>
              </a:xfrm>
            </p:grpSpPr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88605A0D-6A3A-4796-9F18-FFAA0BED5C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621404" y="1493475"/>
                  <a:ext cx="689041" cy="68904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61D0AAE6-852A-43B7-AD96-91DD4898070C}"/>
                    </a:ext>
                  </a:extLst>
                </p:cNvPr>
                <p:cNvSpPr/>
                <p:nvPr/>
              </p:nvSpPr>
              <p:spPr>
                <a:xfrm>
                  <a:off x="6807759" y="1688051"/>
                  <a:ext cx="316329" cy="31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D2DD2381-521A-44D5-B4AF-B2C9C9DA7E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30877" y="1486349"/>
                  <a:ext cx="689041" cy="68904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CD094042-1038-48FF-BEFD-FA1C0D3FE280}"/>
                  </a:ext>
                </a:extLst>
              </p:cNvPr>
              <p:cNvGrpSpPr/>
              <p:nvPr/>
            </p:nvGrpSpPr>
            <p:grpSpPr>
              <a:xfrm>
                <a:off x="1568957" y="4824534"/>
                <a:ext cx="698514" cy="696167"/>
                <a:chOff x="6621404" y="1486349"/>
                <a:chExt cx="698514" cy="696167"/>
              </a:xfrm>
            </p:grpSpPr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54F058F5-6C97-430B-99C7-9532FEEFF6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621404" y="1493475"/>
                  <a:ext cx="689041" cy="68904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F3E518E5-6452-4610-8F4D-0E55D9773091}"/>
                    </a:ext>
                  </a:extLst>
                </p:cNvPr>
                <p:cNvSpPr/>
                <p:nvPr/>
              </p:nvSpPr>
              <p:spPr>
                <a:xfrm>
                  <a:off x="6807759" y="1688051"/>
                  <a:ext cx="316329" cy="31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D65AFA9F-A706-44BA-8546-51717B4C6A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30877" y="1486349"/>
                  <a:ext cx="689041" cy="68904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F3F04263-2F79-4502-8E0E-881ABA9E297D}"/>
                </a:ext>
              </a:extLst>
            </p:cNvPr>
            <p:cNvGrpSpPr/>
            <p:nvPr/>
          </p:nvGrpSpPr>
          <p:grpSpPr>
            <a:xfrm>
              <a:off x="299986" y="8076982"/>
              <a:ext cx="757898" cy="755351"/>
              <a:chOff x="6621404" y="1486349"/>
              <a:chExt cx="698514" cy="696167"/>
            </a:xfrm>
          </p:grpSpPr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8F84A64E-D794-4CD3-8656-B08FFC8483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CF9887C3-690D-4E9A-ACBF-854C27DA63A2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B268BCD2-5EEB-45AD-9676-140A60FE22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73761116-5657-46FB-96C6-E01F8FBD581A}"/>
                </a:ext>
              </a:extLst>
            </p:cNvPr>
            <p:cNvGrpSpPr/>
            <p:nvPr/>
          </p:nvGrpSpPr>
          <p:grpSpPr>
            <a:xfrm>
              <a:off x="-585826" y="7653926"/>
              <a:ext cx="2416166" cy="3209737"/>
              <a:chOff x="5101110" y="163750"/>
              <a:chExt cx="2195218" cy="2916221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53C09283-376B-4527-8B90-F293529B9E06}"/>
                  </a:ext>
                </a:extLst>
              </p:cNvPr>
              <p:cNvGrpSpPr/>
              <p:nvPr/>
            </p:nvGrpSpPr>
            <p:grpSpPr>
              <a:xfrm>
                <a:off x="5314455" y="1208049"/>
                <a:ext cx="1855367" cy="1431559"/>
                <a:chOff x="4667737" y="847559"/>
                <a:chExt cx="2514401" cy="1940055"/>
              </a:xfrm>
            </p:grpSpPr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DA5E1665-4E1A-4B78-99FC-FF4544C71C84}"/>
                    </a:ext>
                  </a:extLst>
                </p:cNvPr>
                <p:cNvCxnSpPr/>
                <p:nvPr/>
              </p:nvCxnSpPr>
              <p:spPr>
                <a:xfrm>
                  <a:off x="4667737" y="866814"/>
                  <a:ext cx="1255912" cy="125591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6B9DC16C-DB84-4549-B964-DE599182BB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344863" y="847559"/>
                  <a:ext cx="418637" cy="418637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512511C7-0192-4423-850A-6DE3BF3FDE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23650" y="2122725"/>
                  <a:ext cx="0" cy="664889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887BC3E6-8D25-40BC-9B78-1F74C4E8F7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79311" y="866814"/>
                  <a:ext cx="418637" cy="418637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TextBox 172">
                      <a:extLst>
                        <a:ext uri="{FF2B5EF4-FFF2-40B4-BE49-F238E27FC236}">
                          <a16:creationId xmlns:a16="http://schemas.microsoft.com/office/drawing/2014/main" id="{C9BF8C44-02C2-49FC-8BC4-95E8874214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7825" y="1187443"/>
                      <a:ext cx="337405" cy="6442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oMath>
                        </m:oMathPara>
                      </a14:m>
                      <a:endParaRPr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73" name="TextBox 172">
                      <a:extLst>
                        <a:ext uri="{FF2B5EF4-FFF2-40B4-BE49-F238E27FC236}">
                          <a16:creationId xmlns:a16="http://schemas.microsoft.com/office/drawing/2014/main" id="{C9BF8C44-02C2-49FC-8BC4-95E88742140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7825" y="1187443"/>
                      <a:ext cx="337405" cy="644229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E53609E6-A2D7-43A2-8D54-BF86BE6B45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26226" y="866814"/>
                  <a:ext cx="1255912" cy="125591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5" name="TextBox 174">
                      <a:extLst>
                        <a:ext uri="{FF2B5EF4-FFF2-40B4-BE49-F238E27FC236}">
                          <a16:creationId xmlns:a16="http://schemas.microsoft.com/office/drawing/2014/main" id="{F5AB4ED2-E4AC-4741-91A9-D174F65C93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2903" y="1187443"/>
                      <a:ext cx="337405" cy="6442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?</m:t>
                            </m:r>
                          </m:oMath>
                        </m:oMathPara>
                      </a14:m>
                      <a:endParaRPr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75" name="TextBox 174">
                      <a:extLst>
                        <a:ext uri="{FF2B5EF4-FFF2-40B4-BE49-F238E27FC236}">
                          <a16:creationId xmlns:a16="http://schemas.microsoft.com/office/drawing/2014/main" id="{F5AB4ED2-E4AC-4741-91A9-D174F65C93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2903" y="1187443"/>
                      <a:ext cx="337405" cy="644229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217B4490-2C52-406F-851D-642EA57932B7}"/>
                      </a:ext>
                    </a:extLst>
                  </p:cNvPr>
                  <p:cNvSpPr txBox="1"/>
                  <p:nvPr/>
                </p:nvSpPr>
                <p:spPr>
                  <a:xfrm>
                    <a:off x="5101110" y="163750"/>
                    <a:ext cx="2195218" cy="4403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217B4490-2C52-406F-851D-642EA57932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1110" y="163750"/>
                    <a:ext cx="2195218" cy="440363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0D1AE610-0EA3-4ED1-BAF4-C0D128B8C736}"/>
                      </a:ext>
                    </a:extLst>
                  </p:cNvPr>
                  <p:cNvSpPr txBox="1"/>
                  <p:nvPr/>
                </p:nvSpPr>
                <p:spPr>
                  <a:xfrm>
                    <a:off x="5952314" y="2639608"/>
                    <a:ext cx="599686" cy="4403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8D84D7E2-2A83-420B-82F7-32B2A71248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2314" y="2639608"/>
                    <a:ext cx="599686" cy="44036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03FECE84-F959-4138-8F0C-381E2A72A7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355684" y="8138611"/>
              <a:ext cx="0" cy="68701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4BB67F46-4F08-4660-AEB0-3F40F877CD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1463" y="8154990"/>
              <a:ext cx="0" cy="68701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9876E014-A87D-435F-9C46-3A360170896A}"/>
                </a:ext>
              </a:extLst>
            </p:cNvPr>
            <p:cNvSpPr/>
            <p:nvPr/>
          </p:nvSpPr>
          <p:spPr>
            <a:xfrm>
              <a:off x="903914" y="9846131"/>
              <a:ext cx="1625926" cy="540000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>
                  <a:ln w="3175">
                    <a:noFill/>
                  </a:ln>
                  <a:solidFill>
                    <a:srgbClr val="00B050"/>
                  </a:solidFill>
                </a:rPr>
                <a:t>Undefined</a:t>
              </a:r>
              <a:endParaRPr lang="zh-CN" altLang="en-US" sz="2400" dirty="0">
                <a:ln w="3175">
                  <a:noFill/>
                </a:ln>
                <a:solidFill>
                  <a:srgbClr val="00B050"/>
                </a:solidFill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A375E5AE-B28C-41A5-A82E-FDF157D7120E}"/>
                </a:ext>
              </a:extLst>
            </p:cNvPr>
            <p:cNvSpPr/>
            <p:nvPr/>
          </p:nvSpPr>
          <p:spPr>
            <a:xfrm>
              <a:off x="928836" y="6427584"/>
              <a:ext cx="1453952" cy="604924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>
                  <a:ln w="3175">
                    <a:noFill/>
                  </a:ln>
                  <a:solidFill>
                    <a:srgbClr val="C00000"/>
                  </a:solidFill>
                </a:rPr>
                <a:t>No effect</a:t>
              </a:r>
              <a:endParaRPr lang="zh-CN" altLang="en-US" sz="2400" dirty="0">
                <a:ln w="3175">
                  <a:noFill/>
                </a:ln>
                <a:solidFill>
                  <a:srgbClr val="C00000"/>
                </a:solidFill>
              </a:endParaRPr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A35ED6F-D110-4D9B-8E75-40681EF93144}"/>
                </a:ext>
              </a:extLst>
            </p:cNvPr>
            <p:cNvCxnSpPr/>
            <p:nvPr/>
          </p:nvCxnSpPr>
          <p:spPr>
            <a:xfrm>
              <a:off x="4095835" y="2067832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9416FB4E-9735-4A03-ADF2-E33D4F9B93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5517" y="2052193"/>
              <a:ext cx="684000" cy="684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275901D1-82E9-4285-B2E6-48804D8888F5}"/>
                </a:ext>
              </a:extLst>
            </p:cNvPr>
            <p:cNvCxnSpPr>
              <a:cxnSpLocks/>
            </p:cNvCxnSpPr>
            <p:nvPr/>
          </p:nvCxnSpPr>
          <p:spPr>
            <a:xfrm>
              <a:off x="5115844" y="3087839"/>
              <a:ext cx="0" cy="5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96856A22-F19E-4A77-9B2E-0C48487FC691}"/>
                </a:ext>
              </a:extLst>
            </p:cNvPr>
            <p:cNvCxnSpPr>
              <a:cxnSpLocks/>
            </p:cNvCxnSpPr>
            <p:nvPr/>
          </p:nvCxnSpPr>
          <p:spPr>
            <a:xfrm>
              <a:off x="4770103" y="2067832"/>
              <a:ext cx="345740" cy="3400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EF6AE77-F95D-4C92-85D0-6F07392E95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7936" y="2067832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29BBD8C7-84B9-4C98-BAB0-CFFADDD44912}"/>
                    </a:ext>
                  </a:extLst>
                </p:cNvPr>
                <p:cNvSpPr txBox="1"/>
                <p:nvPr/>
              </p:nvSpPr>
              <p:spPr>
                <a:xfrm>
                  <a:off x="4485545" y="2667751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29BBD8C7-84B9-4C98-BAB0-CFFADDD44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545" y="2667751"/>
                  <a:ext cx="274029" cy="523220"/>
                </a:xfrm>
                <a:prstGeom prst="rect">
                  <a:avLst/>
                </a:prstGeom>
                <a:blipFill>
                  <a:blip r:embed="rId21"/>
                  <a:stretch>
                    <a:fillRect r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AE7C686B-8605-4461-8212-1A45A50E2ACC}"/>
                    </a:ext>
                  </a:extLst>
                </p:cNvPr>
                <p:cNvSpPr txBox="1"/>
                <p:nvPr/>
              </p:nvSpPr>
              <p:spPr>
                <a:xfrm>
                  <a:off x="3907760" y="1616677"/>
                  <a:ext cx="2416166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AE7C686B-8605-4461-8212-1A45A50E2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7760" y="1616677"/>
                  <a:ext cx="2416166" cy="48468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8FEE58CB-0158-4E27-97E8-E997B71A03A6}"/>
                    </a:ext>
                  </a:extLst>
                </p:cNvPr>
                <p:cNvSpPr txBox="1"/>
                <p:nvPr/>
              </p:nvSpPr>
              <p:spPr>
                <a:xfrm>
                  <a:off x="4797894" y="3627839"/>
                  <a:ext cx="660044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8FEE58CB-0158-4E27-97E8-E997B71A03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7894" y="3627839"/>
                  <a:ext cx="660044" cy="484685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DFEBA591-E711-4CA7-9264-C061C72A268D}"/>
                </a:ext>
              </a:extLst>
            </p:cNvPr>
            <p:cNvSpPr/>
            <p:nvPr/>
          </p:nvSpPr>
          <p:spPr>
            <a:xfrm>
              <a:off x="5251645" y="3064327"/>
              <a:ext cx="1351708" cy="716528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n w="3175">
                    <a:noFill/>
                  </a:ln>
                  <a:solidFill>
                    <a:srgbClr val="C00000"/>
                  </a:solidFill>
                </a:rPr>
                <a:t>Definite</a:t>
              </a:r>
            </a:p>
            <a:p>
              <a:pPr algn="ctr"/>
              <a:r>
                <a:rPr lang="en-US" altLang="zh-CN" sz="2400" dirty="0">
                  <a:ln w="3175">
                    <a:noFill/>
                  </a:ln>
                  <a:solidFill>
                    <a:srgbClr val="C00000"/>
                  </a:solidFill>
                </a:rPr>
                <a:t>Results</a:t>
              </a:r>
              <a:endParaRPr lang="zh-CN" altLang="en-US" sz="2400" dirty="0">
                <a:ln w="3175">
                  <a:noFill/>
                </a:ln>
                <a:solidFill>
                  <a:srgbClr val="C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662C4C0E-7EAD-4651-A3D1-C3AFCE8EF972}"/>
                    </a:ext>
                  </a:extLst>
                </p:cNvPr>
                <p:cNvSpPr txBox="1"/>
                <p:nvPr/>
              </p:nvSpPr>
              <p:spPr>
                <a:xfrm>
                  <a:off x="5079741" y="2266207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662C4C0E-7EAD-4651-A3D1-C3AFCE8EF9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9741" y="2266207"/>
                  <a:ext cx="274029" cy="523220"/>
                </a:xfrm>
                <a:prstGeom prst="rect">
                  <a:avLst/>
                </a:prstGeom>
                <a:blipFill>
                  <a:blip r:embed="rId24"/>
                  <a:stretch>
                    <a:fillRect r="-44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219D2024-0BC3-4B68-8894-8A7025DF02EF}"/>
                </a:ext>
              </a:extLst>
            </p:cNvPr>
            <p:cNvCxnSpPr/>
            <p:nvPr/>
          </p:nvCxnSpPr>
          <p:spPr>
            <a:xfrm flipV="1">
              <a:off x="-1625600" y="3117218"/>
              <a:ext cx="1039774" cy="280859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CB60B1E7-DFD7-453A-A54A-E47A21C463FB}"/>
                </a:ext>
              </a:extLst>
            </p:cNvPr>
            <p:cNvCxnSpPr>
              <a:cxnSpLocks/>
            </p:cNvCxnSpPr>
            <p:nvPr/>
          </p:nvCxnSpPr>
          <p:spPr>
            <a:xfrm>
              <a:off x="-1604702" y="5946406"/>
              <a:ext cx="960996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0ABB0708-FFB6-4480-983B-D2AE497B1031}"/>
                </a:ext>
              </a:extLst>
            </p:cNvPr>
            <p:cNvCxnSpPr>
              <a:cxnSpLocks/>
            </p:cNvCxnSpPr>
            <p:nvPr/>
          </p:nvCxnSpPr>
          <p:spPr>
            <a:xfrm>
              <a:off x="-1625600" y="5946406"/>
              <a:ext cx="918322" cy="289560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856054B8-D7DD-4038-90E7-70B348D1CDE9}"/>
                </a:ext>
              </a:extLst>
            </p:cNvPr>
            <p:cNvCxnSpPr>
              <a:cxnSpLocks/>
            </p:cNvCxnSpPr>
            <p:nvPr/>
          </p:nvCxnSpPr>
          <p:spPr>
            <a:xfrm>
              <a:off x="2119693" y="3034286"/>
              <a:ext cx="156180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C7598342-8C65-4878-95E1-F20F37FFB18A}"/>
                </a:ext>
              </a:extLst>
            </p:cNvPr>
            <p:cNvCxnSpPr>
              <a:cxnSpLocks/>
            </p:cNvCxnSpPr>
            <p:nvPr/>
          </p:nvCxnSpPr>
          <p:spPr>
            <a:xfrm>
              <a:off x="2119693" y="3034286"/>
              <a:ext cx="1503924" cy="282918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14068036-1703-45BB-9597-6FED8AEF44E2}"/>
                </a:ext>
              </a:extLst>
            </p:cNvPr>
            <p:cNvCxnSpPr>
              <a:cxnSpLocks/>
            </p:cNvCxnSpPr>
            <p:nvPr/>
          </p:nvCxnSpPr>
          <p:spPr>
            <a:xfrm>
              <a:off x="2113561" y="3034285"/>
              <a:ext cx="1446484" cy="572479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D1CAC9A0-9DAF-4A95-ACD7-DE44A8B19C06}"/>
                </a:ext>
              </a:extLst>
            </p:cNvPr>
            <p:cNvGrpSpPr/>
            <p:nvPr/>
          </p:nvGrpSpPr>
          <p:grpSpPr>
            <a:xfrm>
              <a:off x="3889434" y="7691568"/>
              <a:ext cx="2416166" cy="3176908"/>
              <a:chOff x="3797013" y="-160355"/>
              <a:chExt cx="2416166" cy="3176908"/>
            </a:xfrm>
          </p:grpSpPr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0953A8AA-7CF4-49D5-A311-4F5B7B4D77D7}"/>
                  </a:ext>
                </a:extLst>
              </p:cNvPr>
              <p:cNvCxnSpPr/>
              <p:nvPr/>
            </p:nvCxnSpPr>
            <p:spPr>
              <a:xfrm>
                <a:off x="4015487" y="971861"/>
                <a:ext cx="1020008" cy="102000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DB228D98-80AB-420B-9EB6-4D7DE80BF3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75169" y="956222"/>
                <a:ext cx="684000" cy="684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7FCC8685-0C0E-421E-A857-E6A23B6B85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496" y="1991868"/>
                <a:ext cx="0" cy="5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634E4007-69B5-4217-B5E3-71BB798D75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49753" y="971861"/>
                <a:ext cx="340002" cy="3400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29E56B42-963E-4E7B-BF1A-65CB1A192BA5}"/>
                      </a:ext>
                    </a:extLst>
                  </p:cNvPr>
                  <p:cNvSpPr txBox="1"/>
                  <p:nvPr/>
                </p:nvSpPr>
                <p:spPr>
                  <a:xfrm>
                    <a:off x="4104897" y="1232265"/>
                    <a:ext cx="27402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29E56B42-963E-4E7B-BF1A-65CB1A192B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4897" y="1232265"/>
                    <a:ext cx="274029" cy="523220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r="-454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DCBC79FF-AE8A-442D-8E2F-64B69B84BC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37588" y="971861"/>
                <a:ext cx="1020008" cy="102000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6" name="TextBox 235">
                    <a:extLst>
                      <a:ext uri="{FF2B5EF4-FFF2-40B4-BE49-F238E27FC236}">
                        <a16:creationId xmlns:a16="http://schemas.microsoft.com/office/drawing/2014/main" id="{8BF2B9D9-D202-4934-BDF2-6FEB02E450AC}"/>
                      </a:ext>
                    </a:extLst>
                  </p:cNvPr>
                  <p:cNvSpPr txBox="1"/>
                  <p:nvPr/>
                </p:nvSpPr>
                <p:spPr>
                  <a:xfrm>
                    <a:off x="4405197" y="1571780"/>
                    <a:ext cx="274029" cy="9541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?</m:t>
                          </m:r>
                        </m:oMath>
                      </m:oMathPara>
                    </a14:m>
                    <a:endParaRPr lang="zh-CN" altLang="en-US" sz="2800" dirty="0"/>
                  </a:p>
                  <a:p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36" name="TextBox 235">
                    <a:extLst>
                      <a:ext uri="{FF2B5EF4-FFF2-40B4-BE49-F238E27FC236}">
                        <a16:creationId xmlns:a16="http://schemas.microsoft.com/office/drawing/2014/main" id="{8BF2B9D9-D202-4934-BDF2-6FEB02E450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5197" y="1571780"/>
                    <a:ext cx="274029" cy="954107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776236E5-2FB6-4A1B-A315-D6FDD17194CE}"/>
                      </a:ext>
                    </a:extLst>
                  </p:cNvPr>
                  <p:cNvSpPr txBox="1"/>
                  <p:nvPr/>
                </p:nvSpPr>
                <p:spPr>
                  <a:xfrm>
                    <a:off x="3797013" y="-160355"/>
                    <a:ext cx="2416166" cy="4846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776236E5-2FB6-4A1B-A315-D6FDD17194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97013" y="-160355"/>
                    <a:ext cx="2416166" cy="484685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8" name="TextBox 237">
                    <a:extLst>
                      <a:ext uri="{FF2B5EF4-FFF2-40B4-BE49-F238E27FC236}">
                        <a16:creationId xmlns:a16="http://schemas.microsoft.com/office/drawing/2014/main" id="{9318526D-67DB-4C80-9084-0508DB8FCC3F}"/>
                      </a:ext>
                    </a:extLst>
                  </p:cNvPr>
                  <p:cNvSpPr txBox="1"/>
                  <p:nvPr/>
                </p:nvSpPr>
                <p:spPr>
                  <a:xfrm>
                    <a:off x="4717546" y="2531868"/>
                    <a:ext cx="660044" cy="4846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238" name="TextBox 237">
                    <a:extLst>
                      <a:ext uri="{FF2B5EF4-FFF2-40B4-BE49-F238E27FC236}">
                        <a16:creationId xmlns:a16="http://schemas.microsoft.com/office/drawing/2014/main" id="{9318526D-67DB-4C80-9084-0508DB8FCC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7546" y="2531868"/>
                    <a:ext cx="660044" cy="484685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C00FBCBC-6309-4350-AA29-A78DB11ECB51}"/>
                </a:ext>
              </a:extLst>
            </p:cNvPr>
            <p:cNvSpPr/>
            <p:nvPr/>
          </p:nvSpPr>
          <p:spPr>
            <a:xfrm>
              <a:off x="5389491" y="9782122"/>
              <a:ext cx="1625926" cy="540000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>
                  <a:ln w="3175">
                    <a:noFill/>
                  </a:ln>
                  <a:solidFill>
                    <a:srgbClr val="00B050"/>
                  </a:solidFill>
                </a:rPr>
                <a:t>Undefined</a:t>
              </a:r>
              <a:endParaRPr lang="zh-CN" altLang="en-US" sz="2400" dirty="0">
                <a:ln w="3175">
                  <a:noFill/>
                </a:ln>
                <a:solidFill>
                  <a:srgbClr val="00B050"/>
                </a:solidFill>
              </a:endParaRPr>
            </a:p>
          </p:txBody>
        </p: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1C859388-B06C-4F54-B807-C3CC1DE08435}"/>
                </a:ext>
              </a:extLst>
            </p:cNvPr>
            <p:cNvGrpSpPr/>
            <p:nvPr/>
          </p:nvGrpSpPr>
          <p:grpSpPr>
            <a:xfrm>
              <a:off x="5429966" y="8108131"/>
              <a:ext cx="714097" cy="711697"/>
              <a:chOff x="6621404" y="1486349"/>
              <a:chExt cx="698514" cy="696167"/>
            </a:xfrm>
          </p:grpSpPr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ED5421A4-0097-4E36-8C90-3B88C07576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4755166E-2852-45B4-B46D-C9D3906D17B9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A00BC62D-1B4C-4672-98D0-1D3B233F35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D2509CBF-B49A-487B-BE78-794A284E6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7908" y="8138611"/>
              <a:ext cx="0" cy="68701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B099C51F-8283-492B-9CE2-76BBA259D3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5062" y="8170295"/>
              <a:ext cx="0" cy="68701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1E705D3-C098-4256-BE09-0C7D54D33A51}"/>
                </a:ext>
              </a:extLst>
            </p:cNvPr>
            <p:cNvCxnSpPr/>
            <p:nvPr/>
          </p:nvCxnSpPr>
          <p:spPr>
            <a:xfrm>
              <a:off x="8178479" y="8762114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722F409-1748-445C-855E-1938928F4DFD}"/>
                </a:ext>
              </a:extLst>
            </p:cNvPr>
            <p:cNvCxnSpPr>
              <a:cxnSpLocks/>
            </p:cNvCxnSpPr>
            <p:nvPr/>
          </p:nvCxnSpPr>
          <p:spPr>
            <a:xfrm>
              <a:off x="9198488" y="9782121"/>
              <a:ext cx="0" cy="5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6DA45C8-3507-44E0-B893-8FF5F9A02F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12745" y="8785264"/>
              <a:ext cx="340002" cy="3400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CE8ADE35-13F3-45F6-8045-23F71F9E8462}"/>
                    </a:ext>
                  </a:extLst>
                </p:cNvPr>
                <p:cNvSpPr txBox="1"/>
                <p:nvPr/>
              </p:nvSpPr>
              <p:spPr>
                <a:xfrm>
                  <a:off x="8267889" y="9022518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CE8ADE35-13F3-45F6-8045-23F71F9E84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7889" y="9022518"/>
                  <a:ext cx="274029" cy="52322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0609255-194A-453D-BAD0-7813710DE7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0580" y="8762114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8A160B79-C85D-4283-961B-1153CC6A4A71}"/>
                    </a:ext>
                  </a:extLst>
                </p:cNvPr>
                <p:cNvSpPr txBox="1"/>
                <p:nvPr/>
              </p:nvSpPr>
              <p:spPr>
                <a:xfrm>
                  <a:off x="9826007" y="9032549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8A160B79-C85D-4283-961B-1153CC6A4A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6007" y="9032549"/>
                  <a:ext cx="274029" cy="52322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2E57BF42-7786-4E4C-95E9-11F006763224}"/>
                    </a:ext>
                  </a:extLst>
                </p:cNvPr>
                <p:cNvSpPr txBox="1"/>
                <p:nvPr/>
              </p:nvSpPr>
              <p:spPr>
                <a:xfrm>
                  <a:off x="8880538" y="10322121"/>
                  <a:ext cx="660044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2E57BF42-7786-4E4C-95E9-11F0067632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0538" y="10322121"/>
                  <a:ext cx="660044" cy="484685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C93E0FC-2FCA-4AE6-82A4-9BE0B61137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94584" y="8772145"/>
              <a:ext cx="376011" cy="35312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020F1DD1-397B-4330-9D88-0A47E90D0A7B}"/>
                </a:ext>
              </a:extLst>
            </p:cNvPr>
            <p:cNvGrpSpPr/>
            <p:nvPr/>
          </p:nvGrpSpPr>
          <p:grpSpPr>
            <a:xfrm>
              <a:off x="8798296" y="8069122"/>
              <a:ext cx="770945" cy="768354"/>
              <a:chOff x="6621404" y="1486349"/>
              <a:chExt cx="698514" cy="696167"/>
            </a:xfrm>
          </p:grpSpPr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04746076-6EFB-4929-9420-1DBF2ED56F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CAB7BEC6-FE7B-40C1-A1A0-B2F0868F675D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C7E8FB3D-EE22-4BBF-A129-700468B0EC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F10FC01F-595B-484E-9F75-8DC0576D7B4F}"/>
                </a:ext>
              </a:extLst>
            </p:cNvPr>
            <p:cNvCxnSpPr>
              <a:cxnSpLocks/>
            </p:cNvCxnSpPr>
            <p:nvPr/>
          </p:nvCxnSpPr>
          <p:spPr>
            <a:xfrm>
              <a:off x="6744706" y="6055801"/>
              <a:ext cx="1077597" cy="275674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9CA05D3B-0A7B-4840-912B-FF7CF3F709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0345" y="4799337"/>
              <a:ext cx="0" cy="68701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C09B1DFF-586C-4F0B-9B0E-A8C27CE77C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7492" y="4815716"/>
              <a:ext cx="0" cy="68701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8EED0A6F-614D-4116-8D16-BCE80F1F787E}"/>
                    </a:ext>
                  </a:extLst>
                </p:cNvPr>
                <p:cNvSpPr/>
                <p:nvPr/>
              </p:nvSpPr>
              <p:spPr>
                <a:xfrm>
                  <a:off x="7822303" y="7510088"/>
                  <a:ext cx="271247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8EED0A6F-614D-4116-8D16-BCE80F1F78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2303" y="7510088"/>
                  <a:ext cx="2712474" cy="52322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22F959F1-B428-4660-B7FD-CBA0EDB2D6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93441" y="8081866"/>
              <a:ext cx="0" cy="68701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B93092B7-0710-40D5-8EDD-1AF5D3C54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20588" y="8098245"/>
              <a:ext cx="0" cy="68701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273E3608-4326-4CEB-833A-7772780F1D1F}"/>
                </a:ext>
              </a:extLst>
            </p:cNvPr>
            <p:cNvCxnSpPr/>
            <p:nvPr/>
          </p:nvCxnSpPr>
          <p:spPr>
            <a:xfrm>
              <a:off x="8157429" y="5366028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8C141C26-3123-4190-9E8B-B3EDFCF65B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17111" y="5350389"/>
              <a:ext cx="684000" cy="684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6052BB5E-1271-4DFB-87E7-0CCE46F6F37D}"/>
                </a:ext>
              </a:extLst>
            </p:cNvPr>
            <p:cNvCxnSpPr>
              <a:cxnSpLocks/>
            </p:cNvCxnSpPr>
            <p:nvPr/>
          </p:nvCxnSpPr>
          <p:spPr>
            <a:xfrm>
              <a:off x="9177438" y="6386035"/>
              <a:ext cx="0" cy="5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0CE5552-AD09-41F8-9700-1999A8CEF0C1}"/>
                    </a:ext>
                  </a:extLst>
                </p:cNvPr>
                <p:cNvSpPr txBox="1"/>
                <p:nvPr/>
              </p:nvSpPr>
              <p:spPr>
                <a:xfrm>
                  <a:off x="8246839" y="5626432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0CE5552-AD09-41F8-9700-1999A8CEF0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6839" y="5626432"/>
                  <a:ext cx="274029" cy="523220"/>
                </a:xfrm>
                <a:prstGeom prst="rect">
                  <a:avLst/>
                </a:prstGeom>
                <a:blipFill>
                  <a:blip r:embed="rId33"/>
                  <a:stretch>
                    <a:fillRect r="-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618E1E8F-F29E-4EEC-B57D-C50E671B3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9530" y="5366028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356AF22D-CC83-4A67-9ED5-1B7B1EA0CD5D}"/>
                    </a:ext>
                  </a:extLst>
                </p:cNvPr>
                <p:cNvSpPr txBox="1"/>
                <p:nvPr/>
              </p:nvSpPr>
              <p:spPr>
                <a:xfrm>
                  <a:off x="8547139" y="5965947"/>
                  <a:ext cx="274029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zh-CN" altLang="en-US" sz="2800" dirty="0"/>
                </a:p>
                <a:p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356AF22D-CC83-4A67-9ED5-1B7B1EA0CD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7139" y="5965947"/>
                  <a:ext cx="274029" cy="954107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BDFE000B-7951-4A8C-B293-DF80B2A37EFE}"/>
                    </a:ext>
                  </a:extLst>
                </p:cNvPr>
                <p:cNvSpPr txBox="1"/>
                <p:nvPr/>
              </p:nvSpPr>
              <p:spPr>
                <a:xfrm>
                  <a:off x="7938955" y="4233812"/>
                  <a:ext cx="2416166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BDFE000B-7951-4A8C-B293-DF80B2A37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8955" y="4233812"/>
                  <a:ext cx="2416166" cy="484685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41C61963-7CCD-4C75-9E9E-CC0DB287B5EC}"/>
                    </a:ext>
                  </a:extLst>
                </p:cNvPr>
                <p:cNvSpPr txBox="1"/>
                <p:nvPr/>
              </p:nvSpPr>
              <p:spPr>
                <a:xfrm>
                  <a:off x="8859488" y="6926035"/>
                  <a:ext cx="660044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41C61963-7CCD-4C75-9E9E-CC0DB287B5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9488" y="6926035"/>
                  <a:ext cx="660044" cy="484685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EAFDD4A0-AFB5-49D8-850C-7E39212B0ECC}"/>
                </a:ext>
              </a:extLst>
            </p:cNvPr>
            <p:cNvCxnSpPr>
              <a:cxnSpLocks/>
            </p:cNvCxnSpPr>
            <p:nvPr/>
          </p:nvCxnSpPr>
          <p:spPr>
            <a:xfrm>
              <a:off x="8833788" y="5366028"/>
              <a:ext cx="345740" cy="3400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3DB25471-6F4E-48BE-A22E-9FEE0D66383E}"/>
                </a:ext>
              </a:extLst>
            </p:cNvPr>
            <p:cNvGrpSpPr/>
            <p:nvPr/>
          </p:nvGrpSpPr>
          <p:grpSpPr>
            <a:xfrm>
              <a:off x="8821646" y="4693532"/>
              <a:ext cx="694603" cy="692269"/>
              <a:chOff x="6621404" y="1486349"/>
              <a:chExt cx="698514" cy="696167"/>
            </a:xfrm>
          </p:grpSpPr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E232374F-D43F-4907-A63D-D7F8BD7924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8B2BC213-1A3F-411C-B00B-19C2ED97B722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ADA6AEF8-E8EB-4BB7-8440-F279C70271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2563DC90-9107-40DA-A727-79C4B267E5E1}"/>
                </a:ext>
              </a:extLst>
            </p:cNvPr>
            <p:cNvCxnSpPr/>
            <p:nvPr/>
          </p:nvCxnSpPr>
          <p:spPr>
            <a:xfrm>
              <a:off x="8149004" y="2284748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A4DA9FD1-CD1C-4D5D-9DBE-7E2316817F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8686" y="2269109"/>
              <a:ext cx="684000" cy="684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1F295E4A-BFF7-49FF-BC72-1E9FA3F44352}"/>
                </a:ext>
              </a:extLst>
            </p:cNvPr>
            <p:cNvCxnSpPr>
              <a:cxnSpLocks/>
            </p:cNvCxnSpPr>
            <p:nvPr/>
          </p:nvCxnSpPr>
          <p:spPr>
            <a:xfrm>
              <a:off x="9169013" y="3304755"/>
              <a:ext cx="0" cy="5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EB19566A-518E-4CAF-AF22-34D5558A65CC}"/>
                    </a:ext>
                  </a:extLst>
                </p:cNvPr>
                <p:cNvSpPr txBox="1"/>
                <p:nvPr/>
              </p:nvSpPr>
              <p:spPr>
                <a:xfrm>
                  <a:off x="8462954" y="2781535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EB19566A-518E-4CAF-AF22-34D5558A65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2954" y="2781535"/>
                  <a:ext cx="274029" cy="523220"/>
                </a:xfrm>
                <a:prstGeom prst="rect">
                  <a:avLst/>
                </a:prstGeom>
                <a:blipFill>
                  <a:blip r:embed="rId37"/>
                  <a:stretch>
                    <a:fillRect r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279E02E1-A129-4576-A5D4-8303CC8CE7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1105" y="2284748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5608068D-9336-42EE-A976-15A3852EDAF6}"/>
                    </a:ext>
                  </a:extLst>
                </p:cNvPr>
                <p:cNvSpPr txBox="1"/>
                <p:nvPr/>
              </p:nvSpPr>
              <p:spPr>
                <a:xfrm>
                  <a:off x="9079076" y="2500470"/>
                  <a:ext cx="274029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zh-CN" altLang="en-US" sz="2800" dirty="0"/>
                </a:p>
                <a:p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5608068D-9336-42EE-A976-15A3852EDA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9076" y="2500470"/>
                  <a:ext cx="274029" cy="954107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TextBox 284">
                  <a:extLst>
                    <a:ext uri="{FF2B5EF4-FFF2-40B4-BE49-F238E27FC236}">
                      <a16:creationId xmlns:a16="http://schemas.microsoft.com/office/drawing/2014/main" id="{F2812669-F078-4AC4-A123-B771C464FB88}"/>
                    </a:ext>
                  </a:extLst>
                </p:cNvPr>
                <p:cNvSpPr txBox="1"/>
                <p:nvPr/>
              </p:nvSpPr>
              <p:spPr>
                <a:xfrm>
                  <a:off x="7930530" y="1152532"/>
                  <a:ext cx="2416166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85" name="TextBox 284">
                  <a:extLst>
                    <a:ext uri="{FF2B5EF4-FFF2-40B4-BE49-F238E27FC236}">
                      <a16:creationId xmlns:a16="http://schemas.microsoft.com/office/drawing/2014/main" id="{F2812669-F078-4AC4-A123-B771C464FB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0530" y="1152532"/>
                  <a:ext cx="2416166" cy="484685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AEAA0682-B3E9-4C8B-B9CA-09F36B43EB9B}"/>
                    </a:ext>
                  </a:extLst>
                </p:cNvPr>
                <p:cNvSpPr txBox="1"/>
                <p:nvPr/>
              </p:nvSpPr>
              <p:spPr>
                <a:xfrm>
                  <a:off x="8851063" y="3844755"/>
                  <a:ext cx="660044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AEAA0682-B3E9-4C8B-B9CA-09F36B43EB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1063" y="3844755"/>
                  <a:ext cx="660044" cy="484685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D108F1C9-B4D9-498C-9A27-654471740A69}"/>
                </a:ext>
              </a:extLst>
            </p:cNvPr>
            <p:cNvCxnSpPr>
              <a:cxnSpLocks/>
            </p:cNvCxnSpPr>
            <p:nvPr/>
          </p:nvCxnSpPr>
          <p:spPr>
            <a:xfrm>
              <a:off x="8825363" y="2284748"/>
              <a:ext cx="345740" cy="3400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5643D096-8CE0-4A87-88AB-55E88E65654C}"/>
                </a:ext>
              </a:extLst>
            </p:cNvPr>
            <p:cNvGrpSpPr/>
            <p:nvPr/>
          </p:nvGrpSpPr>
          <p:grpSpPr>
            <a:xfrm>
              <a:off x="8167604" y="1612793"/>
              <a:ext cx="694603" cy="692269"/>
              <a:chOff x="6621404" y="1486349"/>
              <a:chExt cx="698514" cy="696167"/>
            </a:xfrm>
          </p:grpSpPr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0140BF4E-CC55-4F3B-8D9F-B9A54EF63E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370DD98A-DAF2-437B-856D-9D0911DB564E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3850F663-1B4B-4B2B-8720-F91EACEEB0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9B70CB56-9474-4A48-8B60-A9B69A573F3F}"/>
                </a:ext>
              </a:extLst>
            </p:cNvPr>
            <p:cNvSpPr/>
            <p:nvPr/>
          </p:nvSpPr>
          <p:spPr>
            <a:xfrm>
              <a:off x="9450989" y="6480483"/>
              <a:ext cx="1453952" cy="604924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>
                  <a:ln w="3175">
                    <a:noFill/>
                  </a:ln>
                  <a:solidFill>
                    <a:srgbClr val="C00000"/>
                  </a:solidFill>
                </a:rPr>
                <a:t>No effect</a:t>
              </a:r>
              <a:endParaRPr lang="zh-CN" altLang="en-US" sz="2400" dirty="0">
                <a:ln w="3175">
                  <a:noFill/>
                </a:ln>
                <a:solidFill>
                  <a:srgbClr val="C00000"/>
                </a:solidFill>
              </a:endParaRP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F62098EC-0419-42D2-8AF1-36E2C1E65B8B}"/>
                </a:ext>
              </a:extLst>
            </p:cNvPr>
            <p:cNvSpPr/>
            <p:nvPr/>
          </p:nvSpPr>
          <p:spPr>
            <a:xfrm>
              <a:off x="9365002" y="3321506"/>
              <a:ext cx="1625926" cy="540000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>
                  <a:ln w="3175">
                    <a:noFill/>
                  </a:ln>
                  <a:solidFill>
                    <a:srgbClr val="00B050"/>
                  </a:solidFill>
                </a:rPr>
                <a:t>Undefined</a:t>
              </a:r>
              <a:endParaRPr lang="zh-CN" altLang="en-US" sz="2400" dirty="0">
                <a:ln w="3175">
                  <a:noFill/>
                </a:ln>
                <a:solidFill>
                  <a:srgbClr val="00B050"/>
                </a:solidFill>
              </a:endParaRPr>
            </a:p>
          </p:txBody>
        </p: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64CE95DA-F820-451B-9712-2516972202AF}"/>
                </a:ext>
              </a:extLst>
            </p:cNvPr>
            <p:cNvCxnSpPr>
              <a:cxnSpLocks/>
            </p:cNvCxnSpPr>
            <p:nvPr/>
          </p:nvCxnSpPr>
          <p:spPr>
            <a:xfrm>
              <a:off x="6843099" y="3034285"/>
              <a:ext cx="97920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CD2EE122-4C1E-4700-84AD-2255A5281515}"/>
                </a:ext>
              </a:extLst>
            </p:cNvPr>
            <p:cNvCxnSpPr>
              <a:cxnSpLocks/>
            </p:cNvCxnSpPr>
            <p:nvPr/>
          </p:nvCxnSpPr>
          <p:spPr>
            <a:xfrm>
              <a:off x="6843099" y="3064327"/>
              <a:ext cx="1095856" cy="304869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BAE042D9-CC84-463C-83FB-692BAA66D5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6499" y="1627135"/>
              <a:ext cx="0" cy="68701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4D84E9EF-9000-464F-8F27-DAAD348E16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77965" y="1618960"/>
              <a:ext cx="0" cy="68701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6642E8A2-F83E-414C-8644-3E1C44C5F7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0818" y="4683951"/>
              <a:ext cx="0" cy="68701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3051B322-DE2C-4073-BD49-0202F879D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77965" y="4700330"/>
              <a:ext cx="0" cy="68701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D51B8E89-BD93-4E15-9EAD-FB9AB4C981D3}"/>
                </a:ext>
              </a:extLst>
            </p:cNvPr>
            <p:cNvCxnSpPr/>
            <p:nvPr/>
          </p:nvCxnSpPr>
          <p:spPr>
            <a:xfrm>
              <a:off x="12603036" y="8770538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911D200F-B7F1-49DC-BE15-456BC8400A5C}"/>
                </a:ext>
              </a:extLst>
            </p:cNvPr>
            <p:cNvCxnSpPr>
              <a:cxnSpLocks/>
            </p:cNvCxnSpPr>
            <p:nvPr/>
          </p:nvCxnSpPr>
          <p:spPr>
            <a:xfrm>
              <a:off x="13623045" y="9790545"/>
              <a:ext cx="0" cy="5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DC6B371F-D03C-4FBB-83EA-22004151FB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37302" y="8793688"/>
              <a:ext cx="340002" cy="3400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8" name="TextBox 307">
                  <a:extLst>
                    <a:ext uri="{FF2B5EF4-FFF2-40B4-BE49-F238E27FC236}">
                      <a16:creationId xmlns:a16="http://schemas.microsoft.com/office/drawing/2014/main" id="{461EE8C0-7664-4153-9FD0-C06B9BC31F4B}"/>
                    </a:ext>
                  </a:extLst>
                </p:cNvPr>
                <p:cNvSpPr txBox="1"/>
                <p:nvPr/>
              </p:nvSpPr>
              <p:spPr>
                <a:xfrm>
                  <a:off x="12692446" y="9030942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08" name="TextBox 307">
                  <a:extLst>
                    <a:ext uri="{FF2B5EF4-FFF2-40B4-BE49-F238E27FC236}">
                      <a16:creationId xmlns:a16="http://schemas.microsoft.com/office/drawing/2014/main" id="{461EE8C0-7664-4153-9FD0-C06B9BC31F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92446" y="9030942"/>
                  <a:ext cx="274029" cy="523220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26F4F3DE-891F-4EB9-A514-093FAFD97B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25137" y="8770538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0" name="TextBox 309">
                  <a:extLst>
                    <a:ext uri="{FF2B5EF4-FFF2-40B4-BE49-F238E27FC236}">
                      <a16:creationId xmlns:a16="http://schemas.microsoft.com/office/drawing/2014/main" id="{012F8D20-9575-43DE-B09C-5AA603ED7FEA}"/>
                    </a:ext>
                  </a:extLst>
                </p:cNvPr>
                <p:cNvSpPr txBox="1"/>
                <p:nvPr/>
              </p:nvSpPr>
              <p:spPr>
                <a:xfrm>
                  <a:off x="14250564" y="9040973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10" name="TextBox 309">
                  <a:extLst>
                    <a:ext uri="{FF2B5EF4-FFF2-40B4-BE49-F238E27FC236}">
                      <a16:creationId xmlns:a16="http://schemas.microsoft.com/office/drawing/2014/main" id="{012F8D20-9575-43DE-B09C-5AA603ED7F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50564" y="9040973"/>
                  <a:ext cx="274029" cy="523220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1" name="TextBox 310">
                  <a:extLst>
                    <a:ext uri="{FF2B5EF4-FFF2-40B4-BE49-F238E27FC236}">
                      <a16:creationId xmlns:a16="http://schemas.microsoft.com/office/drawing/2014/main" id="{40CDF981-B089-4384-828F-7522213F1C3D}"/>
                    </a:ext>
                  </a:extLst>
                </p:cNvPr>
                <p:cNvSpPr txBox="1"/>
                <p:nvPr/>
              </p:nvSpPr>
              <p:spPr>
                <a:xfrm>
                  <a:off x="13305095" y="10330545"/>
                  <a:ext cx="660044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311" name="TextBox 310">
                  <a:extLst>
                    <a:ext uri="{FF2B5EF4-FFF2-40B4-BE49-F238E27FC236}">
                      <a16:creationId xmlns:a16="http://schemas.microsoft.com/office/drawing/2014/main" id="{40CDF981-B089-4384-828F-7522213F1C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5095" y="10330545"/>
                  <a:ext cx="660044" cy="484685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31919980-BC00-4D06-A818-F4A09CAE54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9141" y="8780569"/>
              <a:ext cx="376011" cy="35312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96210880-0FC7-431F-AAFA-D4E6DE1B975C}"/>
                </a:ext>
              </a:extLst>
            </p:cNvPr>
            <p:cNvGrpSpPr/>
            <p:nvPr/>
          </p:nvGrpSpPr>
          <p:grpSpPr>
            <a:xfrm>
              <a:off x="13210470" y="7420690"/>
              <a:ext cx="770945" cy="768354"/>
              <a:chOff x="6621404" y="1486349"/>
              <a:chExt cx="698514" cy="696167"/>
            </a:xfrm>
          </p:grpSpPr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EB3D2ECA-07E7-47D5-B664-3E7133EBCE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5" name="Oval 314">
                <a:extLst>
                  <a:ext uri="{FF2B5EF4-FFF2-40B4-BE49-F238E27FC236}">
                    <a16:creationId xmlns:a16="http://schemas.microsoft.com/office/drawing/2014/main" id="{5F35F14E-25CD-4B1C-9910-2B13A0B4BA2C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86B2511D-E34B-4B33-A676-772948C217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0F198603-C98C-48F7-98AF-5F595C6553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05615" y="7433434"/>
              <a:ext cx="0" cy="68701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977037C4-12AD-4832-B2B3-036EF4A99E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32762" y="7449813"/>
              <a:ext cx="0" cy="68701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741ED4AF-0D6A-4C33-A39A-9F9ABBF82F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03036" y="8085833"/>
              <a:ext cx="0" cy="68701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10A00D2B-CD4B-4FE8-BFAD-556DAD9EE0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30183" y="8102212"/>
              <a:ext cx="0" cy="68701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111F321C-4768-47E0-959F-7534B3C633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27876" y="8129507"/>
              <a:ext cx="0" cy="68701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A761B680-4F30-46F7-8700-364B7656EF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60546" y="8160656"/>
              <a:ext cx="0" cy="68701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9C8B1C8B-D733-47BD-A820-EBDBDE894119}"/>
                    </a:ext>
                  </a:extLst>
                </p:cNvPr>
                <p:cNvSpPr/>
                <p:nvPr/>
              </p:nvSpPr>
              <p:spPr>
                <a:xfrm>
                  <a:off x="12278880" y="6802123"/>
                  <a:ext cx="271247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9C8B1C8B-D733-47BD-A820-EBDBDE8941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8880" y="6802123"/>
                  <a:ext cx="2712474" cy="523220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736601F0-620A-409E-A2F3-F0EFBEE323B4}"/>
                </a:ext>
              </a:extLst>
            </p:cNvPr>
            <p:cNvSpPr/>
            <p:nvPr/>
          </p:nvSpPr>
          <p:spPr>
            <a:xfrm>
              <a:off x="12309054" y="8383252"/>
              <a:ext cx="2607704" cy="2438686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8" name="Arc 337">
              <a:extLst>
                <a:ext uri="{FF2B5EF4-FFF2-40B4-BE49-F238E27FC236}">
                  <a16:creationId xmlns:a16="http://schemas.microsoft.com/office/drawing/2014/main" id="{C3BA3BA1-3FD8-4B24-B522-3BF333268171}"/>
                </a:ext>
              </a:extLst>
            </p:cNvPr>
            <p:cNvSpPr/>
            <p:nvPr/>
          </p:nvSpPr>
          <p:spPr>
            <a:xfrm rot="13506127" flipH="1">
              <a:off x="2518664" y="5708769"/>
              <a:ext cx="5810828" cy="5810828"/>
            </a:xfrm>
            <a:prstGeom prst="arc">
              <a:avLst/>
            </a:prstGeom>
            <a:ln w="762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7" name="Straight Arrow Connector 576">
              <a:extLst>
                <a:ext uri="{FF2B5EF4-FFF2-40B4-BE49-F238E27FC236}">
                  <a16:creationId xmlns:a16="http://schemas.microsoft.com/office/drawing/2014/main" id="{CBB43C1F-711B-400C-9B1E-26E18AFE2C08}"/>
                </a:ext>
              </a:extLst>
            </p:cNvPr>
            <p:cNvCxnSpPr>
              <a:cxnSpLocks/>
            </p:cNvCxnSpPr>
            <p:nvPr/>
          </p:nvCxnSpPr>
          <p:spPr>
            <a:xfrm>
              <a:off x="10646056" y="9143335"/>
              <a:ext cx="138202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89A7416-2C3D-4220-973B-DAC71844C600}"/>
              </a:ext>
            </a:extLst>
          </p:cNvPr>
          <p:cNvSpPr txBox="1"/>
          <p:nvPr/>
        </p:nvSpPr>
        <p:spPr>
          <a:xfrm>
            <a:off x="-1552188" y="4753431"/>
            <a:ext cx="71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1.1</a:t>
            </a:r>
            <a:endParaRPr lang="zh-CN" altLang="en-US" sz="24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ED409A9-B661-458C-BE97-AF312D409D92}"/>
              </a:ext>
            </a:extLst>
          </p:cNvPr>
          <p:cNvSpPr txBox="1"/>
          <p:nvPr/>
        </p:nvSpPr>
        <p:spPr>
          <a:xfrm>
            <a:off x="-1461796" y="5724824"/>
            <a:ext cx="71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1.2</a:t>
            </a:r>
            <a:endParaRPr lang="zh-CN" altLang="en-US" sz="24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07FA41B-7CC5-4AE7-88E6-6D3B28994DB6}"/>
              </a:ext>
            </a:extLst>
          </p:cNvPr>
          <p:cNvSpPr txBox="1"/>
          <p:nvPr/>
        </p:nvSpPr>
        <p:spPr>
          <a:xfrm>
            <a:off x="-1593757" y="6627167"/>
            <a:ext cx="71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1.3</a:t>
            </a:r>
            <a:endParaRPr lang="zh-CN" altLang="en-US" sz="24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7C44AA9-CC4F-47F5-AAB1-8017BD670A46}"/>
              </a:ext>
            </a:extLst>
          </p:cNvPr>
          <p:cNvSpPr txBox="1"/>
          <p:nvPr/>
        </p:nvSpPr>
        <p:spPr>
          <a:xfrm>
            <a:off x="2338469" y="2543313"/>
            <a:ext cx="71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2.1</a:t>
            </a:r>
            <a:endParaRPr lang="zh-CN" altLang="en-US" sz="24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29166E0-EA15-442B-8DFC-C0D7B341B8A4}"/>
              </a:ext>
            </a:extLst>
          </p:cNvPr>
          <p:cNvSpPr txBox="1"/>
          <p:nvPr/>
        </p:nvSpPr>
        <p:spPr>
          <a:xfrm>
            <a:off x="6807764" y="2540993"/>
            <a:ext cx="883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3.1</a:t>
            </a:r>
            <a:endParaRPr lang="zh-CN" altLang="en-US" sz="24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EE2603D-7E21-460A-8156-557142864B57}"/>
              </a:ext>
            </a:extLst>
          </p:cNvPr>
          <p:cNvSpPr txBox="1"/>
          <p:nvPr/>
        </p:nvSpPr>
        <p:spPr>
          <a:xfrm>
            <a:off x="7124654" y="3639348"/>
            <a:ext cx="883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3.1</a:t>
            </a:r>
            <a:endParaRPr lang="zh-CN" altLang="en-US" sz="24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9FAFD34-6996-4561-96D1-1DC9105D727A}"/>
              </a:ext>
            </a:extLst>
          </p:cNvPr>
          <p:cNvSpPr txBox="1"/>
          <p:nvPr/>
        </p:nvSpPr>
        <p:spPr>
          <a:xfrm>
            <a:off x="2717033" y="3740522"/>
            <a:ext cx="71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2.2</a:t>
            </a:r>
            <a:endParaRPr lang="zh-CN" altLang="en-US" sz="24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32C85A3-3C41-49F0-8892-F2837A611622}"/>
              </a:ext>
            </a:extLst>
          </p:cNvPr>
          <p:cNvSpPr txBox="1"/>
          <p:nvPr/>
        </p:nvSpPr>
        <p:spPr>
          <a:xfrm>
            <a:off x="3019480" y="6458389"/>
            <a:ext cx="71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2.3</a:t>
            </a:r>
            <a:endParaRPr lang="zh-CN" altLang="en-US" sz="24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8AC59A3A-AE39-46FE-85A2-A4CB97077CE3}"/>
              </a:ext>
            </a:extLst>
          </p:cNvPr>
          <p:cNvSpPr txBox="1"/>
          <p:nvPr/>
        </p:nvSpPr>
        <p:spPr>
          <a:xfrm>
            <a:off x="7117189" y="6697155"/>
            <a:ext cx="71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3.3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065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FABE9A0-FE9B-4DE8-9B0E-778099CB9AEC}"/>
              </a:ext>
            </a:extLst>
          </p:cNvPr>
          <p:cNvGrpSpPr/>
          <p:nvPr/>
        </p:nvGrpSpPr>
        <p:grpSpPr>
          <a:xfrm>
            <a:off x="7256737" y="2181076"/>
            <a:ext cx="2416166" cy="2495847"/>
            <a:chOff x="4076384" y="1212234"/>
            <a:chExt cx="2416166" cy="2495847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0318939-3FCD-430B-9F8B-647C16CE73F6}"/>
                </a:ext>
              </a:extLst>
            </p:cNvPr>
            <p:cNvCxnSpPr/>
            <p:nvPr/>
          </p:nvCxnSpPr>
          <p:spPr>
            <a:xfrm>
              <a:off x="4264459" y="1663389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86A9AE2-E7D2-4727-843D-4942E70DA778}"/>
                </a:ext>
              </a:extLst>
            </p:cNvPr>
            <p:cNvCxnSpPr>
              <a:cxnSpLocks/>
            </p:cNvCxnSpPr>
            <p:nvPr/>
          </p:nvCxnSpPr>
          <p:spPr>
            <a:xfrm>
              <a:off x="5284468" y="2683396"/>
              <a:ext cx="0" cy="5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37866FC-BD7F-4E8B-9DB0-147918F03A9A}"/>
                    </a:ext>
                  </a:extLst>
                </p:cNvPr>
                <p:cNvSpPr txBox="1"/>
                <p:nvPr/>
              </p:nvSpPr>
              <p:spPr>
                <a:xfrm>
                  <a:off x="4353869" y="1923793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37866FC-BD7F-4E8B-9DB0-147918F03A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869" y="1923793"/>
                  <a:ext cx="274029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3B096B5-1E5E-484B-BAD8-EF580B872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6560" y="1663389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88BD3AC-8095-4B13-B030-9E21D6D8988F}"/>
                    </a:ext>
                  </a:extLst>
                </p:cNvPr>
                <p:cNvSpPr txBox="1"/>
                <p:nvPr/>
              </p:nvSpPr>
              <p:spPr>
                <a:xfrm>
                  <a:off x="5844255" y="1923793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88BD3AC-8095-4B13-B030-9E21D6D89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4255" y="1923793"/>
                  <a:ext cx="274029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51D4B5E-9E0C-4143-BEDB-3E089C43FD1B}"/>
                    </a:ext>
                  </a:extLst>
                </p:cNvPr>
                <p:cNvSpPr txBox="1"/>
                <p:nvPr/>
              </p:nvSpPr>
              <p:spPr>
                <a:xfrm>
                  <a:off x="4076384" y="1212234"/>
                  <a:ext cx="2416166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51D4B5E-9E0C-4143-BEDB-3E089C43FD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6384" y="1212234"/>
                  <a:ext cx="2416166" cy="48468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6B6467E-6041-46D6-AB8B-00FD4CEDF254}"/>
                    </a:ext>
                  </a:extLst>
                </p:cNvPr>
                <p:cNvSpPr txBox="1"/>
                <p:nvPr/>
              </p:nvSpPr>
              <p:spPr>
                <a:xfrm>
                  <a:off x="4966518" y="3223396"/>
                  <a:ext cx="660044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6B6467E-6041-46D6-AB8B-00FD4CEDF2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518" y="3223396"/>
                  <a:ext cx="660044" cy="48468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828D9BF-4BB4-416B-AE61-301CA10F3760}"/>
                </a:ext>
              </a:extLst>
            </p:cNvPr>
            <p:cNvSpPr/>
            <p:nvPr/>
          </p:nvSpPr>
          <p:spPr>
            <a:xfrm>
              <a:off x="4757760" y="1604392"/>
              <a:ext cx="899160" cy="523875"/>
            </a:xfrm>
            <a:custGeom>
              <a:avLst/>
              <a:gdLst>
                <a:gd name="connsiteX0" fmla="*/ 992433 w 992433"/>
                <a:gd name="connsiteY0" fmla="*/ 0 h 441960"/>
                <a:gd name="connsiteX1" fmla="*/ 646993 w 992433"/>
                <a:gd name="connsiteY1" fmla="*/ 381000 h 441960"/>
                <a:gd name="connsiteX2" fmla="*/ 260913 w 992433"/>
                <a:gd name="connsiteY2" fmla="*/ 396240 h 441960"/>
                <a:gd name="connsiteX3" fmla="*/ 32313 w 992433"/>
                <a:gd name="connsiteY3" fmla="*/ 401320 h 441960"/>
                <a:gd name="connsiteX4" fmla="*/ 6913 w 992433"/>
                <a:gd name="connsiteY4" fmla="*/ 441960 h 441960"/>
                <a:gd name="connsiteX0" fmla="*/ 1052560 w 1052560"/>
                <a:gd name="connsiteY0" fmla="*/ 0 h 492760"/>
                <a:gd name="connsiteX1" fmla="*/ 707120 w 1052560"/>
                <a:gd name="connsiteY1" fmla="*/ 381000 h 492760"/>
                <a:gd name="connsiteX2" fmla="*/ 321040 w 1052560"/>
                <a:gd name="connsiteY2" fmla="*/ 396240 h 492760"/>
                <a:gd name="connsiteX3" fmla="*/ 92440 w 1052560"/>
                <a:gd name="connsiteY3" fmla="*/ 401320 h 492760"/>
                <a:gd name="connsiteX4" fmla="*/ 1000 w 1052560"/>
                <a:gd name="connsiteY4" fmla="*/ 492760 h 492760"/>
                <a:gd name="connsiteX0" fmla="*/ 960186 w 960186"/>
                <a:gd name="connsiteY0" fmla="*/ 0 h 413961"/>
                <a:gd name="connsiteX1" fmla="*/ 614746 w 960186"/>
                <a:gd name="connsiteY1" fmla="*/ 381000 h 413961"/>
                <a:gd name="connsiteX2" fmla="*/ 228666 w 960186"/>
                <a:gd name="connsiteY2" fmla="*/ 396240 h 413961"/>
                <a:gd name="connsiteX3" fmla="*/ 66 w 960186"/>
                <a:gd name="connsiteY3" fmla="*/ 401320 h 413961"/>
                <a:gd name="connsiteX4" fmla="*/ 248986 w 960186"/>
                <a:gd name="connsiteY4" fmla="*/ 314960 h 413961"/>
                <a:gd name="connsiteX0" fmla="*/ 1082722 w 1082722"/>
                <a:gd name="connsiteY0" fmla="*/ 0 h 457200"/>
                <a:gd name="connsiteX1" fmla="*/ 737282 w 1082722"/>
                <a:gd name="connsiteY1" fmla="*/ 381000 h 457200"/>
                <a:gd name="connsiteX2" fmla="*/ 351202 w 1082722"/>
                <a:gd name="connsiteY2" fmla="*/ 396240 h 457200"/>
                <a:gd name="connsiteX3" fmla="*/ 122602 w 1082722"/>
                <a:gd name="connsiteY3" fmla="*/ 401320 h 457200"/>
                <a:gd name="connsiteX4" fmla="*/ 682 w 1082722"/>
                <a:gd name="connsiteY4" fmla="*/ 457200 h 457200"/>
                <a:gd name="connsiteX0" fmla="*/ 1082040 w 1082040"/>
                <a:gd name="connsiteY0" fmla="*/ 0 h 457200"/>
                <a:gd name="connsiteX1" fmla="*/ 736600 w 1082040"/>
                <a:gd name="connsiteY1" fmla="*/ 381000 h 457200"/>
                <a:gd name="connsiteX2" fmla="*/ 350520 w 1082040"/>
                <a:gd name="connsiteY2" fmla="*/ 396240 h 457200"/>
                <a:gd name="connsiteX3" fmla="*/ 121920 w 1082040"/>
                <a:gd name="connsiteY3" fmla="*/ 401320 h 457200"/>
                <a:gd name="connsiteX4" fmla="*/ 0 w 1082040"/>
                <a:gd name="connsiteY4" fmla="*/ 457200 h 457200"/>
                <a:gd name="connsiteX0" fmla="*/ 1082040 w 1082040"/>
                <a:gd name="connsiteY0" fmla="*/ 0 h 457200"/>
                <a:gd name="connsiteX1" fmla="*/ 736600 w 1082040"/>
                <a:gd name="connsiteY1" fmla="*/ 381000 h 457200"/>
                <a:gd name="connsiteX2" fmla="*/ 350520 w 1082040"/>
                <a:gd name="connsiteY2" fmla="*/ 396240 h 457200"/>
                <a:gd name="connsiteX3" fmla="*/ 201930 w 1082040"/>
                <a:gd name="connsiteY3" fmla="*/ 439420 h 457200"/>
                <a:gd name="connsiteX4" fmla="*/ 0 w 1082040"/>
                <a:gd name="connsiteY4" fmla="*/ 457200 h 457200"/>
                <a:gd name="connsiteX0" fmla="*/ 1026795 w 1026795"/>
                <a:gd name="connsiteY0" fmla="*/ 0 h 531495"/>
                <a:gd name="connsiteX1" fmla="*/ 681355 w 1026795"/>
                <a:gd name="connsiteY1" fmla="*/ 381000 h 531495"/>
                <a:gd name="connsiteX2" fmla="*/ 295275 w 1026795"/>
                <a:gd name="connsiteY2" fmla="*/ 396240 h 531495"/>
                <a:gd name="connsiteX3" fmla="*/ 146685 w 1026795"/>
                <a:gd name="connsiteY3" fmla="*/ 439420 h 531495"/>
                <a:gd name="connsiteX4" fmla="*/ 0 w 1026795"/>
                <a:gd name="connsiteY4" fmla="*/ 531495 h 531495"/>
                <a:gd name="connsiteX0" fmla="*/ 1026795 w 1026795"/>
                <a:gd name="connsiteY0" fmla="*/ 0 h 531495"/>
                <a:gd name="connsiteX1" fmla="*/ 681355 w 1026795"/>
                <a:gd name="connsiteY1" fmla="*/ 381000 h 531495"/>
                <a:gd name="connsiteX2" fmla="*/ 295275 w 1026795"/>
                <a:gd name="connsiteY2" fmla="*/ 396240 h 531495"/>
                <a:gd name="connsiteX3" fmla="*/ 146685 w 1026795"/>
                <a:gd name="connsiteY3" fmla="*/ 439420 h 531495"/>
                <a:gd name="connsiteX4" fmla="*/ 0 w 1026795"/>
                <a:gd name="connsiteY4" fmla="*/ 531495 h 531495"/>
                <a:gd name="connsiteX0" fmla="*/ 933450 w 933450"/>
                <a:gd name="connsiteY0" fmla="*/ 0 h 523875"/>
                <a:gd name="connsiteX1" fmla="*/ 681355 w 933450"/>
                <a:gd name="connsiteY1" fmla="*/ 373380 h 523875"/>
                <a:gd name="connsiteX2" fmla="*/ 295275 w 933450"/>
                <a:gd name="connsiteY2" fmla="*/ 388620 h 523875"/>
                <a:gd name="connsiteX3" fmla="*/ 146685 w 933450"/>
                <a:gd name="connsiteY3" fmla="*/ 431800 h 523875"/>
                <a:gd name="connsiteX4" fmla="*/ 0 w 933450"/>
                <a:gd name="connsiteY4" fmla="*/ 523875 h 523875"/>
                <a:gd name="connsiteX0" fmla="*/ 933450 w 933450"/>
                <a:gd name="connsiteY0" fmla="*/ 0 h 523875"/>
                <a:gd name="connsiteX1" fmla="*/ 681355 w 933450"/>
                <a:gd name="connsiteY1" fmla="*/ 373380 h 523875"/>
                <a:gd name="connsiteX2" fmla="*/ 295275 w 933450"/>
                <a:gd name="connsiteY2" fmla="*/ 388620 h 523875"/>
                <a:gd name="connsiteX3" fmla="*/ 146685 w 933450"/>
                <a:gd name="connsiteY3" fmla="*/ 431800 h 523875"/>
                <a:gd name="connsiteX4" fmla="*/ 0 w 933450"/>
                <a:gd name="connsiteY4" fmla="*/ 523875 h 523875"/>
                <a:gd name="connsiteX0" fmla="*/ 933450 w 933450"/>
                <a:gd name="connsiteY0" fmla="*/ 0 h 523875"/>
                <a:gd name="connsiteX1" fmla="*/ 761365 w 933450"/>
                <a:gd name="connsiteY1" fmla="*/ 310515 h 523875"/>
                <a:gd name="connsiteX2" fmla="*/ 295275 w 933450"/>
                <a:gd name="connsiteY2" fmla="*/ 388620 h 523875"/>
                <a:gd name="connsiteX3" fmla="*/ 146685 w 933450"/>
                <a:gd name="connsiteY3" fmla="*/ 431800 h 523875"/>
                <a:gd name="connsiteX4" fmla="*/ 0 w 933450"/>
                <a:gd name="connsiteY4" fmla="*/ 523875 h 523875"/>
                <a:gd name="connsiteX0" fmla="*/ 933450 w 933450"/>
                <a:gd name="connsiteY0" fmla="*/ 0 h 523875"/>
                <a:gd name="connsiteX1" fmla="*/ 761365 w 933450"/>
                <a:gd name="connsiteY1" fmla="*/ 310515 h 523875"/>
                <a:gd name="connsiteX2" fmla="*/ 384810 w 933450"/>
                <a:gd name="connsiteY2" fmla="*/ 369570 h 523875"/>
                <a:gd name="connsiteX3" fmla="*/ 146685 w 933450"/>
                <a:gd name="connsiteY3" fmla="*/ 431800 h 523875"/>
                <a:gd name="connsiteX4" fmla="*/ 0 w 933450"/>
                <a:gd name="connsiteY4" fmla="*/ 523875 h 523875"/>
                <a:gd name="connsiteX0" fmla="*/ 885825 w 885825"/>
                <a:gd name="connsiteY0" fmla="*/ 0 h 520065"/>
                <a:gd name="connsiteX1" fmla="*/ 713740 w 885825"/>
                <a:gd name="connsiteY1" fmla="*/ 310515 h 520065"/>
                <a:gd name="connsiteX2" fmla="*/ 337185 w 885825"/>
                <a:gd name="connsiteY2" fmla="*/ 369570 h 520065"/>
                <a:gd name="connsiteX3" fmla="*/ 99060 w 885825"/>
                <a:gd name="connsiteY3" fmla="*/ 431800 h 520065"/>
                <a:gd name="connsiteX4" fmla="*/ 0 w 885825"/>
                <a:gd name="connsiteY4" fmla="*/ 520065 h 520065"/>
                <a:gd name="connsiteX0" fmla="*/ 885825 w 885825"/>
                <a:gd name="connsiteY0" fmla="*/ 0 h 520065"/>
                <a:gd name="connsiteX1" fmla="*/ 713740 w 885825"/>
                <a:gd name="connsiteY1" fmla="*/ 310515 h 520065"/>
                <a:gd name="connsiteX2" fmla="*/ 337185 w 885825"/>
                <a:gd name="connsiteY2" fmla="*/ 369570 h 520065"/>
                <a:gd name="connsiteX3" fmla="*/ 99060 w 885825"/>
                <a:gd name="connsiteY3" fmla="*/ 431800 h 520065"/>
                <a:gd name="connsiteX4" fmla="*/ 0 w 885825"/>
                <a:gd name="connsiteY4" fmla="*/ 520065 h 520065"/>
                <a:gd name="connsiteX0" fmla="*/ 899160 w 899160"/>
                <a:gd name="connsiteY0" fmla="*/ 0 h 523875"/>
                <a:gd name="connsiteX1" fmla="*/ 727075 w 899160"/>
                <a:gd name="connsiteY1" fmla="*/ 310515 h 523875"/>
                <a:gd name="connsiteX2" fmla="*/ 350520 w 899160"/>
                <a:gd name="connsiteY2" fmla="*/ 369570 h 523875"/>
                <a:gd name="connsiteX3" fmla="*/ 112395 w 899160"/>
                <a:gd name="connsiteY3" fmla="*/ 431800 h 523875"/>
                <a:gd name="connsiteX4" fmla="*/ 0 w 899160"/>
                <a:gd name="connsiteY4" fmla="*/ 5238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160" h="523875">
                  <a:moveTo>
                    <a:pt x="899160" y="0"/>
                  </a:moveTo>
                  <a:cubicBezTo>
                    <a:pt x="888365" y="52705"/>
                    <a:pt x="818515" y="248920"/>
                    <a:pt x="727075" y="310515"/>
                  </a:cubicBezTo>
                  <a:cubicBezTo>
                    <a:pt x="635635" y="372110"/>
                    <a:pt x="452967" y="349356"/>
                    <a:pt x="350520" y="369570"/>
                  </a:cubicBezTo>
                  <a:cubicBezTo>
                    <a:pt x="248073" y="389784"/>
                    <a:pt x="170815" y="406083"/>
                    <a:pt x="112395" y="431800"/>
                  </a:cubicBezTo>
                  <a:cubicBezTo>
                    <a:pt x="53975" y="457518"/>
                    <a:pt x="29633" y="497840"/>
                    <a:pt x="0" y="523875"/>
                  </a:cubicBezTo>
                </a:path>
              </a:pathLst>
            </a:custGeom>
            <a:noFill/>
            <a:ln w="38100">
              <a:solidFill>
                <a:schemeClr val="bg2">
                  <a:lumMod val="50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CBECD6F-8122-4C5D-9CA1-7918BC6658D0}"/>
                </a:ext>
              </a:extLst>
            </p:cNvPr>
            <p:cNvSpPr/>
            <p:nvPr/>
          </p:nvSpPr>
          <p:spPr>
            <a:xfrm flipH="1">
              <a:off x="4935357" y="1604393"/>
              <a:ext cx="881919" cy="550545"/>
            </a:xfrm>
            <a:custGeom>
              <a:avLst/>
              <a:gdLst>
                <a:gd name="connsiteX0" fmla="*/ 992433 w 992433"/>
                <a:gd name="connsiteY0" fmla="*/ 0 h 441960"/>
                <a:gd name="connsiteX1" fmla="*/ 646993 w 992433"/>
                <a:gd name="connsiteY1" fmla="*/ 381000 h 441960"/>
                <a:gd name="connsiteX2" fmla="*/ 260913 w 992433"/>
                <a:gd name="connsiteY2" fmla="*/ 396240 h 441960"/>
                <a:gd name="connsiteX3" fmla="*/ 32313 w 992433"/>
                <a:gd name="connsiteY3" fmla="*/ 401320 h 441960"/>
                <a:gd name="connsiteX4" fmla="*/ 6913 w 992433"/>
                <a:gd name="connsiteY4" fmla="*/ 441960 h 441960"/>
                <a:gd name="connsiteX0" fmla="*/ 1052560 w 1052560"/>
                <a:gd name="connsiteY0" fmla="*/ 0 h 492760"/>
                <a:gd name="connsiteX1" fmla="*/ 707120 w 1052560"/>
                <a:gd name="connsiteY1" fmla="*/ 381000 h 492760"/>
                <a:gd name="connsiteX2" fmla="*/ 321040 w 1052560"/>
                <a:gd name="connsiteY2" fmla="*/ 396240 h 492760"/>
                <a:gd name="connsiteX3" fmla="*/ 92440 w 1052560"/>
                <a:gd name="connsiteY3" fmla="*/ 401320 h 492760"/>
                <a:gd name="connsiteX4" fmla="*/ 1000 w 1052560"/>
                <a:gd name="connsiteY4" fmla="*/ 492760 h 492760"/>
                <a:gd name="connsiteX0" fmla="*/ 960186 w 960186"/>
                <a:gd name="connsiteY0" fmla="*/ 0 h 413961"/>
                <a:gd name="connsiteX1" fmla="*/ 614746 w 960186"/>
                <a:gd name="connsiteY1" fmla="*/ 381000 h 413961"/>
                <a:gd name="connsiteX2" fmla="*/ 228666 w 960186"/>
                <a:gd name="connsiteY2" fmla="*/ 396240 h 413961"/>
                <a:gd name="connsiteX3" fmla="*/ 66 w 960186"/>
                <a:gd name="connsiteY3" fmla="*/ 401320 h 413961"/>
                <a:gd name="connsiteX4" fmla="*/ 248986 w 960186"/>
                <a:gd name="connsiteY4" fmla="*/ 314960 h 413961"/>
                <a:gd name="connsiteX0" fmla="*/ 1082722 w 1082722"/>
                <a:gd name="connsiteY0" fmla="*/ 0 h 457200"/>
                <a:gd name="connsiteX1" fmla="*/ 737282 w 1082722"/>
                <a:gd name="connsiteY1" fmla="*/ 381000 h 457200"/>
                <a:gd name="connsiteX2" fmla="*/ 351202 w 1082722"/>
                <a:gd name="connsiteY2" fmla="*/ 396240 h 457200"/>
                <a:gd name="connsiteX3" fmla="*/ 122602 w 1082722"/>
                <a:gd name="connsiteY3" fmla="*/ 401320 h 457200"/>
                <a:gd name="connsiteX4" fmla="*/ 682 w 1082722"/>
                <a:gd name="connsiteY4" fmla="*/ 457200 h 457200"/>
                <a:gd name="connsiteX0" fmla="*/ 1082040 w 1082040"/>
                <a:gd name="connsiteY0" fmla="*/ 0 h 457200"/>
                <a:gd name="connsiteX1" fmla="*/ 736600 w 1082040"/>
                <a:gd name="connsiteY1" fmla="*/ 381000 h 457200"/>
                <a:gd name="connsiteX2" fmla="*/ 350520 w 1082040"/>
                <a:gd name="connsiteY2" fmla="*/ 396240 h 457200"/>
                <a:gd name="connsiteX3" fmla="*/ 121920 w 1082040"/>
                <a:gd name="connsiteY3" fmla="*/ 401320 h 457200"/>
                <a:gd name="connsiteX4" fmla="*/ 0 w 1082040"/>
                <a:gd name="connsiteY4" fmla="*/ 457200 h 457200"/>
                <a:gd name="connsiteX0" fmla="*/ 1082040 w 1082040"/>
                <a:gd name="connsiteY0" fmla="*/ 0 h 457200"/>
                <a:gd name="connsiteX1" fmla="*/ 736600 w 1082040"/>
                <a:gd name="connsiteY1" fmla="*/ 381000 h 457200"/>
                <a:gd name="connsiteX2" fmla="*/ 350520 w 1082040"/>
                <a:gd name="connsiteY2" fmla="*/ 396240 h 457200"/>
                <a:gd name="connsiteX3" fmla="*/ 201930 w 1082040"/>
                <a:gd name="connsiteY3" fmla="*/ 439420 h 457200"/>
                <a:gd name="connsiteX4" fmla="*/ 0 w 1082040"/>
                <a:gd name="connsiteY4" fmla="*/ 457200 h 457200"/>
                <a:gd name="connsiteX0" fmla="*/ 1026795 w 1026795"/>
                <a:gd name="connsiteY0" fmla="*/ 0 h 531495"/>
                <a:gd name="connsiteX1" fmla="*/ 681355 w 1026795"/>
                <a:gd name="connsiteY1" fmla="*/ 381000 h 531495"/>
                <a:gd name="connsiteX2" fmla="*/ 295275 w 1026795"/>
                <a:gd name="connsiteY2" fmla="*/ 396240 h 531495"/>
                <a:gd name="connsiteX3" fmla="*/ 146685 w 1026795"/>
                <a:gd name="connsiteY3" fmla="*/ 439420 h 531495"/>
                <a:gd name="connsiteX4" fmla="*/ 0 w 1026795"/>
                <a:gd name="connsiteY4" fmla="*/ 531495 h 531495"/>
                <a:gd name="connsiteX0" fmla="*/ 1026795 w 1026795"/>
                <a:gd name="connsiteY0" fmla="*/ 0 h 531495"/>
                <a:gd name="connsiteX1" fmla="*/ 681355 w 1026795"/>
                <a:gd name="connsiteY1" fmla="*/ 381000 h 531495"/>
                <a:gd name="connsiteX2" fmla="*/ 295275 w 1026795"/>
                <a:gd name="connsiteY2" fmla="*/ 396240 h 531495"/>
                <a:gd name="connsiteX3" fmla="*/ 146685 w 1026795"/>
                <a:gd name="connsiteY3" fmla="*/ 439420 h 531495"/>
                <a:gd name="connsiteX4" fmla="*/ 0 w 1026795"/>
                <a:gd name="connsiteY4" fmla="*/ 531495 h 531495"/>
                <a:gd name="connsiteX0" fmla="*/ 933450 w 933450"/>
                <a:gd name="connsiteY0" fmla="*/ 0 h 523875"/>
                <a:gd name="connsiteX1" fmla="*/ 681355 w 933450"/>
                <a:gd name="connsiteY1" fmla="*/ 373380 h 523875"/>
                <a:gd name="connsiteX2" fmla="*/ 295275 w 933450"/>
                <a:gd name="connsiteY2" fmla="*/ 388620 h 523875"/>
                <a:gd name="connsiteX3" fmla="*/ 146685 w 933450"/>
                <a:gd name="connsiteY3" fmla="*/ 431800 h 523875"/>
                <a:gd name="connsiteX4" fmla="*/ 0 w 933450"/>
                <a:gd name="connsiteY4" fmla="*/ 523875 h 523875"/>
                <a:gd name="connsiteX0" fmla="*/ 933450 w 933450"/>
                <a:gd name="connsiteY0" fmla="*/ 0 h 523875"/>
                <a:gd name="connsiteX1" fmla="*/ 681355 w 933450"/>
                <a:gd name="connsiteY1" fmla="*/ 373380 h 523875"/>
                <a:gd name="connsiteX2" fmla="*/ 295275 w 933450"/>
                <a:gd name="connsiteY2" fmla="*/ 388620 h 523875"/>
                <a:gd name="connsiteX3" fmla="*/ 146685 w 933450"/>
                <a:gd name="connsiteY3" fmla="*/ 431800 h 523875"/>
                <a:gd name="connsiteX4" fmla="*/ 0 w 933450"/>
                <a:gd name="connsiteY4" fmla="*/ 523875 h 523875"/>
                <a:gd name="connsiteX0" fmla="*/ 933450 w 933450"/>
                <a:gd name="connsiteY0" fmla="*/ 0 h 523875"/>
                <a:gd name="connsiteX1" fmla="*/ 761365 w 933450"/>
                <a:gd name="connsiteY1" fmla="*/ 310515 h 523875"/>
                <a:gd name="connsiteX2" fmla="*/ 295275 w 933450"/>
                <a:gd name="connsiteY2" fmla="*/ 388620 h 523875"/>
                <a:gd name="connsiteX3" fmla="*/ 146685 w 933450"/>
                <a:gd name="connsiteY3" fmla="*/ 431800 h 523875"/>
                <a:gd name="connsiteX4" fmla="*/ 0 w 933450"/>
                <a:gd name="connsiteY4" fmla="*/ 523875 h 523875"/>
                <a:gd name="connsiteX0" fmla="*/ 933450 w 933450"/>
                <a:gd name="connsiteY0" fmla="*/ 0 h 523875"/>
                <a:gd name="connsiteX1" fmla="*/ 761365 w 933450"/>
                <a:gd name="connsiteY1" fmla="*/ 310515 h 523875"/>
                <a:gd name="connsiteX2" fmla="*/ 384810 w 933450"/>
                <a:gd name="connsiteY2" fmla="*/ 369570 h 523875"/>
                <a:gd name="connsiteX3" fmla="*/ 146685 w 933450"/>
                <a:gd name="connsiteY3" fmla="*/ 431800 h 523875"/>
                <a:gd name="connsiteX4" fmla="*/ 0 w 933450"/>
                <a:gd name="connsiteY4" fmla="*/ 523875 h 523875"/>
                <a:gd name="connsiteX0" fmla="*/ 885825 w 885825"/>
                <a:gd name="connsiteY0" fmla="*/ 0 h 520065"/>
                <a:gd name="connsiteX1" fmla="*/ 713740 w 885825"/>
                <a:gd name="connsiteY1" fmla="*/ 310515 h 520065"/>
                <a:gd name="connsiteX2" fmla="*/ 337185 w 885825"/>
                <a:gd name="connsiteY2" fmla="*/ 369570 h 520065"/>
                <a:gd name="connsiteX3" fmla="*/ 99060 w 885825"/>
                <a:gd name="connsiteY3" fmla="*/ 431800 h 520065"/>
                <a:gd name="connsiteX4" fmla="*/ 0 w 885825"/>
                <a:gd name="connsiteY4" fmla="*/ 520065 h 520065"/>
                <a:gd name="connsiteX0" fmla="*/ 885825 w 885825"/>
                <a:gd name="connsiteY0" fmla="*/ 0 h 520065"/>
                <a:gd name="connsiteX1" fmla="*/ 713740 w 885825"/>
                <a:gd name="connsiteY1" fmla="*/ 310515 h 520065"/>
                <a:gd name="connsiteX2" fmla="*/ 337185 w 885825"/>
                <a:gd name="connsiteY2" fmla="*/ 369570 h 520065"/>
                <a:gd name="connsiteX3" fmla="*/ 99060 w 885825"/>
                <a:gd name="connsiteY3" fmla="*/ 431800 h 520065"/>
                <a:gd name="connsiteX4" fmla="*/ 0 w 885825"/>
                <a:gd name="connsiteY4" fmla="*/ 520065 h 520065"/>
                <a:gd name="connsiteX0" fmla="*/ 899160 w 899160"/>
                <a:gd name="connsiteY0" fmla="*/ 0 h 523875"/>
                <a:gd name="connsiteX1" fmla="*/ 727075 w 899160"/>
                <a:gd name="connsiteY1" fmla="*/ 310515 h 523875"/>
                <a:gd name="connsiteX2" fmla="*/ 350520 w 899160"/>
                <a:gd name="connsiteY2" fmla="*/ 369570 h 523875"/>
                <a:gd name="connsiteX3" fmla="*/ 112395 w 899160"/>
                <a:gd name="connsiteY3" fmla="*/ 431800 h 523875"/>
                <a:gd name="connsiteX4" fmla="*/ 0 w 899160"/>
                <a:gd name="connsiteY4" fmla="*/ 523875 h 523875"/>
                <a:gd name="connsiteX0" fmla="*/ 899160 w 899160"/>
                <a:gd name="connsiteY0" fmla="*/ 0 h 523875"/>
                <a:gd name="connsiteX1" fmla="*/ 592058 w 899160"/>
                <a:gd name="connsiteY1" fmla="*/ 198120 h 523875"/>
                <a:gd name="connsiteX2" fmla="*/ 350520 w 899160"/>
                <a:gd name="connsiteY2" fmla="*/ 369570 h 523875"/>
                <a:gd name="connsiteX3" fmla="*/ 112395 w 899160"/>
                <a:gd name="connsiteY3" fmla="*/ 431800 h 523875"/>
                <a:gd name="connsiteX4" fmla="*/ 0 w 899160"/>
                <a:gd name="connsiteY4" fmla="*/ 523875 h 523875"/>
                <a:gd name="connsiteX0" fmla="*/ 899160 w 899160"/>
                <a:gd name="connsiteY0" fmla="*/ 0 h 523875"/>
                <a:gd name="connsiteX1" fmla="*/ 592058 w 899160"/>
                <a:gd name="connsiteY1" fmla="*/ 198120 h 523875"/>
                <a:gd name="connsiteX2" fmla="*/ 462056 w 899160"/>
                <a:gd name="connsiteY2" fmla="*/ 493395 h 523875"/>
                <a:gd name="connsiteX3" fmla="*/ 112395 w 899160"/>
                <a:gd name="connsiteY3" fmla="*/ 431800 h 523875"/>
                <a:gd name="connsiteX4" fmla="*/ 0 w 899160"/>
                <a:gd name="connsiteY4" fmla="*/ 523875 h 523875"/>
                <a:gd name="connsiteX0" fmla="*/ 899160 w 899160"/>
                <a:gd name="connsiteY0" fmla="*/ 0 h 557815"/>
                <a:gd name="connsiteX1" fmla="*/ 592058 w 899160"/>
                <a:gd name="connsiteY1" fmla="*/ 198120 h 557815"/>
                <a:gd name="connsiteX2" fmla="*/ 462056 w 899160"/>
                <a:gd name="connsiteY2" fmla="*/ 493395 h 557815"/>
                <a:gd name="connsiteX3" fmla="*/ 221974 w 899160"/>
                <a:gd name="connsiteY3" fmla="*/ 557530 h 557815"/>
                <a:gd name="connsiteX4" fmla="*/ 0 w 899160"/>
                <a:gd name="connsiteY4" fmla="*/ 523875 h 557815"/>
                <a:gd name="connsiteX0" fmla="*/ 856111 w 856111"/>
                <a:gd name="connsiteY0" fmla="*/ 0 h 621030"/>
                <a:gd name="connsiteX1" fmla="*/ 549009 w 856111"/>
                <a:gd name="connsiteY1" fmla="*/ 198120 h 621030"/>
                <a:gd name="connsiteX2" fmla="*/ 419007 w 856111"/>
                <a:gd name="connsiteY2" fmla="*/ 493395 h 621030"/>
                <a:gd name="connsiteX3" fmla="*/ 178925 w 856111"/>
                <a:gd name="connsiteY3" fmla="*/ 557530 h 621030"/>
                <a:gd name="connsiteX4" fmla="*/ 0 w 856111"/>
                <a:gd name="connsiteY4" fmla="*/ 621030 h 621030"/>
                <a:gd name="connsiteX0" fmla="*/ 856111 w 856111"/>
                <a:gd name="connsiteY0" fmla="*/ 0 h 621030"/>
                <a:gd name="connsiteX1" fmla="*/ 549009 w 856111"/>
                <a:gd name="connsiteY1" fmla="*/ 198120 h 621030"/>
                <a:gd name="connsiteX2" fmla="*/ 330952 w 856111"/>
                <a:gd name="connsiteY2" fmla="*/ 405765 h 621030"/>
                <a:gd name="connsiteX3" fmla="*/ 178925 w 856111"/>
                <a:gd name="connsiteY3" fmla="*/ 557530 h 621030"/>
                <a:gd name="connsiteX4" fmla="*/ 0 w 856111"/>
                <a:gd name="connsiteY4" fmla="*/ 621030 h 621030"/>
                <a:gd name="connsiteX0" fmla="*/ 856111 w 856111"/>
                <a:gd name="connsiteY0" fmla="*/ 0 h 621030"/>
                <a:gd name="connsiteX1" fmla="*/ 549009 w 856111"/>
                <a:gd name="connsiteY1" fmla="*/ 198120 h 621030"/>
                <a:gd name="connsiteX2" fmla="*/ 330952 w 856111"/>
                <a:gd name="connsiteY2" fmla="*/ 405765 h 621030"/>
                <a:gd name="connsiteX3" fmla="*/ 90870 w 856111"/>
                <a:gd name="connsiteY3" fmla="*/ 408940 h 621030"/>
                <a:gd name="connsiteX4" fmla="*/ 0 w 856111"/>
                <a:gd name="connsiteY4" fmla="*/ 621030 h 621030"/>
                <a:gd name="connsiteX0" fmla="*/ 934382 w 934382"/>
                <a:gd name="connsiteY0" fmla="*/ 0 h 499110"/>
                <a:gd name="connsiteX1" fmla="*/ 627280 w 934382"/>
                <a:gd name="connsiteY1" fmla="*/ 198120 h 499110"/>
                <a:gd name="connsiteX2" fmla="*/ 409223 w 934382"/>
                <a:gd name="connsiteY2" fmla="*/ 405765 h 499110"/>
                <a:gd name="connsiteX3" fmla="*/ 169141 w 934382"/>
                <a:gd name="connsiteY3" fmla="*/ 408940 h 499110"/>
                <a:gd name="connsiteX4" fmla="*/ 0 w 934382"/>
                <a:gd name="connsiteY4" fmla="*/ 499110 h 499110"/>
                <a:gd name="connsiteX0" fmla="*/ 934382 w 934382"/>
                <a:gd name="connsiteY0" fmla="*/ 0 h 499110"/>
                <a:gd name="connsiteX1" fmla="*/ 627280 w 934382"/>
                <a:gd name="connsiteY1" fmla="*/ 198120 h 499110"/>
                <a:gd name="connsiteX2" fmla="*/ 327039 w 934382"/>
                <a:gd name="connsiteY2" fmla="*/ 300990 h 499110"/>
                <a:gd name="connsiteX3" fmla="*/ 169141 w 934382"/>
                <a:gd name="connsiteY3" fmla="*/ 408940 h 499110"/>
                <a:gd name="connsiteX4" fmla="*/ 0 w 934382"/>
                <a:gd name="connsiteY4" fmla="*/ 499110 h 499110"/>
                <a:gd name="connsiteX0" fmla="*/ 934382 w 934382"/>
                <a:gd name="connsiteY0" fmla="*/ 0 h 499110"/>
                <a:gd name="connsiteX1" fmla="*/ 615539 w 934382"/>
                <a:gd name="connsiteY1" fmla="*/ 140970 h 499110"/>
                <a:gd name="connsiteX2" fmla="*/ 327039 w 934382"/>
                <a:gd name="connsiteY2" fmla="*/ 300990 h 499110"/>
                <a:gd name="connsiteX3" fmla="*/ 169141 w 934382"/>
                <a:gd name="connsiteY3" fmla="*/ 408940 h 499110"/>
                <a:gd name="connsiteX4" fmla="*/ 0 w 934382"/>
                <a:gd name="connsiteY4" fmla="*/ 499110 h 499110"/>
                <a:gd name="connsiteX0" fmla="*/ 934382 w 943019"/>
                <a:gd name="connsiteY0" fmla="*/ 0 h 499110"/>
                <a:gd name="connsiteX1" fmla="*/ 883617 w 943019"/>
                <a:gd name="connsiteY1" fmla="*/ 175260 h 499110"/>
                <a:gd name="connsiteX2" fmla="*/ 327039 w 943019"/>
                <a:gd name="connsiteY2" fmla="*/ 300990 h 499110"/>
                <a:gd name="connsiteX3" fmla="*/ 169141 w 943019"/>
                <a:gd name="connsiteY3" fmla="*/ 408940 h 499110"/>
                <a:gd name="connsiteX4" fmla="*/ 0 w 943019"/>
                <a:gd name="connsiteY4" fmla="*/ 499110 h 499110"/>
                <a:gd name="connsiteX0" fmla="*/ 934382 w 934382"/>
                <a:gd name="connsiteY0" fmla="*/ 0 h 499110"/>
                <a:gd name="connsiteX1" fmla="*/ 883617 w 934382"/>
                <a:gd name="connsiteY1" fmla="*/ 175260 h 499110"/>
                <a:gd name="connsiteX2" fmla="*/ 327039 w 934382"/>
                <a:gd name="connsiteY2" fmla="*/ 300990 h 499110"/>
                <a:gd name="connsiteX3" fmla="*/ 169141 w 934382"/>
                <a:gd name="connsiteY3" fmla="*/ 408940 h 499110"/>
                <a:gd name="connsiteX4" fmla="*/ 0 w 934382"/>
                <a:gd name="connsiteY4" fmla="*/ 499110 h 499110"/>
                <a:gd name="connsiteX0" fmla="*/ 934382 w 934382"/>
                <a:gd name="connsiteY0" fmla="*/ 0 h 499110"/>
                <a:gd name="connsiteX1" fmla="*/ 883617 w 934382"/>
                <a:gd name="connsiteY1" fmla="*/ 175260 h 499110"/>
                <a:gd name="connsiteX2" fmla="*/ 327039 w 934382"/>
                <a:gd name="connsiteY2" fmla="*/ 300990 h 499110"/>
                <a:gd name="connsiteX3" fmla="*/ 169141 w 934382"/>
                <a:gd name="connsiteY3" fmla="*/ 408940 h 499110"/>
                <a:gd name="connsiteX4" fmla="*/ 0 w 934382"/>
                <a:gd name="connsiteY4" fmla="*/ 499110 h 499110"/>
                <a:gd name="connsiteX0" fmla="*/ 934382 w 935239"/>
                <a:gd name="connsiteY0" fmla="*/ 0 h 499110"/>
                <a:gd name="connsiteX1" fmla="*/ 883617 w 935239"/>
                <a:gd name="connsiteY1" fmla="*/ 175260 h 499110"/>
                <a:gd name="connsiteX2" fmla="*/ 452272 w 935239"/>
                <a:gd name="connsiteY2" fmla="*/ 243840 h 499110"/>
                <a:gd name="connsiteX3" fmla="*/ 169141 w 935239"/>
                <a:gd name="connsiteY3" fmla="*/ 408940 h 499110"/>
                <a:gd name="connsiteX4" fmla="*/ 0 w 935239"/>
                <a:gd name="connsiteY4" fmla="*/ 499110 h 499110"/>
                <a:gd name="connsiteX0" fmla="*/ 905030 w 905887"/>
                <a:gd name="connsiteY0" fmla="*/ 0 h 550545"/>
                <a:gd name="connsiteX1" fmla="*/ 854265 w 905887"/>
                <a:gd name="connsiteY1" fmla="*/ 175260 h 550545"/>
                <a:gd name="connsiteX2" fmla="*/ 422920 w 905887"/>
                <a:gd name="connsiteY2" fmla="*/ 243840 h 550545"/>
                <a:gd name="connsiteX3" fmla="*/ 139789 w 905887"/>
                <a:gd name="connsiteY3" fmla="*/ 408940 h 550545"/>
                <a:gd name="connsiteX4" fmla="*/ 0 w 905887"/>
                <a:gd name="connsiteY4" fmla="*/ 550545 h 55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887" h="550545">
                  <a:moveTo>
                    <a:pt x="905030" y="0"/>
                  </a:moveTo>
                  <a:cubicBezTo>
                    <a:pt x="894235" y="52705"/>
                    <a:pt x="934617" y="134620"/>
                    <a:pt x="854265" y="175260"/>
                  </a:cubicBezTo>
                  <a:cubicBezTo>
                    <a:pt x="773913" y="215900"/>
                    <a:pt x="541999" y="204893"/>
                    <a:pt x="422920" y="243840"/>
                  </a:cubicBezTo>
                  <a:cubicBezTo>
                    <a:pt x="303841" y="282787"/>
                    <a:pt x="210276" y="357822"/>
                    <a:pt x="139789" y="408940"/>
                  </a:cubicBezTo>
                  <a:cubicBezTo>
                    <a:pt x="69302" y="460058"/>
                    <a:pt x="29633" y="524510"/>
                    <a:pt x="0" y="550545"/>
                  </a:cubicBezTo>
                </a:path>
              </a:pathLst>
            </a:custGeom>
            <a:noFill/>
            <a:ln w="38100">
              <a:solidFill>
                <a:schemeClr val="bg2">
                  <a:lumMod val="50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7625AC-5F8A-4219-93C0-51E0356C9EAE}"/>
              </a:ext>
            </a:extLst>
          </p:cNvPr>
          <p:cNvGrpSpPr/>
          <p:nvPr/>
        </p:nvGrpSpPr>
        <p:grpSpPr>
          <a:xfrm>
            <a:off x="1628963" y="2167932"/>
            <a:ext cx="2416166" cy="2495847"/>
            <a:chOff x="5143579" y="812358"/>
            <a:chExt cx="2195218" cy="226761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BFFFF04-BA00-4430-A2F7-FDD8E8EAA00E}"/>
                </a:ext>
              </a:extLst>
            </p:cNvPr>
            <p:cNvGrpSpPr/>
            <p:nvPr/>
          </p:nvGrpSpPr>
          <p:grpSpPr>
            <a:xfrm>
              <a:off x="5314455" y="1208049"/>
              <a:ext cx="1855367" cy="1431559"/>
              <a:chOff x="4667737" y="847559"/>
              <a:chExt cx="2514401" cy="1940055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93DD69C-6022-46B3-BA15-976B055C5D8F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B5F3ABC-BB48-4096-8D89-785B694A03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0484EA8-CE37-4E84-9228-6DA7909ACA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66488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E105B3D-4A80-46D5-8A8A-9EFE1F57C7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A7D5DAB-3CEC-400D-A376-920A127856C2}"/>
                      </a:ext>
                    </a:extLst>
                  </p:cNvPr>
                  <p:cNvSpPr txBox="1"/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A7D5DAB-3CEC-400D-A376-920A127856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22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AF5AB77-5A0B-429A-BEDD-D0B36691AA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7C6C8AE-3A7E-44BD-B194-63945B739493}"/>
                      </a:ext>
                    </a:extLst>
                  </p:cNvPr>
                  <p:cNvSpPr txBox="1"/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7C6C8AE-3A7E-44BD-B194-63945B7394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44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0D5D819-12C3-4E9C-AD70-FEB4ECEE24F0}"/>
                    </a:ext>
                  </a:extLst>
                </p:cNvPr>
                <p:cNvSpPr txBox="1"/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3440517-1345-442D-BD5A-081B5913E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8E0DD4C-54E8-45E5-9A11-82A49A8DB75D}"/>
                    </a:ext>
                  </a:extLst>
                </p:cNvPr>
                <p:cNvSpPr txBox="1"/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D84D7E2-2A83-420B-82F7-32B2A7124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CF2D3A6-B705-40C6-80F7-8FD269ED1F93}"/>
              </a:ext>
            </a:extLst>
          </p:cNvPr>
          <p:cNvGrpSpPr/>
          <p:nvPr/>
        </p:nvGrpSpPr>
        <p:grpSpPr>
          <a:xfrm>
            <a:off x="4449122" y="2879491"/>
            <a:ext cx="2655002" cy="1237022"/>
            <a:chOff x="4091694" y="2759049"/>
            <a:chExt cx="3276254" cy="1526477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8132C450-B386-4FDF-9A87-B9174ADA81D9}"/>
                </a:ext>
              </a:extLst>
            </p:cNvPr>
            <p:cNvSpPr/>
            <p:nvPr/>
          </p:nvSpPr>
          <p:spPr>
            <a:xfrm>
              <a:off x="4091694" y="3113163"/>
              <a:ext cx="3276254" cy="836170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88B165B-697C-425B-A4EF-B300D3A401C4}"/>
                </a:ext>
              </a:extLst>
            </p:cNvPr>
            <p:cNvSpPr/>
            <p:nvPr/>
          </p:nvSpPr>
          <p:spPr>
            <a:xfrm>
              <a:off x="4906089" y="2759049"/>
              <a:ext cx="1526477" cy="15264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0" dirty="0"/>
                <a:t>?</a:t>
              </a:r>
              <a:endParaRPr lang="zh-CN" altLang="en-US" sz="8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19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AFD96A-F4EF-4BE6-923E-ADC8F7058799}"/>
              </a:ext>
            </a:extLst>
          </p:cNvPr>
          <p:cNvCxnSpPr/>
          <p:nvPr/>
        </p:nvCxnSpPr>
        <p:spPr>
          <a:xfrm>
            <a:off x="1148273" y="1411487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0D8542-9F88-427E-827F-8DD146F8B5F2}"/>
              </a:ext>
            </a:extLst>
          </p:cNvPr>
          <p:cNvCxnSpPr>
            <a:cxnSpLocks/>
          </p:cNvCxnSpPr>
          <p:nvPr/>
        </p:nvCxnSpPr>
        <p:spPr>
          <a:xfrm flipV="1">
            <a:off x="2588273" y="1411487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116380-D932-4E23-848C-B80E181EF05E}"/>
              </a:ext>
            </a:extLst>
          </p:cNvPr>
          <p:cNvCxnSpPr>
            <a:cxnSpLocks/>
          </p:cNvCxnSpPr>
          <p:nvPr/>
        </p:nvCxnSpPr>
        <p:spPr>
          <a:xfrm>
            <a:off x="2588273" y="2851487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F17BA3-5C87-497F-BCC4-B830BFF13FDA}"/>
              </a:ext>
            </a:extLst>
          </p:cNvPr>
          <p:cNvCxnSpPr>
            <a:cxnSpLocks/>
          </p:cNvCxnSpPr>
          <p:nvPr/>
        </p:nvCxnSpPr>
        <p:spPr>
          <a:xfrm flipH="1">
            <a:off x="1856124" y="1411487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44DF6A-7048-445F-969A-25B70A2228EA}"/>
              </a:ext>
            </a:extLst>
          </p:cNvPr>
          <p:cNvCxnSpPr/>
          <p:nvPr/>
        </p:nvCxnSpPr>
        <p:spPr>
          <a:xfrm>
            <a:off x="7445358" y="1337818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BAF31E-BE3E-4603-BCF0-CA92A2B49E3F}"/>
              </a:ext>
            </a:extLst>
          </p:cNvPr>
          <p:cNvCxnSpPr>
            <a:cxnSpLocks/>
          </p:cNvCxnSpPr>
          <p:nvPr/>
        </p:nvCxnSpPr>
        <p:spPr>
          <a:xfrm flipV="1">
            <a:off x="8885358" y="1337818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564F38-1B45-4E98-97F9-B9985FD1BE6A}"/>
              </a:ext>
            </a:extLst>
          </p:cNvPr>
          <p:cNvCxnSpPr>
            <a:cxnSpLocks/>
          </p:cNvCxnSpPr>
          <p:nvPr/>
        </p:nvCxnSpPr>
        <p:spPr>
          <a:xfrm>
            <a:off x="8885358" y="2777818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EE7D5F-A1C2-4E28-9DFB-B6A8AD583A00}"/>
              </a:ext>
            </a:extLst>
          </p:cNvPr>
          <p:cNvCxnSpPr>
            <a:cxnSpLocks/>
          </p:cNvCxnSpPr>
          <p:nvPr/>
        </p:nvCxnSpPr>
        <p:spPr>
          <a:xfrm>
            <a:off x="8873209" y="1337818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/>
              <p:nvPr/>
            </p:nvSpPr>
            <p:spPr>
              <a:xfrm>
                <a:off x="3421507" y="2057818"/>
                <a:ext cx="4011702" cy="1968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={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4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48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zh-CN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48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sz="4800" i="1">
                                          <a:latin typeface="Cambria Math" panose="02040503050406030204" pitchFamily="18" charset="0"/>
                                        </a:rPr>
                                        <m:t>𝜎𝜎</m:t>
                                      </m:r>
                                      <m:r>
                                        <a:rPr lang="en-US" altLang="zh-CN" sz="4800" i="1" dirty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  <m:sup>
                                      <m:r>
                                        <a:rPr lang="en-US" altLang="zh-CN" sz="4800" i="1" dirty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altLang="zh-CN" sz="48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4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507" y="2057818"/>
                <a:ext cx="4011702" cy="1968296"/>
              </a:xfrm>
              <a:prstGeom prst="rect">
                <a:avLst/>
              </a:prstGeom>
              <a:blipFill>
                <a:blip r:embed="rId2"/>
                <a:stretch>
                  <a:fillRect r="-4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5D4F98-279C-4EB7-A436-78F13EB66BCA}"/>
                  </a:ext>
                </a:extLst>
              </p:cNvPr>
              <p:cNvSpPr txBox="1"/>
              <p:nvPr/>
            </p:nvSpPr>
            <p:spPr>
              <a:xfrm>
                <a:off x="947069" y="765154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36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5D4F98-279C-4EB7-A436-78F13EB66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69" y="765154"/>
                <a:ext cx="344809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561D1C-C81F-4E99-B507-37B2DAA7FF19}"/>
                  </a:ext>
                </a:extLst>
              </p:cNvPr>
              <p:cNvSpPr/>
              <p:nvPr/>
            </p:nvSpPr>
            <p:spPr>
              <a:xfrm>
                <a:off x="8702455" y="4217818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561D1C-C81F-4E99-B507-37B2DAA7FF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455" y="4217818"/>
                <a:ext cx="5052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E9E8C3-6A9F-4558-BC38-0EDEBBEDDFA6}"/>
                  </a:ext>
                </a:extLst>
              </p:cNvPr>
              <p:cNvSpPr/>
              <p:nvPr/>
            </p:nvSpPr>
            <p:spPr>
              <a:xfrm>
                <a:off x="2323490" y="4291486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E9E8C3-6A9F-4558-BC38-0EDEBBEDD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490" y="4291486"/>
                <a:ext cx="5052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ACF606-516E-4E21-BA1E-C1C2D7EA2B91}"/>
                  </a:ext>
                </a:extLst>
              </p:cNvPr>
              <p:cNvSpPr/>
              <p:nvPr/>
            </p:nvSpPr>
            <p:spPr>
              <a:xfrm>
                <a:off x="9535586" y="1984149"/>
                <a:ext cx="43210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ACF606-516E-4E21-BA1E-C1C2D7EA2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586" y="1984149"/>
                <a:ext cx="43210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BF470A-A65E-48C0-9A83-D08EA9718363}"/>
                  </a:ext>
                </a:extLst>
              </p:cNvPr>
              <p:cNvSpPr/>
              <p:nvPr/>
            </p:nvSpPr>
            <p:spPr>
              <a:xfrm>
                <a:off x="1455617" y="2057818"/>
                <a:ext cx="42050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BF470A-A65E-48C0-9A83-D08EA97183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617" y="2057818"/>
                <a:ext cx="42050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69AB71-B834-4D52-A8AF-129C5988C7E2}"/>
                  </a:ext>
                </a:extLst>
              </p:cNvPr>
              <p:cNvSpPr txBox="1"/>
              <p:nvPr/>
            </p:nvSpPr>
            <p:spPr>
              <a:xfrm>
                <a:off x="7247273" y="691099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b="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69AB71-B834-4D52-A8AF-129C5988C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273" y="691099"/>
                <a:ext cx="344809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0363E86-095A-4D28-95EB-1C2AF2E03C88}"/>
                  </a:ext>
                </a:extLst>
              </p:cNvPr>
              <p:cNvSpPr/>
              <p:nvPr/>
            </p:nvSpPr>
            <p:spPr>
              <a:xfrm>
                <a:off x="820001" y="2518989"/>
                <a:ext cx="15175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0363E86-095A-4D28-95EB-1C2AF2E03C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01" y="2518989"/>
                <a:ext cx="1517595" cy="461665"/>
              </a:xfrm>
              <a:prstGeom prst="rect">
                <a:avLst/>
              </a:prstGeom>
              <a:blipFill>
                <a:blip r:embed="rId9"/>
                <a:stretch>
                  <a:fillRect r="-806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34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AFD96A-F4EF-4BE6-923E-ADC8F7058799}"/>
              </a:ext>
            </a:extLst>
          </p:cNvPr>
          <p:cNvCxnSpPr/>
          <p:nvPr/>
        </p:nvCxnSpPr>
        <p:spPr>
          <a:xfrm>
            <a:off x="187574" y="1411487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0D8542-9F88-427E-827F-8DD146F8B5F2}"/>
              </a:ext>
            </a:extLst>
          </p:cNvPr>
          <p:cNvCxnSpPr>
            <a:cxnSpLocks/>
          </p:cNvCxnSpPr>
          <p:nvPr/>
        </p:nvCxnSpPr>
        <p:spPr>
          <a:xfrm flipV="1">
            <a:off x="1627574" y="1411487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116380-D932-4E23-848C-B80E181EF05E}"/>
              </a:ext>
            </a:extLst>
          </p:cNvPr>
          <p:cNvCxnSpPr>
            <a:cxnSpLocks/>
          </p:cNvCxnSpPr>
          <p:nvPr/>
        </p:nvCxnSpPr>
        <p:spPr>
          <a:xfrm>
            <a:off x="1627574" y="2851487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F17BA3-5C87-497F-BCC4-B830BFF13FDA}"/>
              </a:ext>
            </a:extLst>
          </p:cNvPr>
          <p:cNvCxnSpPr>
            <a:cxnSpLocks/>
          </p:cNvCxnSpPr>
          <p:nvPr/>
        </p:nvCxnSpPr>
        <p:spPr>
          <a:xfrm flipH="1">
            <a:off x="895425" y="1411487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44DF6A-7048-445F-969A-25B70A2228EA}"/>
              </a:ext>
            </a:extLst>
          </p:cNvPr>
          <p:cNvCxnSpPr/>
          <p:nvPr/>
        </p:nvCxnSpPr>
        <p:spPr>
          <a:xfrm>
            <a:off x="5072550" y="1337818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BAF31E-BE3E-4603-BCF0-CA92A2B49E3F}"/>
              </a:ext>
            </a:extLst>
          </p:cNvPr>
          <p:cNvCxnSpPr>
            <a:cxnSpLocks/>
          </p:cNvCxnSpPr>
          <p:nvPr/>
        </p:nvCxnSpPr>
        <p:spPr>
          <a:xfrm flipV="1">
            <a:off x="6512550" y="1337818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564F38-1B45-4E98-97F9-B9985FD1BE6A}"/>
              </a:ext>
            </a:extLst>
          </p:cNvPr>
          <p:cNvCxnSpPr>
            <a:cxnSpLocks/>
          </p:cNvCxnSpPr>
          <p:nvPr/>
        </p:nvCxnSpPr>
        <p:spPr>
          <a:xfrm>
            <a:off x="6512550" y="2777818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EE7D5F-A1C2-4E28-9DFB-B6A8AD583A00}"/>
              </a:ext>
            </a:extLst>
          </p:cNvPr>
          <p:cNvCxnSpPr>
            <a:cxnSpLocks/>
          </p:cNvCxnSpPr>
          <p:nvPr/>
        </p:nvCxnSpPr>
        <p:spPr>
          <a:xfrm>
            <a:off x="6500401" y="1337818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/>
              <p:nvPr/>
            </p:nvSpPr>
            <p:spPr>
              <a:xfrm>
                <a:off x="2204027" y="2078376"/>
                <a:ext cx="4011702" cy="841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𝜎𝜎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027" y="2078376"/>
                <a:ext cx="4011702" cy="8417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5D4F98-279C-4EB7-A436-78F13EB66BCA}"/>
                  </a:ext>
                </a:extLst>
              </p:cNvPr>
              <p:cNvSpPr txBox="1"/>
              <p:nvPr/>
            </p:nvSpPr>
            <p:spPr>
              <a:xfrm>
                <a:off x="-13630" y="765154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5D4F98-279C-4EB7-A436-78F13EB66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30" y="765154"/>
                <a:ext cx="344809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561D1C-C81F-4E99-B507-37B2DAA7FF19}"/>
                  </a:ext>
                </a:extLst>
              </p:cNvPr>
              <p:cNvSpPr/>
              <p:nvPr/>
            </p:nvSpPr>
            <p:spPr>
              <a:xfrm>
                <a:off x="6329647" y="4217818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561D1C-C81F-4E99-B507-37B2DAA7FF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647" y="4217818"/>
                <a:ext cx="5052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E9E8C3-6A9F-4558-BC38-0EDEBBEDDFA6}"/>
                  </a:ext>
                </a:extLst>
              </p:cNvPr>
              <p:cNvSpPr/>
              <p:nvPr/>
            </p:nvSpPr>
            <p:spPr>
              <a:xfrm>
                <a:off x="1362791" y="4291486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E9E8C3-6A9F-4558-BC38-0EDEBBEDD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791" y="4291486"/>
                <a:ext cx="5052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ACF606-516E-4E21-BA1E-C1C2D7EA2B91}"/>
                  </a:ext>
                </a:extLst>
              </p:cNvPr>
              <p:cNvSpPr/>
              <p:nvPr/>
            </p:nvSpPr>
            <p:spPr>
              <a:xfrm>
                <a:off x="7162778" y="1984149"/>
                <a:ext cx="5280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ACF606-516E-4E21-BA1E-C1C2D7EA2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778" y="1984149"/>
                <a:ext cx="52809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BF470A-A65E-48C0-9A83-D08EA9718363}"/>
                  </a:ext>
                </a:extLst>
              </p:cNvPr>
              <p:cNvSpPr/>
              <p:nvPr/>
            </p:nvSpPr>
            <p:spPr>
              <a:xfrm>
                <a:off x="494918" y="2057818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BF470A-A65E-48C0-9A83-D08EA97183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18" y="2057818"/>
                <a:ext cx="50526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69AB71-B834-4D52-A8AF-129C5988C7E2}"/>
                  </a:ext>
                </a:extLst>
              </p:cNvPr>
              <p:cNvSpPr txBox="1"/>
              <p:nvPr/>
            </p:nvSpPr>
            <p:spPr>
              <a:xfrm>
                <a:off x="4874465" y="691099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69AB71-B834-4D52-A8AF-129C5988C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465" y="691099"/>
                <a:ext cx="344809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6B4087-A82B-42D8-B0E3-8719400545E2}"/>
              </a:ext>
            </a:extLst>
          </p:cNvPr>
          <p:cNvCxnSpPr/>
          <p:nvPr/>
        </p:nvCxnSpPr>
        <p:spPr>
          <a:xfrm>
            <a:off x="187574" y="624057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BE0781-0447-4BC1-A6F3-A8E28D410248}"/>
              </a:ext>
            </a:extLst>
          </p:cNvPr>
          <p:cNvCxnSpPr>
            <a:cxnSpLocks/>
          </p:cNvCxnSpPr>
          <p:nvPr/>
        </p:nvCxnSpPr>
        <p:spPr>
          <a:xfrm flipV="1">
            <a:off x="1627574" y="624057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45C611-67A5-4510-BFFC-77ED8D2B9C88}"/>
              </a:ext>
            </a:extLst>
          </p:cNvPr>
          <p:cNvCxnSpPr>
            <a:cxnSpLocks/>
          </p:cNvCxnSpPr>
          <p:nvPr/>
        </p:nvCxnSpPr>
        <p:spPr>
          <a:xfrm>
            <a:off x="1627574" y="768057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F747F2-3747-42A9-A57D-E3E070063003}"/>
              </a:ext>
            </a:extLst>
          </p:cNvPr>
          <p:cNvCxnSpPr>
            <a:cxnSpLocks/>
          </p:cNvCxnSpPr>
          <p:nvPr/>
        </p:nvCxnSpPr>
        <p:spPr>
          <a:xfrm flipH="1">
            <a:off x="895425" y="624057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D46DD0-B360-49FA-8C52-E72F2AD14E17}"/>
              </a:ext>
            </a:extLst>
          </p:cNvPr>
          <p:cNvCxnSpPr/>
          <p:nvPr/>
        </p:nvCxnSpPr>
        <p:spPr>
          <a:xfrm>
            <a:off x="5072550" y="6166901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54AD95-15F3-471F-AE7B-EAC3B5261CE4}"/>
              </a:ext>
            </a:extLst>
          </p:cNvPr>
          <p:cNvCxnSpPr>
            <a:cxnSpLocks/>
          </p:cNvCxnSpPr>
          <p:nvPr/>
        </p:nvCxnSpPr>
        <p:spPr>
          <a:xfrm flipV="1">
            <a:off x="6512550" y="6166901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0740DF-1DFC-4496-8E25-22B1CE16D01E}"/>
              </a:ext>
            </a:extLst>
          </p:cNvPr>
          <p:cNvCxnSpPr>
            <a:cxnSpLocks/>
          </p:cNvCxnSpPr>
          <p:nvPr/>
        </p:nvCxnSpPr>
        <p:spPr>
          <a:xfrm>
            <a:off x="6512550" y="7606901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D6166B-EF52-4927-8647-5A2C75EBB828}"/>
              </a:ext>
            </a:extLst>
          </p:cNvPr>
          <p:cNvCxnSpPr>
            <a:cxnSpLocks/>
          </p:cNvCxnSpPr>
          <p:nvPr/>
        </p:nvCxnSpPr>
        <p:spPr>
          <a:xfrm>
            <a:off x="6500401" y="6166901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08ABF8-AA4B-40DB-A455-8BAAD6AD7C29}"/>
                  </a:ext>
                </a:extLst>
              </p:cNvPr>
              <p:cNvSpPr txBox="1"/>
              <p:nvPr/>
            </p:nvSpPr>
            <p:spPr>
              <a:xfrm>
                <a:off x="2204027" y="6907459"/>
                <a:ext cx="4011702" cy="963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𝜎𝜎</m:t>
                          </m:r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  <m:sup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08ABF8-AA4B-40DB-A455-8BAAD6AD7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027" y="6907459"/>
                <a:ext cx="4011702" cy="9635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CB5987-B9C0-4FED-9AC1-BCF86819A9C9}"/>
                  </a:ext>
                </a:extLst>
              </p:cNvPr>
              <p:cNvSpPr txBox="1"/>
              <p:nvPr/>
            </p:nvSpPr>
            <p:spPr>
              <a:xfrm>
                <a:off x="-13630" y="5594237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CB5987-B9C0-4FED-9AC1-BCF86819A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30" y="5594237"/>
                <a:ext cx="3448095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6732766-449F-4724-8AF9-F5916B417B1A}"/>
                  </a:ext>
                </a:extLst>
              </p:cNvPr>
              <p:cNvSpPr/>
              <p:nvPr/>
            </p:nvSpPr>
            <p:spPr>
              <a:xfrm>
                <a:off x="6329647" y="9046901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6732766-449F-4724-8AF9-F5916B417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647" y="9046901"/>
                <a:ext cx="505267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737B4D9-D10B-4C0E-8C9D-F78BF8D9C79A}"/>
                  </a:ext>
                </a:extLst>
              </p:cNvPr>
              <p:cNvSpPr/>
              <p:nvPr/>
            </p:nvSpPr>
            <p:spPr>
              <a:xfrm>
                <a:off x="1362791" y="9120569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737B4D9-D10B-4C0E-8C9D-F78BF8D9C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791" y="9120569"/>
                <a:ext cx="505267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7B6D984-E871-4C10-A84A-FDD478BD630B}"/>
                  </a:ext>
                </a:extLst>
              </p:cNvPr>
              <p:cNvSpPr/>
              <p:nvPr/>
            </p:nvSpPr>
            <p:spPr>
              <a:xfrm>
                <a:off x="7162778" y="6813232"/>
                <a:ext cx="5280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7B6D984-E871-4C10-A84A-FDD478BD6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778" y="6813232"/>
                <a:ext cx="528093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726807-139E-4373-9B94-E7DDC6AD9018}"/>
                  </a:ext>
                </a:extLst>
              </p:cNvPr>
              <p:cNvSpPr/>
              <p:nvPr/>
            </p:nvSpPr>
            <p:spPr>
              <a:xfrm>
                <a:off x="494918" y="6886901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726807-139E-4373-9B94-E7DDC6AD9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18" y="6886901"/>
                <a:ext cx="505267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6BC580C-D3C5-4C07-9E5F-C0B4FB973274}"/>
                  </a:ext>
                </a:extLst>
              </p:cNvPr>
              <p:cNvSpPr txBox="1"/>
              <p:nvPr/>
            </p:nvSpPr>
            <p:spPr>
              <a:xfrm>
                <a:off x="4874465" y="5520182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6BC580C-D3C5-4C07-9E5F-C0B4FB973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465" y="5520182"/>
                <a:ext cx="3448095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41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2808E0-02A4-420B-92C9-22C5AE599552}"/>
                  </a:ext>
                </a:extLst>
              </p:cNvPr>
              <p:cNvSpPr txBox="1"/>
              <p:nvPr/>
            </p:nvSpPr>
            <p:spPr>
              <a:xfrm>
                <a:off x="3927192" y="2788655"/>
                <a:ext cx="401170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  <m:sup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2808E0-02A4-420B-92C9-22C5AE599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192" y="2788655"/>
                <a:ext cx="4011702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1B47F35B-941A-41DF-843D-93F540D05122}"/>
              </a:ext>
            </a:extLst>
          </p:cNvPr>
          <p:cNvGrpSpPr/>
          <p:nvPr/>
        </p:nvGrpSpPr>
        <p:grpSpPr>
          <a:xfrm>
            <a:off x="1780536" y="1498689"/>
            <a:ext cx="1840496" cy="3565944"/>
            <a:chOff x="1894513" y="2576183"/>
            <a:chExt cx="702935" cy="136193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4888D3C-6515-4A37-8A3A-DDAD3ECD1CF1}"/>
                </a:ext>
              </a:extLst>
            </p:cNvPr>
            <p:cNvGrpSpPr/>
            <p:nvPr/>
          </p:nvGrpSpPr>
          <p:grpSpPr>
            <a:xfrm>
              <a:off x="1894513" y="3227547"/>
              <a:ext cx="702935" cy="710566"/>
              <a:chOff x="374149" y="458371"/>
              <a:chExt cx="702935" cy="710566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14A9BC34-8663-4D48-9229-A3CA0B349AC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C69AC27C-BD5F-4934-9FF4-8762A6FFB0FF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77A7B3F-A07F-4EA4-AA0B-3183E0C1B284}"/>
                </a:ext>
              </a:extLst>
            </p:cNvPr>
            <p:cNvGrpSpPr/>
            <p:nvPr/>
          </p:nvGrpSpPr>
          <p:grpSpPr>
            <a:xfrm flipH="1">
              <a:off x="1894665" y="2576183"/>
              <a:ext cx="702654" cy="684353"/>
              <a:chOff x="535616" y="2415540"/>
              <a:chExt cx="481162" cy="468630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2CFA3F0-9431-42A8-AB97-2B8CCAA8BD5F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0404676-AE7C-4090-9B8B-23ABA2871AF2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1B78784-C410-4DC3-87DE-BDAFCE0D240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6188099-FC4F-4F08-B713-CA74F2D997BB}"/>
              </a:ext>
            </a:extLst>
          </p:cNvPr>
          <p:cNvGrpSpPr/>
          <p:nvPr/>
        </p:nvGrpSpPr>
        <p:grpSpPr>
          <a:xfrm>
            <a:off x="7939093" y="3204154"/>
            <a:ext cx="1840496" cy="1860476"/>
            <a:chOff x="374149" y="458371"/>
            <a:chExt cx="702935" cy="710566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4A4819D-EA69-493C-9381-F339401B0A9E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2AB7F3E-0329-413D-918E-62215729D411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E5C0C4-F5B8-4058-9019-1CD437834172}"/>
              </a:ext>
            </a:extLst>
          </p:cNvPr>
          <p:cNvCxnSpPr>
            <a:stCxn id="49" idx="1"/>
          </p:cNvCxnSpPr>
          <p:nvPr/>
        </p:nvCxnSpPr>
        <p:spPr>
          <a:xfrm flipH="1" flipV="1">
            <a:off x="7938894" y="1498689"/>
            <a:ext cx="4276" cy="188004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081764C-CAA0-463A-88F1-C8723D1C3370}"/>
              </a:ext>
            </a:extLst>
          </p:cNvPr>
          <p:cNvCxnSpPr/>
          <p:nvPr/>
        </p:nvCxnSpPr>
        <p:spPr>
          <a:xfrm flipH="1" flipV="1">
            <a:off x="9771236" y="1454587"/>
            <a:ext cx="4276" cy="188004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E90B970-C207-4B33-BA41-7AD330C8D100}"/>
              </a:ext>
            </a:extLst>
          </p:cNvPr>
          <p:cNvSpPr txBox="1"/>
          <p:nvPr/>
        </p:nvSpPr>
        <p:spPr>
          <a:xfrm>
            <a:off x="1616664" y="858674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EB9B703-A4C9-4007-986E-DA7841A1EFCD}"/>
              </a:ext>
            </a:extLst>
          </p:cNvPr>
          <p:cNvSpPr txBox="1"/>
          <p:nvPr/>
        </p:nvSpPr>
        <p:spPr>
          <a:xfrm>
            <a:off x="3444730" y="858673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9B2D90-6AEB-433F-9254-F37E165D7E96}"/>
              </a:ext>
            </a:extLst>
          </p:cNvPr>
          <p:cNvSpPr txBox="1"/>
          <p:nvPr/>
        </p:nvSpPr>
        <p:spPr>
          <a:xfrm>
            <a:off x="2518499" y="4989684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45C047-9821-4DF9-9991-6DF56E09345E}"/>
              </a:ext>
            </a:extLst>
          </p:cNvPr>
          <p:cNvSpPr txBox="1"/>
          <p:nvPr/>
        </p:nvSpPr>
        <p:spPr>
          <a:xfrm>
            <a:off x="7774203" y="844026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722724-CB66-40EB-9BB8-846C2A67DE38}"/>
              </a:ext>
            </a:extLst>
          </p:cNvPr>
          <p:cNvSpPr txBox="1"/>
          <p:nvPr/>
        </p:nvSpPr>
        <p:spPr>
          <a:xfrm>
            <a:off x="9602269" y="844025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5047247-84DD-4328-B093-750112EC39B2}"/>
              </a:ext>
            </a:extLst>
          </p:cNvPr>
          <p:cNvSpPr txBox="1"/>
          <p:nvPr/>
        </p:nvSpPr>
        <p:spPr>
          <a:xfrm>
            <a:off x="8676038" y="4975036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2948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5B837868-AD27-43B5-A515-F4539D38010A}"/>
              </a:ext>
            </a:extLst>
          </p:cNvPr>
          <p:cNvGrpSpPr/>
          <p:nvPr/>
        </p:nvGrpSpPr>
        <p:grpSpPr>
          <a:xfrm>
            <a:off x="1720269" y="1838706"/>
            <a:ext cx="1945116" cy="1619268"/>
            <a:chOff x="660329" y="1390034"/>
            <a:chExt cx="2514401" cy="2093186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3AB86F6C-CEA3-4A8C-8DF1-40C92ABA407E}"/>
                </a:ext>
              </a:extLst>
            </p:cNvPr>
            <p:cNvCxnSpPr/>
            <p:nvPr/>
          </p:nvCxnSpPr>
          <p:spPr>
            <a:xfrm>
              <a:off x="660329" y="139003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53F210C-CBA8-4DC4-A788-5462F531FE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7604" y="1390034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B9F7E5C-6A9B-4B3E-B842-7A8219315FA8}"/>
                </a:ext>
              </a:extLst>
            </p:cNvPr>
            <p:cNvCxnSpPr>
              <a:cxnSpLocks/>
            </p:cNvCxnSpPr>
            <p:nvPr/>
          </p:nvCxnSpPr>
          <p:spPr>
            <a:xfrm>
              <a:off x="1916241" y="2645945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2630C30-1068-4CFB-818B-90436C53BB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1902" y="1390034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89C886-1975-405A-9F66-28BA6AB694ED}"/>
                </a:ext>
              </a:extLst>
            </p:cNvPr>
            <p:cNvSpPr txBox="1"/>
            <p:nvPr/>
          </p:nvSpPr>
          <p:spPr>
            <a:xfrm>
              <a:off x="718273" y="1597273"/>
              <a:ext cx="337405" cy="630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A2646C-90F7-4F36-B3B9-E27A1BE8E408}"/>
                    </a:ext>
                  </a:extLst>
                </p:cNvPr>
                <p:cNvSpPr txBox="1"/>
                <p:nvPr/>
              </p:nvSpPr>
              <p:spPr>
                <a:xfrm>
                  <a:off x="1129848" y="2088545"/>
                  <a:ext cx="587403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altLang="zh-CN" sz="2800" dirty="0"/>
                    <a:t> </a:t>
                  </a:r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A2646C-90F7-4F36-B3B9-E27A1BE8E4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848" y="2088545"/>
                  <a:ext cx="587403" cy="6763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53C9F8-0233-4006-A9F8-F2BB318190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8818" y="139003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3476B67-87DA-4A7B-BB1E-535DE2D714DD}"/>
              </a:ext>
            </a:extLst>
          </p:cNvPr>
          <p:cNvGrpSpPr/>
          <p:nvPr/>
        </p:nvGrpSpPr>
        <p:grpSpPr>
          <a:xfrm>
            <a:off x="6585181" y="1844245"/>
            <a:ext cx="1945116" cy="1619268"/>
            <a:chOff x="8544230" y="847558"/>
            <a:chExt cx="2514401" cy="20931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15DB99-2C02-4DE0-ACB3-7A15BE6ADB7A}"/>
                    </a:ext>
                  </a:extLst>
                </p:cNvPr>
                <p:cNvSpPr txBox="1"/>
                <p:nvPr/>
              </p:nvSpPr>
              <p:spPr>
                <a:xfrm>
                  <a:off x="10093270" y="1488699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15DB99-2C02-4DE0-ACB3-7A15BE6AD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3270" y="1488699"/>
                  <a:ext cx="337405" cy="676353"/>
                </a:xfrm>
                <a:prstGeom prst="rect">
                  <a:avLst/>
                </a:prstGeom>
                <a:blipFill>
                  <a:blip r:embed="rId3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62DA47-D0D1-4715-A726-401BB1C8F350}"/>
                </a:ext>
              </a:extLst>
            </p:cNvPr>
            <p:cNvSpPr txBox="1"/>
            <p:nvPr/>
          </p:nvSpPr>
          <p:spPr>
            <a:xfrm>
              <a:off x="10701408" y="1131914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D5B0B55-13A8-45A1-854D-3775ADE2A898}"/>
                </a:ext>
              </a:extLst>
            </p:cNvPr>
            <p:cNvCxnSpPr/>
            <p:nvPr/>
          </p:nvCxnSpPr>
          <p:spPr>
            <a:xfrm flipH="1">
              <a:off x="9802719" y="847558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D84A9D9-CC7E-4684-AF31-BD8335297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84081" y="847558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8B1F6BA-A63E-4D8A-82FA-6547CEEDA5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2719" y="2103470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FD74846-3115-4AAE-AFAB-1D59EC0710B7}"/>
                </a:ext>
              </a:extLst>
            </p:cNvPr>
            <p:cNvCxnSpPr>
              <a:cxnSpLocks/>
            </p:cNvCxnSpPr>
            <p:nvPr/>
          </p:nvCxnSpPr>
          <p:spPr>
            <a:xfrm>
              <a:off x="10228420" y="847558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A6495E8-49BC-47BA-83AE-AA77BE5EDA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4230" y="847558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51ECFFC-D4CA-4766-891A-DA3DACB4838D}"/>
              </a:ext>
            </a:extLst>
          </p:cNvPr>
          <p:cNvGrpSpPr/>
          <p:nvPr/>
        </p:nvGrpSpPr>
        <p:grpSpPr>
          <a:xfrm>
            <a:off x="2665685" y="4919782"/>
            <a:ext cx="1945116" cy="1619268"/>
            <a:chOff x="3644270" y="3917255"/>
            <a:chExt cx="2514401" cy="209318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3F9AC3-4A67-4670-8EC0-8C2E38DDAED4}"/>
                </a:ext>
              </a:extLst>
            </p:cNvPr>
            <p:cNvCxnSpPr/>
            <p:nvPr/>
          </p:nvCxnSpPr>
          <p:spPr>
            <a:xfrm>
              <a:off x="3644270" y="3917255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15182FC-536D-4D29-9A55-32CEA0536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1545" y="3917255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DE243C-F189-4F6D-B6D8-2F0946C6080E}"/>
                </a:ext>
              </a:extLst>
            </p:cNvPr>
            <p:cNvCxnSpPr>
              <a:cxnSpLocks/>
            </p:cNvCxnSpPr>
            <p:nvPr/>
          </p:nvCxnSpPr>
          <p:spPr>
            <a:xfrm>
              <a:off x="4900182" y="5173166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B83AC13-5241-474F-95B4-9F633245D12D}"/>
                </a:ext>
              </a:extLst>
            </p:cNvPr>
            <p:cNvCxnSpPr>
              <a:cxnSpLocks/>
            </p:cNvCxnSpPr>
            <p:nvPr/>
          </p:nvCxnSpPr>
          <p:spPr>
            <a:xfrm>
              <a:off x="4458419" y="3917255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F65C460-33E9-4155-8109-AB58E780E751}"/>
                </a:ext>
              </a:extLst>
            </p:cNvPr>
            <p:cNvSpPr txBox="1"/>
            <p:nvPr/>
          </p:nvSpPr>
          <p:spPr>
            <a:xfrm>
              <a:off x="4922476" y="4169407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0737B5F-6A36-480F-AF25-1043AD894675}"/>
                    </a:ext>
                  </a:extLst>
                </p:cNvPr>
                <p:cNvSpPr txBox="1"/>
                <p:nvPr/>
              </p:nvSpPr>
              <p:spPr>
                <a:xfrm>
                  <a:off x="4267422" y="4724830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0737B5F-6A36-480F-AF25-1043AD894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422" y="4724830"/>
                  <a:ext cx="337405" cy="676353"/>
                </a:xfrm>
                <a:prstGeom prst="rect">
                  <a:avLst/>
                </a:prstGeom>
                <a:blipFill>
                  <a:blip r:embed="rId4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458B7F0-B72B-453F-8564-00BB1F6BAA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2759" y="3917255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BCA4BDB-E894-4584-8E31-49264E812740}"/>
              </a:ext>
            </a:extLst>
          </p:cNvPr>
          <p:cNvGrpSpPr/>
          <p:nvPr/>
        </p:nvGrpSpPr>
        <p:grpSpPr>
          <a:xfrm>
            <a:off x="5647902" y="4919784"/>
            <a:ext cx="1945115" cy="1619268"/>
            <a:chOff x="6763501" y="3917254"/>
            <a:chExt cx="2514400" cy="209318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1098920-6E2D-4B03-8C8A-DDC301A77C20}"/>
                </a:ext>
              </a:extLst>
            </p:cNvPr>
            <p:cNvCxnSpPr/>
            <p:nvPr/>
          </p:nvCxnSpPr>
          <p:spPr>
            <a:xfrm>
              <a:off x="6763501" y="391725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DF7C05-E0D5-4228-8F58-9AEFE717EDDE}"/>
                </a:ext>
              </a:extLst>
            </p:cNvPr>
            <p:cNvCxnSpPr>
              <a:cxnSpLocks/>
            </p:cNvCxnSpPr>
            <p:nvPr/>
          </p:nvCxnSpPr>
          <p:spPr>
            <a:xfrm>
              <a:off x="8019413" y="5173166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634D492-967B-459A-9E6D-0972339CA382}"/>
                </a:ext>
              </a:extLst>
            </p:cNvPr>
            <p:cNvGrpSpPr/>
            <p:nvPr/>
          </p:nvGrpSpPr>
          <p:grpSpPr>
            <a:xfrm flipH="1">
              <a:off x="7577649" y="3917254"/>
              <a:ext cx="860401" cy="837275"/>
              <a:chOff x="5790993" y="5777999"/>
              <a:chExt cx="1479774" cy="144000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7DA4822-5FC6-478B-A0D1-FF5F236784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0767" y="5777999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B628298-717D-4D71-9DC6-98364F2E5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0993" y="5777999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ABCB678-18A3-40BE-A8D5-BC5915FAFB8E}"/>
                </a:ext>
              </a:extLst>
            </p:cNvPr>
            <p:cNvSpPr txBox="1"/>
            <p:nvPr/>
          </p:nvSpPr>
          <p:spPr>
            <a:xfrm>
              <a:off x="7698062" y="4158320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8B0ADF-7AF4-480D-871D-91CE38F93936}"/>
                    </a:ext>
                  </a:extLst>
                </p:cNvPr>
                <p:cNvSpPr txBox="1"/>
                <p:nvPr/>
              </p:nvSpPr>
              <p:spPr>
                <a:xfrm>
                  <a:off x="8481241" y="4649947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8B0ADF-7AF4-480D-871D-91CE38F93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1241" y="4649947"/>
                  <a:ext cx="337405" cy="676353"/>
                </a:xfrm>
                <a:prstGeom prst="rect">
                  <a:avLst/>
                </a:prstGeom>
                <a:blipFill>
                  <a:blip r:embed="rId5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DC4E698-05CB-4DAD-83C2-7625932D6E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989" y="391725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32CFC24-3270-4C86-95AC-F463FD45394A}"/>
              </a:ext>
            </a:extLst>
          </p:cNvPr>
          <p:cNvGrpSpPr/>
          <p:nvPr/>
        </p:nvGrpSpPr>
        <p:grpSpPr>
          <a:xfrm>
            <a:off x="4152524" y="41305"/>
            <a:ext cx="1945116" cy="1634163"/>
            <a:chOff x="4667737" y="847559"/>
            <a:chExt cx="2514401" cy="2112441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9D649C7-763E-4D27-AA71-F1E3BFCABF8B}"/>
                </a:ext>
              </a:extLst>
            </p:cNvPr>
            <p:cNvCxnSpPr/>
            <p:nvPr/>
          </p:nvCxnSpPr>
          <p:spPr>
            <a:xfrm>
              <a:off x="4667737" y="86681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56553E4-761C-4E2C-ACC5-ECAAB5D417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44863" y="847559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73DAEC9-0C1E-4D9A-B183-FC616AD214E3}"/>
                </a:ext>
              </a:extLst>
            </p:cNvPr>
            <p:cNvCxnSpPr>
              <a:cxnSpLocks/>
            </p:cNvCxnSpPr>
            <p:nvPr/>
          </p:nvCxnSpPr>
          <p:spPr>
            <a:xfrm>
              <a:off x="5923650" y="2122725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F09BB17-6853-49AD-B683-879F22B8ED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9311" y="866814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EE3C7C-3027-4362-824C-103B27524D9E}"/>
                </a:ext>
              </a:extLst>
            </p:cNvPr>
            <p:cNvSpPr txBox="1"/>
            <p:nvPr/>
          </p:nvSpPr>
          <p:spPr>
            <a:xfrm>
              <a:off x="4856258" y="1140383"/>
              <a:ext cx="337405" cy="63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D01DD-A34E-4D00-8ABB-49C2F2CEA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6226" y="86681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5AB8569-26DC-42A6-9B7D-494A7860AE98}"/>
                </a:ext>
              </a:extLst>
            </p:cNvPr>
            <p:cNvSpPr txBox="1"/>
            <p:nvPr/>
          </p:nvSpPr>
          <p:spPr>
            <a:xfrm>
              <a:off x="6691336" y="1140383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</p:grpSp>
      <p:sp>
        <p:nvSpPr>
          <p:cNvPr id="56" name="Pentagon 55">
            <a:extLst>
              <a:ext uri="{FF2B5EF4-FFF2-40B4-BE49-F238E27FC236}">
                <a16:creationId xmlns:a16="http://schemas.microsoft.com/office/drawing/2014/main" id="{455AF7C4-361C-4073-82DF-DAEB42841053}"/>
              </a:ext>
            </a:extLst>
          </p:cNvPr>
          <p:cNvSpPr/>
          <p:nvPr/>
        </p:nvSpPr>
        <p:spPr>
          <a:xfrm>
            <a:off x="2688900" y="1021431"/>
            <a:ext cx="4842065" cy="4611489"/>
          </a:xfrm>
          <a:prstGeom prst="pentag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A3A679D-80EE-4B8C-846B-3DF392F7D598}"/>
              </a:ext>
            </a:extLst>
          </p:cNvPr>
          <p:cNvCxnSpPr>
            <a:cxnSpLocks/>
          </p:cNvCxnSpPr>
          <p:nvPr/>
        </p:nvCxnSpPr>
        <p:spPr>
          <a:xfrm flipH="1">
            <a:off x="4288608" y="5509501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FA2280A-23B4-4E46-BF9E-CC9D63117F06}"/>
              </a:ext>
            </a:extLst>
          </p:cNvPr>
          <p:cNvCxnSpPr>
            <a:cxnSpLocks/>
          </p:cNvCxnSpPr>
          <p:nvPr/>
        </p:nvCxnSpPr>
        <p:spPr>
          <a:xfrm rot="4320000" flipH="1">
            <a:off x="2626592" y="3781038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EB9C7DD-9E3E-4C90-A15A-975EFF52B9ED}"/>
              </a:ext>
            </a:extLst>
          </p:cNvPr>
          <p:cNvCxnSpPr>
            <a:cxnSpLocks/>
          </p:cNvCxnSpPr>
          <p:nvPr/>
        </p:nvCxnSpPr>
        <p:spPr>
          <a:xfrm rot="12960000">
            <a:off x="5397643" y="1947275"/>
            <a:ext cx="1670955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A92655E-1C16-4B96-B916-35A0AF45A7DC}"/>
              </a:ext>
            </a:extLst>
          </p:cNvPr>
          <p:cNvCxnSpPr>
            <a:cxnSpLocks/>
          </p:cNvCxnSpPr>
          <p:nvPr/>
        </p:nvCxnSpPr>
        <p:spPr>
          <a:xfrm rot="17280000" flipH="1">
            <a:off x="6207641" y="3781037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E467FBC-700B-4389-9953-8FB380A87F75}"/>
              </a:ext>
            </a:extLst>
          </p:cNvPr>
          <p:cNvCxnSpPr>
            <a:cxnSpLocks/>
          </p:cNvCxnSpPr>
          <p:nvPr/>
        </p:nvCxnSpPr>
        <p:spPr>
          <a:xfrm rot="8640000" flipH="1">
            <a:off x="3297403" y="1920119"/>
            <a:ext cx="1670955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CA611-F35C-41AE-9135-F57F4EBC3D4B}"/>
                  </a:ext>
                </a:extLst>
              </p:cNvPr>
              <p:cNvSpPr txBox="1"/>
              <p:nvPr/>
            </p:nvSpPr>
            <p:spPr>
              <a:xfrm>
                <a:off x="3973382" y="-37352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CA611-F35C-41AE-9135-F57F4EBC3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382" y="-373527"/>
                <a:ext cx="2301406" cy="461665"/>
              </a:xfrm>
              <a:prstGeom prst="rect">
                <a:avLst/>
              </a:prstGeom>
              <a:blipFill>
                <a:blip r:embed="rId6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9DA934-9864-4E63-A41C-F41208D4A925}"/>
                  </a:ext>
                </a:extLst>
              </p:cNvPr>
              <p:cNvSpPr txBox="1"/>
              <p:nvPr/>
            </p:nvSpPr>
            <p:spPr>
              <a:xfrm>
                <a:off x="1496693" y="1387818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9DA934-9864-4E63-A41C-F41208D4A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693" y="1387818"/>
                <a:ext cx="2301406" cy="461665"/>
              </a:xfrm>
              <a:prstGeom prst="rect">
                <a:avLst/>
              </a:prstGeom>
              <a:blipFill>
                <a:blip r:embed="rId7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9FF30E-CC66-40BD-AE86-9420EDA01B8F}"/>
                  </a:ext>
                </a:extLst>
              </p:cNvPr>
              <p:cNvSpPr txBox="1"/>
              <p:nvPr/>
            </p:nvSpPr>
            <p:spPr>
              <a:xfrm>
                <a:off x="6370869" y="1388666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9FF30E-CC66-40BD-AE86-9420EDA01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869" y="1388666"/>
                <a:ext cx="2301406" cy="461665"/>
              </a:xfrm>
              <a:prstGeom prst="rect">
                <a:avLst/>
              </a:prstGeom>
              <a:blipFill>
                <a:blip r:embed="rId8"/>
                <a:stretch>
                  <a:fillRect r="-2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46A0AA-A0D4-4221-9C42-8F57917D482D}"/>
                  </a:ext>
                </a:extLst>
              </p:cNvPr>
              <p:cNvSpPr txBox="1"/>
              <p:nvPr/>
            </p:nvSpPr>
            <p:spPr>
              <a:xfrm>
                <a:off x="2436980" y="445589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46A0AA-A0D4-4221-9C42-8F57917D4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980" y="4455897"/>
                <a:ext cx="2301406" cy="461665"/>
              </a:xfrm>
              <a:prstGeom prst="rect">
                <a:avLst/>
              </a:prstGeom>
              <a:blipFill>
                <a:blip r:embed="rId9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1D24A8-A24A-4564-B509-7D9C8C934458}"/>
                  </a:ext>
                </a:extLst>
              </p:cNvPr>
              <p:cNvSpPr txBox="1"/>
              <p:nvPr/>
            </p:nvSpPr>
            <p:spPr>
              <a:xfrm>
                <a:off x="5495590" y="445589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1D24A8-A24A-4564-B509-7D9C8C934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590" y="4455897"/>
                <a:ext cx="2301406" cy="461665"/>
              </a:xfrm>
              <a:prstGeom prst="rect">
                <a:avLst/>
              </a:prstGeom>
              <a:blipFill>
                <a:blip r:embed="rId10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ABB675-9A83-4753-B9FD-7D23262F9CAC}"/>
                  </a:ext>
                </a:extLst>
              </p:cNvPr>
              <p:cNvSpPr txBox="1"/>
              <p:nvPr/>
            </p:nvSpPr>
            <p:spPr>
              <a:xfrm>
                <a:off x="3957887" y="2041144"/>
                <a:ext cx="66144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ABB675-9A83-4753-B9FD-7D23262F9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887" y="2041144"/>
                <a:ext cx="661441" cy="470000"/>
              </a:xfrm>
              <a:prstGeom prst="rect">
                <a:avLst/>
              </a:prstGeom>
              <a:blipFill>
                <a:blip r:embed="rId11"/>
                <a:stretch>
                  <a:fillRect l="-1835" r="-7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74BD48-F498-4981-817A-5898750FCD90}"/>
                  </a:ext>
                </a:extLst>
              </p:cNvPr>
              <p:cNvSpPr txBox="1"/>
              <p:nvPr/>
            </p:nvSpPr>
            <p:spPr>
              <a:xfrm>
                <a:off x="4809738" y="1620644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74BD48-F498-4981-817A-5898750FC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738" y="1620644"/>
                <a:ext cx="62869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45B892-CC7D-4577-9903-47D02892C845}"/>
                  </a:ext>
                </a:extLst>
              </p:cNvPr>
              <p:cNvSpPr txBox="1"/>
              <p:nvPr/>
            </p:nvSpPr>
            <p:spPr>
              <a:xfrm>
                <a:off x="2374553" y="3412899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45B892-CC7D-4577-9903-47D02892C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553" y="3412899"/>
                <a:ext cx="62869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1739C6-AC33-4395-8CB3-766A0C349F0F}"/>
                  </a:ext>
                </a:extLst>
              </p:cNvPr>
              <p:cNvSpPr txBox="1"/>
              <p:nvPr/>
            </p:nvSpPr>
            <p:spPr>
              <a:xfrm>
                <a:off x="7271559" y="3396050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1739C6-AC33-4395-8CB3-766A0C349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59" y="3396050"/>
                <a:ext cx="62869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2862EA0-A8D3-479F-835C-218468BE347C}"/>
                  </a:ext>
                </a:extLst>
              </p:cNvPr>
              <p:cNvSpPr txBox="1"/>
              <p:nvPr/>
            </p:nvSpPr>
            <p:spPr>
              <a:xfrm>
                <a:off x="6296733" y="6473437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2862EA0-A8D3-479F-835C-218468BE3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733" y="6473437"/>
                <a:ext cx="628694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36FE25-77CA-4BD4-9739-29873F23A2CD}"/>
                  </a:ext>
                </a:extLst>
              </p:cNvPr>
              <p:cNvSpPr txBox="1"/>
              <p:nvPr/>
            </p:nvSpPr>
            <p:spPr>
              <a:xfrm>
                <a:off x="3329193" y="6478333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36FE25-77CA-4BD4-9739-29873F23A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193" y="6478333"/>
                <a:ext cx="628694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566E0C-DFFE-45D3-9683-F3279348D55B}"/>
                  </a:ext>
                </a:extLst>
              </p:cNvPr>
              <p:cNvSpPr txBox="1"/>
              <p:nvPr/>
            </p:nvSpPr>
            <p:spPr>
              <a:xfrm>
                <a:off x="5735132" y="2025498"/>
                <a:ext cx="661441" cy="485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566E0C-DFFE-45D3-9683-F3279348D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132" y="2025498"/>
                <a:ext cx="661441" cy="4857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3EE33FE-987F-4030-8189-1A52D5AC7B5B}"/>
                  </a:ext>
                </a:extLst>
              </p:cNvPr>
              <p:cNvSpPr txBox="1"/>
              <p:nvPr/>
            </p:nvSpPr>
            <p:spPr>
              <a:xfrm>
                <a:off x="6224551" y="3472079"/>
                <a:ext cx="6614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3EE33FE-987F-4030-8189-1A52D5AC7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51" y="3472079"/>
                <a:ext cx="661441" cy="461665"/>
              </a:xfrm>
              <a:prstGeom prst="rect">
                <a:avLst/>
              </a:prstGeom>
              <a:blipFill>
                <a:blip r:embed="rId18"/>
                <a:stretch>
                  <a:fillRect l="-1835" r="-8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19D89E3-C0BD-433C-A268-64C3C8E1D0A1}"/>
                  </a:ext>
                </a:extLst>
              </p:cNvPr>
              <p:cNvSpPr txBox="1"/>
              <p:nvPr/>
            </p:nvSpPr>
            <p:spPr>
              <a:xfrm>
                <a:off x="4793364" y="4957980"/>
                <a:ext cx="6614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19D89E3-C0BD-433C-A268-64C3C8E1D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364" y="4957980"/>
                <a:ext cx="661441" cy="461665"/>
              </a:xfrm>
              <a:prstGeom prst="rect">
                <a:avLst/>
              </a:prstGeom>
              <a:blipFill>
                <a:blip r:embed="rId19"/>
                <a:stretch>
                  <a:fillRect l="-1835" r="-36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D24885-07A6-46AF-BC8F-7CDA8DAC031E}"/>
                  </a:ext>
                </a:extLst>
              </p:cNvPr>
              <p:cNvSpPr txBox="1"/>
              <p:nvPr/>
            </p:nvSpPr>
            <p:spPr>
              <a:xfrm>
                <a:off x="3519389" y="3502404"/>
                <a:ext cx="12894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𝜎𝜎𝜎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D24885-07A6-46AF-BC8F-7CDA8DAC0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389" y="3502404"/>
                <a:ext cx="1289407" cy="461665"/>
              </a:xfrm>
              <a:prstGeom prst="rect">
                <a:avLst/>
              </a:prstGeom>
              <a:blipFill>
                <a:blip r:embed="rId20"/>
                <a:stretch>
                  <a:fillRect r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816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>
            <a:extLst>
              <a:ext uri="{FF2B5EF4-FFF2-40B4-BE49-F238E27FC236}">
                <a16:creationId xmlns:a16="http://schemas.microsoft.com/office/drawing/2014/main" id="{E0DE4E31-2B5F-4088-A064-540DDC95E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79597" y="-65831"/>
            <a:ext cx="6968371" cy="704898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1674DA2-A4DB-4F22-9F60-60F1BEA605D4}"/>
              </a:ext>
            </a:extLst>
          </p:cNvPr>
          <p:cNvGrpSpPr/>
          <p:nvPr/>
        </p:nvGrpSpPr>
        <p:grpSpPr>
          <a:xfrm>
            <a:off x="4246497" y="-140675"/>
            <a:ext cx="6968371" cy="7069014"/>
            <a:chOff x="1496693" y="-369843"/>
            <a:chExt cx="7175582" cy="730984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B837868-AD27-43B5-A515-F4539D38010A}"/>
                </a:ext>
              </a:extLst>
            </p:cNvPr>
            <p:cNvGrpSpPr/>
            <p:nvPr/>
          </p:nvGrpSpPr>
          <p:grpSpPr>
            <a:xfrm>
              <a:off x="1720269" y="1838706"/>
              <a:ext cx="1945116" cy="1619268"/>
              <a:chOff x="660329" y="1390034"/>
              <a:chExt cx="2514401" cy="2093186"/>
            </a:xfrm>
          </p:grpSpPr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3AB86F6C-CEA3-4A8C-8DF1-40C92ABA407E}"/>
                  </a:ext>
                </a:extLst>
              </p:cNvPr>
              <p:cNvCxnSpPr/>
              <p:nvPr/>
            </p:nvCxnSpPr>
            <p:spPr>
              <a:xfrm>
                <a:off x="660329" y="139003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353F210C-CBA8-4DC4-A788-5462F531FE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604" y="1390034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B9F7E5C-6A9B-4B3E-B842-7A8219315F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6241" y="2645945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42630C30-1068-4CFB-818B-90436C53BB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1902" y="139003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5B89C886-1975-405A-9F66-28BA6AB694ED}"/>
                      </a:ext>
                    </a:extLst>
                  </p:cNvPr>
                  <p:cNvSpPr txBox="1"/>
                  <p:nvPr/>
                </p:nvSpPr>
                <p:spPr>
                  <a:xfrm>
                    <a:off x="718273" y="1597273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5B89C886-1975-405A-9F66-28BA6AB694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8273" y="1597273"/>
                    <a:ext cx="337405" cy="67635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A2646C-90F7-4F36-B3B9-E27A1BE8E408}"/>
                  </a:ext>
                </a:extLst>
              </p:cNvPr>
              <p:cNvSpPr txBox="1"/>
              <p:nvPr/>
            </p:nvSpPr>
            <p:spPr>
              <a:xfrm>
                <a:off x="1129848" y="2088545"/>
                <a:ext cx="587403" cy="676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b </a:t>
                </a:r>
                <a:endParaRPr lang="zh-CN" altLang="en-US" sz="2800" dirty="0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53C9F8-0233-4006-A9F8-F2BB318190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18818" y="139003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3476B67-87DA-4A7B-BB1E-535DE2D714DD}"/>
                </a:ext>
              </a:extLst>
            </p:cNvPr>
            <p:cNvGrpSpPr/>
            <p:nvPr/>
          </p:nvGrpSpPr>
          <p:grpSpPr>
            <a:xfrm>
              <a:off x="6585181" y="1844245"/>
              <a:ext cx="1945116" cy="1619268"/>
              <a:chOff x="8544230" y="847558"/>
              <a:chExt cx="2514401" cy="20931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1D15DB99-2C02-4DE0-ACB3-7A15BE6ADB7A}"/>
                      </a:ext>
                    </a:extLst>
                  </p:cNvPr>
                  <p:cNvSpPr txBox="1"/>
                  <p:nvPr/>
                </p:nvSpPr>
                <p:spPr>
                  <a:xfrm>
                    <a:off x="10093270" y="1488699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1D15DB99-2C02-4DE0-ACB3-7A15BE6ADB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93270" y="1488699"/>
                    <a:ext cx="337405" cy="67635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62DA47-D0D1-4715-A726-401BB1C8F350}"/>
                  </a:ext>
                </a:extLst>
              </p:cNvPr>
              <p:cNvSpPr txBox="1"/>
              <p:nvPr/>
            </p:nvSpPr>
            <p:spPr>
              <a:xfrm>
                <a:off x="10701408" y="1131914"/>
                <a:ext cx="337405" cy="676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c</a:t>
                </a:r>
                <a:endParaRPr lang="zh-CN" altLang="en-US" sz="2800" dirty="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D5B0B55-13A8-45A1-854D-3775ADE2A898}"/>
                  </a:ext>
                </a:extLst>
              </p:cNvPr>
              <p:cNvCxnSpPr/>
              <p:nvPr/>
            </p:nvCxnSpPr>
            <p:spPr>
              <a:xfrm flipH="1">
                <a:off x="9802719" y="847558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D84A9D9-CC7E-4684-AF31-BD83352976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384081" y="847558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8B1F6BA-A63E-4D8A-82FA-6547CEEDA5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02719" y="2103470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FD74846-3115-4AAE-AFAB-1D59EC0710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8420" y="847558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A6495E8-49BC-47BA-83AE-AA77BE5EDA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544230" y="847558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51ECFFC-D4CA-4766-891A-DA3DACB4838D}"/>
                </a:ext>
              </a:extLst>
            </p:cNvPr>
            <p:cNvGrpSpPr/>
            <p:nvPr/>
          </p:nvGrpSpPr>
          <p:grpSpPr>
            <a:xfrm>
              <a:off x="2665685" y="4919782"/>
              <a:ext cx="1945116" cy="1619268"/>
              <a:chOff x="3644270" y="3917255"/>
              <a:chExt cx="2514401" cy="2093186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A3F9AC3-4A67-4670-8EC0-8C2E38DDAED4}"/>
                  </a:ext>
                </a:extLst>
              </p:cNvPr>
              <p:cNvCxnSpPr/>
              <p:nvPr/>
            </p:nvCxnSpPr>
            <p:spPr>
              <a:xfrm>
                <a:off x="3644270" y="3917255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15182FC-536D-4D29-9A55-32CEA05366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81545" y="3917255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6DE243C-F189-4F6D-B6D8-2F0946C60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0182" y="5173166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B83AC13-5241-474F-95B4-9F633245D1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8419" y="3917255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65C460-33E9-4155-8109-AB58E780E751}"/>
                  </a:ext>
                </a:extLst>
              </p:cNvPr>
              <p:cNvSpPr txBox="1"/>
              <p:nvPr/>
            </p:nvSpPr>
            <p:spPr>
              <a:xfrm>
                <a:off x="4922476" y="4169407"/>
                <a:ext cx="337405" cy="676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e</a:t>
                </a:r>
                <a:endParaRPr lang="zh-CN" altLang="en-US" sz="28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0737B5F-6A36-480F-AF25-1043AD894675}"/>
                  </a:ext>
                </a:extLst>
              </p:cNvPr>
              <p:cNvSpPr txBox="1"/>
              <p:nvPr/>
            </p:nvSpPr>
            <p:spPr>
              <a:xfrm>
                <a:off x="4267422" y="4724830"/>
                <a:ext cx="337405" cy="676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b</a:t>
                </a:r>
                <a:endParaRPr lang="zh-CN" altLang="en-US" sz="2800" dirty="0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458B7F0-B72B-453F-8564-00BB1F6BAA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2759" y="3917255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BCA4BDB-E894-4584-8E31-49264E812740}"/>
                </a:ext>
              </a:extLst>
            </p:cNvPr>
            <p:cNvGrpSpPr/>
            <p:nvPr/>
          </p:nvGrpSpPr>
          <p:grpSpPr>
            <a:xfrm>
              <a:off x="5647902" y="4919784"/>
              <a:ext cx="1945115" cy="1619268"/>
              <a:chOff x="6763501" y="3917254"/>
              <a:chExt cx="2514400" cy="2093187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1098920-6E2D-4B03-8C8A-DDC301A77C20}"/>
                  </a:ext>
                </a:extLst>
              </p:cNvPr>
              <p:cNvCxnSpPr/>
              <p:nvPr/>
            </p:nvCxnSpPr>
            <p:spPr>
              <a:xfrm>
                <a:off x="6763501" y="391725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CDF7C05-E0D5-4228-8F58-9AEFE717ED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9413" y="5173166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634D492-967B-459A-9E6D-0972339CA382}"/>
                  </a:ext>
                </a:extLst>
              </p:cNvPr>
              <p:cNvGrpSpPr/>
              <p:nvPr/>
            </p:nvGrpSpPr>
            <p:grpSpPr>
              <a:xfrm flipH="1">
                <a:off x="7577649" y="3917254"/>
                <a:ext cx="860401" cy="837275"/>
                <a:chOff x="5790993" y="5777999"/>
                <a:chExt cx="1479774" cy="1440000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07DA4822-5FC6-478B-A0D1-FF5F236784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30767" y="5777999"/>
                  <a:ext cx="144000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0B628298-717D-4D71-9DC6-98364F2E56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0993" y="5777999"/>
                  <a:ext cx="720000" cy="72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BCB678-18A3-40BE-A8D5-BC5915FAFB8E}"/>
                  </a:ext>
                </a:extLst>
              </p:cNvPr>
              <p:cNvSpPr txBox="1"/>
              <p:nvPr/>
            </p:nvSpPr>
            <p:spPr>
              <a:xfrm>
                <a:off x="7698062" y="4158320"/>
                <a:ext cx="337405" cy="676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e</a:t>
                </a:r>
                <a:endParaRPr lang="zh-CN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D8B0ADF-7AF4-480D-871D-91CE38F93936}"/>
                      </a:ext>
                    </a:extLst>
                  </p:cNvPr>
                  <p:cNvSpPr txBox="1"/>
                  <p:nvPr/>
                </p:nvSpPr>
                <p:spPr>
                  <a:xfrm>
                    <a:off x="8481241" y="4649947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D8B0ADF-7AF4-480D-871D-91CE38F939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1241" y="4649947"/>
                    <a:ext cx="337405" cy="67635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DC4E698-05CB-4DAD-83C2-7625932D6E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21989" y="391725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32CFC24-3270-4C86-95AC-F463FD45394A}"/>
                </a:ext>
              </a:extLst>
            </p:cNvPr>
            <p:cNvGrpSpPr/>
            <p:nvPr/>
          </p:nvGrpSpPr>
          <p:grpSpPr>
            <a:xfrm>
              <a:off x="4152524" y="41305"/>
              <a:ext cx="1945116" cy="1634163"/>
              <a:chOff x="4667737" y="847559"/>
              <a:chExt cx="2514401" cy="211244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9D649C7-763E-4D27-AA71-F1E3BFCABF8B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56553E4-761C-4E2C-ACC5-ECAAB5D417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73DAEC9-0C1E-4D9A-B183-FC616AD21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F09BB17-6853-49AD-B683-879F22B8ED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7CEE3C7C-3027-4362-824C-103B27524D9E}"/>
                      </a:ext>
                    </a:extLst>
                  </p:cNvPr>
                  <p:cNvSpPr txBox="1"/>
                  <p:nvPr/>
                </p:nvSpPr>
                <p:spPr>
                  <a:xfrm>
                    <a:off x="4856258" y="1140383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7CEE3C7C-3027-4362-824C-103B27524D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6258" y="1140383"/>
                    <a:ext cx="337405" cy="67635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46D01DD-A34E-4D00-8ABB-49C2F2CEA5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5AB8569-26DC-42A6-9B7D-494A7860AE98}"/>
                  </a:ext>
                </a:extLst>
              </p:cNvPr>
              <p:cNvSpPr txBox="1"/>
              <p:nvPr/>
            </p:nvSpPr>
            <p:spPr>
              <a:xfrm>
                <a:off x="6691336" y="1140383"/>
                <a:ext cx="337405" cy="676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c</a:t>
                </a:r>
                <a:endParaRPr lang="zh-CN" altLang="en-US" sz="2800" dirty="0"/>
              </a:p>
            </p:txBody>
          </p:sp>
        </p:grpSp>
        <p:sp>
          <p:nvSpPr>
            <p:cNvPr id="56" name="Pentagon 55">
              <a:extLst>
                <a:ext uri="{FF2B5EF4-FFF2-40B4-BE49-F238E27FC236}">
                  <a16:creationId xmlns:a16="http://schemas.microsoft.com/office/drawing/2014/main" id="{455AF7C4-361C-4073-82DF-DAEB42841053}"/>
                </a:ext>
              </a:extLst>
            </p:cNvPr>
            <p:cNvSpPr/>
            <p:nvPr/>
          </p:nvSpPr>
          <p:spPr>
            <a:xfrm>
              <a:off x="2688900" y="1021431"/>
              <a:ext cx="4842065" cy="4611489"/>
            </a:xfrm>
            <a:prstGeom prst="pentagon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A3A679D-80EE-4B8C-846B-3DF392F7D5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8608" y="5509501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FA2280A-23B4-4E46-BF9E-CC9D63117F06}"/>
                </a:ext>
              </a:extLst>
            </p:cNvPr>
            <p:cNvCxnSpPr>
              <a:cxnSpLocks/>
            </p:cNvCxnSpPr>
            <p:nvPr/>
          </p:nvCxnSpPr>
          <p:spPr>
            <a:xfrm rot="4320000" flipH="1">
              <a:off x="2626592" y="3781038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EB9C7DD-9E3E-4C90-A15A-975EFF52B9ED}"/>
                </a:ext>
              </a:extLst>
            </p:cNvPr>
            <p:cNvCxnSpPr>
              <a:cxnSpLocks/>
            </p:cNvCxnSpPr>
            <p:nvPr/>
          </p:nvCxnSpPr>
          <p:spPr>
            <a:xfrm rot="12960000">
              <a:off x="5397643" y="1947275"/>
              <a:ext cx="167095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A92655E-1C16-4B96-B916-35A0AF45A7DC}"/>
                </a:ext>
              </a:extLst>
            </p:cNvPr>
            <p:cNvCxnSpPr>
              <a:cxnSpLocks/>
            </p:cNvCxnSpPr>
            <p:nvPr/>
          </p:nvCxnSpPr>
          <p:spPr>
            <a:xfrm rot="17280000" flipH="1">
              <a:off x="6207641" y="3781037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E467FBC-700B-4389-9953-8FB380A87F75}"/>
                </a:ext>
              </a:extLst>
            </p:cNvPr>
            <p:cNvCxnSpPr>
              <a:cxnSpLocks/>
            </p:cNvCxnSpPr>
            <p:nvPr/>
          </p:nvCxnSpPr>
          <p:spPr>
            <a:xfrm rot="8640000" flipH="1">
              <a:off x="3297403" y="1920119"/>
              <a:ext cx="167095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F9DA934-9864-4E63-A41C-F41208D4A925}"/>
                    </a:ext>
                  </a:extLst>
                </p:cNvPr>
                <p:cNvSpPr txBox="1"/>
                <p:nvPr/>
              </p:nvSpPr>
              <p:spPr>
                <a:xfrm>
                  <a:off x="1496693" y="1387818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F9DA934-9864-4E63-A41C-F41208D4A9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6693" y="1387818"/>
                  <a:ext cx="2301406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186" r="-7650" b="-205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9FF30E-CC66-40BD-AE86-9420EDA01B8F}"/>
                    </a:ext>
                  </a:extLst>
                </p:cNvPr>
                <p:cNvSpPr txBox="1"/>
                <p:nvPr/>
              </p:nvSpPr>
              <p:spPr>
                <a:xfrm>
                  <a:off x="6370869" y="1388666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9FF30E-CC66-40BD-AE86-9420EDA01B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0869" y="1388666"/>
                  <a:ext cx="2301406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2180" r="-7629" b="-205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046A0AA-A0D4-4221-9C42-8F57917D482D}"/>
                    </a:ext>
                  </a:extLst>
                </p:cNvPr>
                <p:cNvSpPr txBox="1"/>
                <p:nvPr/>
              </p:nvSpPr>
              <p:spPr>
                <a:xfrm>
                  <a:off x="2436980" y="4455897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046A0AA-A0D4-4221-9C42-8F57917D48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6980" y="4455897"/>
                  <a:ext cx="2301406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2180" r="-7629" b="-202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B1D24A8-A24A-4564-B509-7D9C8C934458}"/>
                    </a:ext>
                  </a:extLst>
                </p:cNvPr>
                <p:cNvSpPr txBox="1"/>
                <p:nvPr/>
              </p:nvSpPr>
              <p:spPr>
                <a:xfrm>
                  <a:off x="5495590" y="4455897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B1D24A8-A24A-4564-B509-7D9C8C934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5590" y="4455897"/>
                  <a:ext cx="2301406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2186" r="-7650" b="-202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1ABB675-9A83-4753-B9FD-7D23262F9CAC}"/>
                    </a:ext>
                  </a:extLst>
                </p:cNvPr>
                <p:cNvSpPr txBox="1"/>
                <p:nvPr/>
              </p:nvSpPr>
              <p:spPr>
                <a:xfrm>
                  <a:off x="3727128" y="2079863"/>
                  <a:ext cx="1171832" cy="4682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1ABB675-9A83-4753-B9FD-7D23262F9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7128" y="2079863"/>
                  <a:ext cx="1171832" cy="468205"/>
                </a:xfrm>
                <a:prstGeom prst="rect">
                  <a:avLst/>
                </a:prstGeom>
                <a:blipFill>
                  <a:blip r:embed="rId11"/>
                  <a:stretch>
                    <a:fillRect b="-13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74BD48-F498-4981-817A-5898750FCD90}"/>
                    </a:ext>
                  </a:extLst>
                </p:cNvPr>
                <p:cNvSpPr txBox="1"/>
                <p:nvPr/>
              </p:nvSpPr>
              <p:spPr>
                <a:xfrm>
                  <a:off x="4809738" y="1620644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74BD48-F498-4981-817A-5898750FCD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738" y="1620644"/>
                  <a:ext cx="628694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445B892-CC7D-4577-9903-47D02892C845}"/>
                    </a:ext>
                  </a:extLst>
                </p:cNvPr>
                <p:cNvSpPr txBox="1"/>
                <p:nvPr/>
              </p:nvSpPr>
              <p:spPr>
                <a:xfrm>
                  <a:off x="2374553" y="3412899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445B892-CC7D-4577-9903-47D02892C8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4553" y="3412899"/>
                  <a:ext cx="628694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E1739C6-AC33-4395-8CB3-766A0C349F0F}"/>
                    </a:ext>
                  </a:extLst>
                </p:cNvPr>
                <p:cNvSpPr txBox="1"/>
                <p:nvPr/>
              </p:nvSpPr>
              <p:spPr>
                <a:xfrm>
                  <a:off x="7271559" y="3396050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E1739C6-AC33-4395-8CB3-766A0C349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1559" y="3396050"/>
                  <a:ext cx="628694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02862EA0-A8D3-479F-835C-218468BE347C}"/>
                    </a:ext>
                  </a:extLst>
                </p:cNvPr>
                <p:cNvSpPr txBox="1"/>
                <p:nvPr/>
              </p:nvSpPr>
              <p:spPr>
                <a:xfrm>
                  <a:off x="6296733" y="6473437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02862EA0-A8D3-479F-835C-218468BE34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6733" y="6473437"/>
                  <a:ext cx="628694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C36FE25-77CA-4BD4-9739-29873F23A2CD}"/>
                    </a:ext>
                  </a:extLst>
                </p:cNvPr>
                <p:cNvSpPr txBox="1"/>
                <p:nvPr/>
              </p:nvSpPr>
              <p:spPr>
                <a:xfrm>
                  <a:off x="3329193" y="6478333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C36FE25-77CA-4BD4-9739-29873F23A2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193" y="6478333"/>
                  <a:ext cx="628694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A566E0C-DFFE-45D3-9683-F3279348D55B}"/>
                    </a:ext>
                  </a:extLst>
                </p:cNvPr>
                <p:cNvSpPr txBox="1"/>
                <p:nvPr/>
              </p:nvSpPr>
              <p:spPr>
                <a:xfrm>
                  <a:off x="5262342" y="2025498"/>
                  <a:ext cx="1134231" cy="626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A566E0C-DFFE-45D3-9683-F3279348D5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342" y="2025498"/>
                  <a:ext cx="1134231" cy="626133"/>
                </a:xfrm>
                <a:prstGeom prst="rect">
                  <a:avLst/>
                </a:prstGeom>
                <a:blipFill>
                  <a:blip r:embed="rId17"/>
                  <a:stretch>
                    <a:fillRect r="-221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919D89E3-C0BD-433C-A268-64C3C8E1D0A1}"/>
                    </a:ext>
                  </a:extLst>
                </p:cNvPr>
                <p:cNvSpPr txBox="1"/>
                <p:nvPr/>
              </p:nvSpPr>
              <p:spPr>
                <a:xfrm>
                  <a:off x="4478075" y="4892796"/>
                  <a:ext cx="661441" cy="6661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919D89E3-C0BD-433C-A268-64C3C8E1D0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8075" y="4892796"/>
                  <a:ext cx="661441" cy="666144"/>
                </a:xfrm>
                <a:prstGeom prst="rect">
                  <a:avLst/>
                </a:prstGeom>
                <a:blipFill>
                  <a:blip r:embed="rId18"/>
                  <a:stretch>
                    <a:fillRect r="-761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AA9724A-732E-4F60-9548-D8448FD9DA47}"/>
                    </a:ext>
                  </a:extLst>
                </p:cNvPr>
                <p:cNvSpPr txBox="1"/>
                <p:nvPr/>
              </p:nvSpPr>
              <p:spPr>
                <a:xfrm>
                  <a:off x="3915506" y="-369843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AA9724A-732E-4F60-9548-D8448FD9DA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5506" y="-369843"/>
                  <a:ext cx="2301406" cy="461665"/>
                </a:xfrm>
                <a:prstGeom prst="rect">
                  <a:avLst/>
                </a:prstGeom>
                <a:blipFill>
                  <a:blip r:embed="rId19"/>
                  <a:stretch>
                    <a:fillRect l="-2180" r="-7357" b="-205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AEFAD387-E59D-411B-B4E0-7024419AE990}"/>
                    </a:ext>
                  </a:extLst>
                </p:cNvPr>
                <p:cNvSpPr txBox="1"/>
                <p:nvPr/>
              </p:nvSpPr>
              <p:spPr>
                <a:xfrm>
                  <a:off x="3429898" y="3309527"/>
                  <a:ext cx="1351831" cy="6923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𝜓𝜎𝜎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AEFAD387-E59D-411B-B4E0-7024419AE9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898" y="3309527"/>
                  <a:ext cx="1351831" cy="69230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7511E8B-0A48-468C-9041-C6DEA2C25B36}"/>
                    </a:ext>
                  </a:extLst>
                </p:cNvPr>
                <p:cNvSpPr txBox="1"/>
                <p:nvPr/>
              </p:nvSpPr>
              <p:spPr>
                <a:xfrm>
                  <a:off x="5748102" y="3410617"/>
                  <a:ext cx="117183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7511E8B-0A48-468C-9041-C6DEA2C25B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8102" y="3410617"/>
                  <a:ext cx="1171832" cy="461665"/>
                </a:xfrm>
                <a:prstGeom prst="rect">
                  <a:avLst/>
                </a:prstGeom>
                <a:blipFill>
                  <a:blip r:embed="rId21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44C34C79-0970-4837-BA84-66D73EBFEA30}"/>
                    </a:ext>
                  </a:extLst>
                </p:cNvPr>
                <p:cNvSpPr txBox="1"/>
                <p:nvPr/>
              </p:nvSpPr>
              <p:spPr>
                <a:xfrm>
                  <a:off x="3834282" y="2527237"/>
                  <a:ext cx="96048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44C34C79-0970-4837-BA84-66D73EBFEA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4282" y="2527237"/>
                  <a:ext cx="960485" cy="338554"/>
                </a:xfrm>
                <a:prstGeom prst="rect">
                  <a:avLst/>
                </a:prstGeom>
                <a:blipFill>
                  <a:blip r:embed="rId22"/>
                  <a:stretch>
                    <a:fillRect b="-150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ED03906D-9BB8-4B1F-B633-91F6DC1194DB}"/>
                    </a:ext>
                  </a:extLst>
                </p:cNvPr>
                <p:cNvSpPr txBox="1"/>
                <p:nvPr/>
              </p:nvSpPr>
              <p:spPr>
                <a:xfrm>
                  <a:off x="5399930" y="2548933"/>
                  <a:ext cx="96048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ED03906D-9BB8-4B1F-B633-91F6DC1194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9930" y="2548933"/>
                  <a:ext cx="960485" cy="338554"/>
                </a:xfrm>
                <a:prstGeom prst="rect">
                  <a:avLst/>
                </a:prstGeom>
                <a:blipFill>
                  <a:blip r:embed="rId23"/>
                  <a:stretch>
                    <a:fillRect b="-129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6DB1C822-1872-43C4-AF14-B61602F187E0}"/>
                    </a:ext>
                  </a:extLst>
                </p:cNvPr>
                <p:cNvSpPr txBox="1"/>
                <p:nvPr/>
              </p:nvSpPr>
              <p:spPr>
                <a:xfrm>
                  <a:off x="4638944" y="5555878"/>
                  <a:ext cx="96048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6DB1C822-1872-43C4-AF14-B61602F18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8944" y="5555878"/>
                  <a:ext cx="960485" cy="338554"/>
                </a:xfrm>
                <a:prstGeom prst="rect">
                  <a:avLst/>
                </a:prstGeom>
                <a:blipFill>
                  <a:blip r:embed="rId24"/>
                  <a:stretch>
                    <a:fillRect b="-129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9E4B3374-D943-46C1-BAB1-824D39F7C4E0}"/>
              </a:ext>
            </a:extLst>
          </p:cNvPr>
          <p:cNvSpPr/>
          <p:nvPr/>
        </p:nvSpPr>
        <p:spPr>
          <a:xfrm>
            <a:off x="2089924" y="2532771"/>
            <a:ext cx="2111800" cy="1046032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83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B5A8717-DCCC-4577-AE63-443D98AD2CD3}"/>
              </a:ext>
            </a:extLst>
          </p:cNvPr>
          <p:cNvGrpSpPr/>
          <p:nvPr/>
        </p:nvGrpSpPr>
        <p:grpSpPr>
          <a:xfrm>
            <a:off x="4354457" y="-118074"/>
            <a:ext cx="6844496" cy="6976074"/>
            <a:chOff x="1496693" y="-373527"/>
            <a:chExt cx="7175582" cy="731352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B837868-AD27-43B5-A515-F4539D38010A}"/>
                </a:ext>
              </a:extLst>
            </p:cNvPr>
            <p:cNvGrpSpPr/>
            <p:nvPr/>
          </p:nvGrpSpPr>
          <p:grpSpPr>
            <a:xfrm>
              <a:off x="1720269" y="1838706"/>
              <a:ext cx="1945116" cy="1619268"/>
              <a:chOff x="660329" y="1390034"/>
              <a:chExt cx="2514401" cy="2093186"/>
            </a:xfrm>
          </p:grpSpPr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3AB86F6C-CEA3-4A8C-8DF1-40C92ABA407E}"/>
                  </a:ext>
                </a:extLst>
              </p:cNvPr>
              <p:cNvCxnSpPr/>
              <p:nvPr/>
            </p:nvCxnSpPr>
            <p:spPr>
              <a:xfrm>
                <a:off x="660329" y="139003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353F210C-CBA8-4DC4-A788-5462F531FE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604" y="1390034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B9F7E5C-6A9B-4B3E-B842-7A8219315F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6241" y="2645945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42630C30-1068-4CFB-818B-90436C53BB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1902" y="139003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89C886-1975-405A-9F66-28BA6AB694ED}"/>
                  </a:ext>
                </a:extLst>
              </p:cNvPr>
              <p:cNvSpPr txBox="1"/>
              <p:nvPr/>
            </p:nvSpPr>
            <p:spPr>
              <a:xfrm>
                <a:off x="718273" y="1597273"/>
                <a:ext cx="337405" cy="630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0A2646C-90F7-4F36-B3B9-E27A1BE8E408}"/>
                      </a:ext>
                    </a:extLst>
                  </p:cNvPr>
                  <p:cNvSpPr txBox="1"/>
                  <p:nvPr/>
                </p:nvSpPr>
                <p:spPr>
                  <a:xfrm>
                    <a:off x="1129848" y="2088545"/>
                    <a:ext cx="587403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a14:m>
                    <a:r>
                      <a:rPr lang="en-US" altLang="zh-CN" sz="2800" dirty="0"/>
                      <a:t> </a:t>
                    </a:r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0A2646C-90F7-4F36-B3B9-E27A1BE8E4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9848" y="2088545"/>
                    <a:ext cx="587403" cy="67635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53C9F8-0233-4006-A9F8-F2BB318190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18818" y="139003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3476B67-87DA-4A7B-BB1E-535DE2D714DD}"/>
                </a:ext>
              </a:extLst>
            </p:cNvPr>
            <p:cNvGrpSpPr/>
            <p:nvPr/>
          </p:nvGrpSpPr>
          <p:grpSpPr>
            <a:xfrm>
              <a:off x="6585181" y="1844245"/>
              <a:ext cx="1945116" cy="1619268"/>
              <a:chOff x="8544230" y="847558"/>
              <a:chExt cx="2514401" cy="20931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1D15DB99-2C02-4DE0-ACB3-7A15BE6ADB7A}"/>
                      </a:ext>
                    </a:extLst>
                  </p:cNvPr>
                  <p:cNvSpPr txBox="1"/>
                  <p:nvPr/>
                </p:nvSpPr>
                <p:spPr>
                  <a:xfrm>
                    <a:off x="10093270" y="1488699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1D15DB99-2C02-4DE0-ACB3-7A15BE6ADB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93270" y="1488699"/>
                    <a:ext cx="337405" cy="67635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62DA47-D0D1-4715-A726-401BB1C8F350}"/>
                  </a:ext>
                </a:extLst>
              </p:cNvPr>
              <p:cNvSpPr txBox="1"/>
              <p:nvPr/>
            </p:nvSpPr>
            <p:spPr>
              <a:xfrm>
                <a:off x="10701407" y="1131914"/>
                <a:ext cx="337405" cy="70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c</a:t>
                </a:r>
                <a:endParaRPr lang="zh-CN" altLang="en-US" sz="2800" dirty="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D5B0B55-13A8-45A1-854D-3775ADE2A898}"/>
                  </a:ext>
                </a:extLst>
              </p:cNvPr>
              <p:cNvCxnSpPr/>
              <p:nvPr/>
            </p:nvCxnSpPr>
            <p:spPr>
              <a:xfrm flipH="1">
                <a:off x="9802719" y="847558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D84A9D9-CC7E-4684-AF31-BD83352976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384081" y="847558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8B1F6BA-A63E-4D8A-82FA-6547CEEDA5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02719" y="2103470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FD74846-3115-4AAE-AFAB-1D59EC0710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8420" y="847558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A6495E8-49BC-47BA-83AE-AA77BE5EDA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544230" y="847558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51ECFFC-D4CA-4766-891A-DA3DACB4838D}"/>
                </a:ext>
              </a:extLst>
            </p:cNvPr>
            <p:cNvGrpSpPr/>
            <p:nvPr/>
          </p:nvGrpSpPr>
          <p:grpSpPr>
            <a:xfrm>
              <a:off x="2665685" y="4919782"/>
              <a:ext cx="1945116" cy="1619268"/>
              <a:chOff x="3644270" y="3917255"/>
              <a:chExt cx="2514401" cy="2093186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A3F9AC3-4A67-4670-8EC0-8C2E38DDAED4}"/>
                  </a:ext>
                </a:extLst>
              </p:cNvPr>
              <p:cNvCxnSpPr/>
              <p:nvPr/>
            </p:nvCxnSpPr>
            <p:spPr>
              <a:xfrm>
                <a:off x="3644270" y="3917255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15182FC-536D-4D29-9A55-32CEA05366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81545" y="3917255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6DE243C-F189-4F6D-B6D8-2F0946C60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0182" y="5173166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B83AC13-5241-474F-95B4-9F633245D1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8419" y="3917255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65C460-33E9-4155-8109-AB58E780E751}"/>
                  </a:ext>
                </a:extLst>
              </p:cNvPr>
              <p:cNvSpPr txBox="1"/>
              <p:nvPr/>
            </p:nvSpPr>
            <p:spPr>
              <a:xfrm>
                <a:off x="4922475" y="4169407"/>
                <a:ext cx="337405" cy="70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e</a:t>
                </a:r>
                <a:endParaRPr lang="zh-CN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00737B5F-6A36-480F-AF25-1043AD894675}"/>
                      </a:ext>
                    </a:extLst>
                  </p:cNvPr>
                  <p:cNvSpPr txBox="1"/>
                  <p:nvPr/>
                </p:nvSpPr>
                <p:spPr>
                  <a:xfrm>
                    <a:off x="4267422" y="4724830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00737B5F-6A36-480F-AF25-1043AD8946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422" y="4724830"/>
                    <a:ext cx="337405" cy="67635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458B7F0-B72B-453F-8564-00BB1F6BAA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2759" y="3917255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BCA4BDB-E894-4584-8E31-49264E812740}"/>
                </a:ext>
              </a:extLst>
            </p:cNvPr>
            <p:cNvGrpSpPr/>
            <p:nvPr/>
          </p:nvGrpSpPr>
          <p:grpSpPr>
            <a:xfrm>
              <a:off x="5647902" y="4919784"/>
              <a:ext cx="1945115" cy="1619268"/>
              <a:chOff x="6763501" y="3917254"/>
              <a:chExt cx="2514400" cy="2093187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1098920-6E2D-4B03-8C8A-DDC301A77C20}"/>
                  </a:ext>
                </a:extLst>
              </p:cNvPr>
              <p:cNvCxnSpPr/>
              <p:nvPr/>
            </p:nvCxnSpPr>
            <p:spPr>
              <a:xfrm>
                <a:off x="6763501" y="391725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CDF7C05-E0D5-4228-8F58-9AEFE717ED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9413" y="5173166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634D492-967B-459A-9E6D-0972339CA382}"/>
                  </a:ext>
                </a:extLst>
              </p:cNvPr>
              <p:cNvGrpSpPr/>
              <p:nvPr/>
            </p:nvGrpSpPr>
            <p:grpSpPr>
              <a:xfrm flipH="1">
                <a:off x="7577649" y="3917254"/>
                <a:ext cx="860401" cy="837275"/>
                <a:chOff x="5790993" y="5777999"/>
                <a:chExt cx="1479774" cy="1440000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07DA4822-5FC6-478B-A0D1-FF5F236784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30767" y="5777999"/>
                  <a:ext cx="144000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0B628298-717D-4D71-9DC6-98364F2E56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0993" y="5777999"/>
                  <a:ext cx="720000" cy="72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BCB678-18A3-40BE-A8D5-BC5915FAFB8E}"/>
                  </a:ext>
                </a:extLst>
              </p:cNvPr>
              <p:cNvSpPr txBox="1"/>
              <p:nvPr/>
            </p:nvSpPr>
            <p:spPr>
              <a:xfrm>
                <a:off x="7698062" y="4158321"/>
                <a:ext cx="337405" cy="70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e</a:t>
                </a:r>
                <a:endParaRPr lang="zh-CN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D8B0ADF-7AF4-480D-871D-91CE38F93936}"/>
                      </a:ext>
                    </a:extLst>
                  </p:cNvPr>
                  <p:cNvSpPr txBox="1"/>
                  <p:nvPr/>
                </p:nvSpPr>
                <p:spPr>
                  <a:xfrm>
                    <a:off x="8481241" y="4649947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D8B0ADF-7AF4-480D-871D-91CE38F939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1241" y="4649947"/>
                    <a:ext cx="337405" cy="67635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DC4E698-05CB-4DAD-83C2-7625932D6E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21989" y="391725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32CFC24-3270-4C86-95AC-F463FD45394A}"/>
                </a:ext>
              </a:extLst>
            </p:cNvPr>
            <p:cNvGrpSpPr/>
            <p:nvPr/>
          </p:nvGrpSpPr>
          <p:grpSpPr>
            <a:xfrm>
              <a:off x="4152524" y="41305"/>
              <a:ext cx="1945116" cy="1634163"/>
              <a:chOff x="4667737" y="847559"/>
              <a:chExt cx="2514401" cy="211244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9D649C7-763E-4D27-AA71-F1E3BFCABF8B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56553E4-761C-4E2C-ACC5-ECAAB5D417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73DAEC9-0C1E-4D9A-B183-FC616AD21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F09BB17-6853-49AD-B683-879F22B8ED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EE3C7C-3027-4362-824C-103B27524D9E}"/>
                  </a:ext>
                </a:extLst>
              </p:cNvPr>
              <p:cNvSpPr txBox="1"/>
              <p:nvPr/>
            </p:nvSpPr>
            <p:spPr>
              <a:xfrm>
                <a:off x="4856258" y="1140383"/>
                <a:ext cx="337405" cy="63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46D01DD-A34E-4D00-8ABB-49C2F2CEA5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5AB8569-26DC-42A6-9B7D-494A7860AE98}"/>
                  </a:ext>
                </a:extLst>
              </p:cNvPr>
              <p:cNvSpPr txBox="1"/>
              <p:nvPr/>
            </p:nvSpPr>
            <p:spPr>
              <a:xfrm>
                <a:off x="6691336" y="1140383"/>
                <a:ext cx="337405" cy="70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c</a:t>
                </a:r>
                <a:endParaRPr lang="zh-CN" altLang="en-US" sz="2800" dirty="0"/>
              </a:p>
            </p:txBody>
          </p:sp>
        </p:grpSp>
        <p:sp>
          <p:nvSpPr>
            <p:cNvPr id="56" name="Pentagon 55">
              <a:extLst>
                <a:ext uri="{FF2B5EF4-FFF2-40B4-BE49-F238E27FC236}">
                  <a16:creationId xmlns:a16="http://schemas.microsoft.com/office/drawing/2014/main" id="{455AF7C4-361C-4073-82DF-DAEB42841053}"/>
                </a:ext>
              </a:extLst>
            </p:cNvPr>
            <p:cNvSpPr/>
            <p:nvPr/>
          </p:nvSpPr>
          <p:spPr>
            <a:xfrm>
              <a:off x="2688900" y="1021431"/>
              <a:ext cx="4842065" cy="4611489"/>
            </a:xfrm>
            <a:prstGeom prst="pentagon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A3A679D-80EE-4B8C-846B-3DF392F7D5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8608" y="5509501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FA2280A-23B4-4E46-BF9E-CC9D63117F06}"/>
                </a:ext>
              </a:extLst>
            </p:cNvPr>
            <p:cNvCxnSpPr>
              <a:cxnSpLocks/>
            </p:cNvCxnSpPr>
            <p:nvPr/>
          </p:nvCxnSpPr>
          <p:spPr>
            <a:xfrm rot="4320000" flipH="1">
              <a:off x="2626592" y="3781038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EB9C7DD-9E3E-4C90-A15A-975EFF52B9ED}"/>
                </a:ext>
              </a:extLst>
            </p:cNvPr>
            <p:cNvCxnSpPr>
              <a:cxnSpLocks/>
            </p:cNvCxnSpPr>
            <p:nvPr/>
          </p:nvCxnSpPr>
          <p:spPr>
            <a:xfrm rot="12960000">
              <a:off x="5397643" y="1947275"/>
              <a:ext cx="167095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A92655E-1C16-4B96-B916-35A0AF45A7DC}"/>
                </a:ext>
              </a:extLst>
            </p:cNvPr>
            <p:cNvCxnSpPr>
              <a:cxnSpLocks/>
            </p:cNvCxnSpPr>
            <p:nvPr/>
          </p:nvCxnSpPr>
          <p:spPr>
            <a:xfrm rot="17280000" flipH="1">
              <a:off x="6207641" y="3781037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E467FBC-700B-4389-9953-8FB380A87F75}"/>
                </a:ext>
              </a:extLst>
            </p:cNvPr>
            <p:cNvCxnSpPr>
              <a:cxnSpLocks/>
            </p:cNvCxnSpPr>
            <p:nvPr/>
          </p:nvCxnSpPr>
          <p:spPr>
            <a:xfrm rot="8640000" flipH="1">
              <a:off x="3297403" y="1920119"/>
              <a:ext cx="167095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DFCA611-F35C-41AE-9135-F57F4EBC3D4B}"/>
                    </a:ext>
                  </a:extLst>
                </p:cNvPr>
                <p:cNvSpPr txBox="1"/>
                <p:nvPr/>
              </p:nvSpPr>
              <p:spPr>
                <a:xfrm>
                  <a:off x="3973382" y="-373527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DFCA611-F35C-41AE-9135-F57F4EBC3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3382" y="-373527"/>
                  <a:ext cx="2301406" cy="461665"/>
                </a:xfrm>
                <a:prstGeom prst="rect">
                  <a:avLst/>
                </a:prstGeom>
                <a:blipFill>
                  <a:blip r:embed="rId6"/>
                  <a:stretch>
                    <a:fillRect r="-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F9DA934-9864-4E63-A41C-F41208D4A925}"/>
                    </a:ext>
                  </a:extLst>
                </p:cNvPr>
                <p:cNvSpPr txBox="1"/>
                <p:nvPr/>
              </p:nvSpPr>
              <p:spPr>
                <a:xfrm>
                  <a:off x="1496693" y="1387818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F9DA934-9864-4E63-A41C-F41208D4A9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6693" y="1387818"/>
                  <a:ext cx="2301406" cy="461665"/>
                </a:xfrm>
                <a:prstGeom prst="rect">
                  <a:avLst/>
                </a:prstGeom>
                <a:blipFill>
                  <a:blip r:embed="rId7"/>
                  <a:stretch>
                    <a:fillRect r="-80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9FF30E-CC66-40BD-AE86-9420EDA01B8F}"/>
                    </a:ext>
                  </a:extLst>
                </p:cNvPr>
                <p:cNvSpPr txBox="1"/>
                <p:nvPr/>
              </p:nvSpPr>
              <p:spPr>
                <a:xfrm>
                  <a:off x="6370869" y="1388666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9FF30E-CC66-40BD-AE86-9420EDA01B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0869" y="1388666"/>
                  <a:ext cx="2301406" cy="461665"/>
                </a:xfrm>
                <a:prstGeom prst="rect">
                  <a:avLst/>
                </a:prstGeom>
                <a:blipFill>
                  <a:blip r:embed="rId8"/>
                  <a:stretch>
                    <a:fillRect r="-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046A0AA-A0D4-4221-9C42-8F57917D482D}"/>
                    </a:ext>
                  </a:extLst>
                </p:cNvPr>
                <p:cNvSpPr txBox="1"/>
                <p:nvPr/>
              </p:nvSpPr>
              <p:spPr>
                <a:xfrm>
                  <a:off x="2436980" y="4455897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046A0AA-A0D4-4221-9C42-8F57917D48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6980" y="4455897"/>
                  <a:ext cx="2301406" cy="461665"/>
                </a:xfrm>
                <a:prstGeom prst="rect">
                  <a:avLst/>
                </a:prstGeom>
                <a:blipFill>
                  <a:blip r:embed="rId9"/>
                  <a:stretch>
                    <a:fillRect r="-77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B1D24A8-A24A-4564-B509-7D9C8C934458}"/>
                    </a:ext>
                  </a:extLst>
                </p:cNvPr>
                <p:cNvSpPr txBox="1"/>
                <p:nvPr/>
              </p:nvSpPr>
              <p:spPr>
                <a:xfrm>
                  <a:off x="5495590" y="4455897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B1D24A8-A24A-4564-B509-7D9C8C934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5590" y="4455897"/>
                  <a:ext cx="2301406" cy="461665"/>
                </a:xfrm>
                <a:prstGeom prst="rect">
                  <a:avLst/>
                </a:prstGeom>
                <a:blipFill>
                  <a:blip r:embed="rId10"/>
                  <a:stretch>
                    <a:fillRect r="-80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1ABB675-9A83-4753-B9FD-7D23262F9CAC}"/>
                    </a:ext>
                  </a:extLst>
                </p:cNvPr>
                <p:cNvSpPr txBox="1"/>
                <p:nvPr/>
              </p:nvSpPr>
              <p:spPr>
                <a:xfrm>
                  <a:off x="3714042" y="2052029"/>
                  <a:ext cx="1163061" cy="6288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1ABB675-9A83-4753-B9FD-7D23262F9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4042" y="2052029"/>
                  <a:ext cx="1163061" cy="62886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74BD48-F498-4981-817A-5898750FCD90}"/>
                    </a:ext>
                  </a:extLst>
                </p:cNvPr>
                <p:cNvSpPr txBox="1"/>
                <p:nvPr/>
              </p:nvSpPr>
              <p:spPr>
                <a:xfrm>
                  <a:off x="4809738" y="1620644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74BD48-F498-4981-817A-5898750FCD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738" y="1620644"/>
                  <a:ext cx="628694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445B892-CC7D-4577-9903-47D02892C845}"/>
                    </a:ext>
                  </a:extLst>
                </p:cNvPr>
                <p:cNvSpPr txBox="1"/>
                <p:nvPr/>
              </p:nvSpPr>
              <p:spPr>
                <a:xfrm>
                  <a:off x="2374553" y="3412899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445B892-CC7D-4577-9903-47D02892C8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4553" y="3412899"/>
                  <a:ext cx="628694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E1739C6-AC33-4395-8CB3-766A0C349F0F}"/>
                    </a:ext>
                  </a:extLst>
                </p:cNvPr>
                <p:cNvSpPr txBox="1"/>
                <p:nvPr/>
              </p:nvSpPr>
              <p:spPr>
                <a:xfrm>
                  <a:off x="7271559" y="3396050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E1739C6-AC33-4395-8CB3-766A0C349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1559" y="3396050"/>
                  <a:ext cx="628694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02862EA0-A8D3-479F-835C-218468BE347C}"/>
                    </a:ext>
                  </a:extLst>
                </p:cNvPr>
                <p:cNvSpPr txBox="1"/>
                <p:nvPr/>
              </p:nvSpPr>
              <p:spPr>
                <a:xfrm>
                  <a:off x="6296733" y="6473437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02862EA0-A8D3-479F-835C-218468BE34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6733" y="6473437"/>
                  <a:ext cx="628694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C36FE25-77CA-4BD4-9739-29873F23A2CD}"/>
                    </a:ext>
                  </a:extLst>
                </p:cNvPr>
                <p:cNvSpPr txBox="1"/>
                <p:nvPr/>
              </p:nvSpPr>
              <p:spPr>
                <a:xfrm>
                  <a:off x="3329193" y="6478333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C36FE25-77CA-4BD4-9739-29873F23A2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193" y="6478333"/>
                  <a:ext cx="628694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A566E0C-DFFE-45D3-9683-F3279348D55B}"/>
                    </a:ext>
                  </a:extLst>
                </p:cNvPr>
                <p:cNvSpPr txBox="1"/>
                <p:nvPr/>
              </p:nvSpPr>
              <p:spPr>
                <a:xfrm>
                  <a:off x="5415821" y="2051313"/>
                  <a:ext cx="661441" cy="6312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A566E0C-DFFE-45D3-9683-F3279348D5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5821" y="2051313"/>
                  <a:ext cx="661441" cy="631281"/>
                </a:xfrm>
                <a:prstGeom prst="rect">
                  <a:avLst/>
                </a:prstGeom>
                <a:blipFill>
                  <a:blip r:embed="rId17"/>
                  <a:stretch>
                    <a:fillRect r="-689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5D24885-07A6-46AF-BC8F-7CDA8DAC031E}"/>
                    </a:ext>
                  </a:extLst>
                </p:cNvPr>
                <p:cNvSpPr txBox="1"/>
                <p:nvPr/>
              </p:nvSpPr>
              <p:spPr>
                <a:xfrm>
                  <a:off x="3519388" y="3502404"/>
                  <a:ext cx="1289407" cy="494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𝜎𝜎𝜎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5D24885-07A6-46AF-BC8F-7CDA8DAC03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88" y="3502404"/>
                  <a:ext cx="1289407" cy="49408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EE027C-E04F-4E96-8A32-BF68D5E322D2}"/>
                </a:ext>
              </a:extLst>
            </p:cNvPr>
            <p:cNvGrpSpPr/>
            <p:nvPr/>
          </p:nvGrpSpPr>
          <p:grpSpPr>
            <a:xfrm>
              <a:off x="4581198" y="5025504"/>
              <a:ext cx="1203481" cy="798349"/>
              <a:chOff x="4622186" y="5496019"/>
              <a:chExt cx="1203481" cy="7983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19D89E3-C0BD-433C-A268-64C3C8E1D0A1}"/>
                      </a:ext>
                    </a:extLst>
                  </p:cNvPr>
                  <p:cNvSpPr txBox="1"/>
                  <p:nvPr/>
                </p:nvSpPr>
                <p:spPr>
                  <a:xfrm>
                    <a:off x="4622186" y="5496019"/>
                    <a:ext cx="1203481" cy="483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19D89E3-C0BD-433C-A268-64C3C8E1D0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2186" y="5496019"/>
                    <a:ext cx="1203481" cy="48399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257C3E0E-FFE0-4191-B76E-C1C30A1447DF}"/>
                      </a:ext>
                    </a:extLst>
                  </p:cNvPr>
                  <p:cNvSpPr txBox="1"/>
                  <p:nvPr/>
                </p:nvSpPr>
                <p:spPr>
                  <a:xfrm>
                    <a:off x="4744939" y="5939437"/>
                    <a:ext cx="1006946" cy="3549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257C3E0E-FFE0-4191-B76E-C1C30A1447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4939" y="5939437"/>
                    <a:ext cx="1006946" cy="35493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43100559-3C24-4513-8B47-1D6AAABBC6F0}"/>
                    </a:ext>
                  </a:extLst>
                </p:cNvPr>
                <p:cNvSpPr txBox="1"/>
                <p:nvPr/>
              </p:nvSpPr>
              <p:spPr>
                <a:xfrm>
                  <a:off x="5539763" y="2570117"/>
                  <a:ext cx="1006946" cy="3549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43100559-3C24-4513-8B47-1D6AAABBC6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9763" y="2570117"/>
                  <a:ext cx="1006946" cy="354931"/>
                </a:xfrm>
                <a:prstGeom prst="rect">
                  <a:avLst/>
                </a:prstGeom>
                <a:blipFill>
                  <a:blip r:embed="rId21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2010AAA-8B66-4F5A-B34D-64C578B72550}"/>
                    </a:ext>
                  </a:extLst>
                </p:cNvPr>
                <p:cNvSpPr txBox="1"/>
                <p:nvPr/>
              </p:nvSpPr>
              <p:spPr>
                <a:xfrm>
                  <a:off x="3857965" y="2575231"/>
                  <a:ext cx="10069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2010AAA-8B66-4F5A-B34D-64C578B725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7965" y="2575231"/>
                  <a:ext cx="1006946" cy="338554"/>
                </a:xfrm>
                <a:prstGeom prst="rect">
                  <a:avLst/>
                </a:prstGeom>
                <a:blipFill>
                  <a:blip r:embed="rId22"/>
                  <a:stretch>
                    <a:fillRect b="-150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FB815A0-BFB4-49C2-88D7-4B3F459AB54E}"/>
                    </a:ext>
                  </a:extLst>
                </p:cNvPr>
                <p:cNvSpPr txBox="1"/>
                <p:nvPr/>
              </p:nvSpPr>
              <p:spPr>
                <a:xfrm>
                  <a:off x="5738843" y="3498653"/>
                  <a:ext cx="1289407" cy="483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𝜎𝜎𝜎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FB815A0-BFB4-49C2-88D7-4B3F459AB5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8843" y="3498653"/>
                  <a:ext cx="1289407" cy="48399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A196AD85-A9A7-4FAA-A245-FD0682E37B7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9139" y="-118074"/>
            <a:ext cx="6968371" cy="7048982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2DAB7D7B-D48D-4683-ADCC-1854110E7526}"/>
              </a:ext>
            </a:extLst>
          </p:cNvPr>
          <p:cNvSpPr/>
          <p:nvPr/>
        </p:nvSpPr>
        <p:spPr>
          <a:xfrm>
            <a:off x="1456880" y="2532770"/>
            <a:ext cx="2817659" cy="139566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440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5B837868-AD27-43B5-A515-F4539D38010A}"/>
              </a:ext>
            </a:extLst>
          </p:cNvPr>
          <p:cNvGrpSpPr/>
          <p:nvPr/>
        </p:nvGrpSpPr>
        <p:grpSpPr>
          <a:xfrm>
            <a:off x="1720269" y="1838706"/>
            <a:ext cx="1945116" cy="1619268"/>
            <a:chOff x="660329" y="1390034"/>
            <a:chExt cx="2514401" cy="2093186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3AB86F6C-CEA3-4A8C-8DF1-40C92ABA407E}"/>
                </a:ext>
              </a:extLst>
            </p:cNvPr>
            <p:cNvCxnSpPr/>
            <p:nvPr/>
          </p:nvCxnSpPr>
          <p:spPr>
            <a:xfrm>
              <a:off x="660329" y="139003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53F210C-CBA8-4DC4-A788-5462F531FE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7604" y="1390034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B9F7E5C-6A9B-4B3E-B842-7A8219315FA8}"/>
                </a:ext>
              </a:extLst>
            </p:cNvPr>
            <p:cNvCxnSpPr>
              <a:cxnSpLocks/>
            </p:cNvCxnSpPr>
            <p:nvPr/>
          </p:nvCxnSpPr>
          <p:spPr>
            <a:xfrm>
              <a:off x="1916241" y="2645945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2630C30-1068-4CFB-818B-90436C53BB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1902" y="1390034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89C886-1975-405A-9F66-28BA6AB694ED}"/>
                </a:ext>
              </a:extLst>
            </p:cNvPr>
            <p:cNvSpPr txBox="1"/>
            <p:nvPr/>
          </p:nvSpPr>
          <p:spPr>
            <a:xfrm>
              <a:off x="718273" y="1597273"/>
              <a:ext cx="337405" cy="630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A2646C-90F7-4F36-B3B9-E27A1BE8E408}"/>
                    </a:ext>
                  </a:extLst>
                </p:cNvPr>
                <p:cNvSpPr txBox="1"/>
                <p:nvPr/>
              </p:nvSpPr>
              <p:spPr>
                <a:xfrm>
                  <a:off x="1129848" y="2088545"/>
                  <a:ext cx="587403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altLang="zh-CN" sz="2800" dirty="0"/>
                    <a:t> </a:t>
                  </a:r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A2646C-90F7-4F36-B3B9-E27A1BE8E4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848" y="2088545"/>
                  <a:ext cx="587403" cy="6763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53C9F8-0233-4006-A9F8-F2BB318190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8818" y="139003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3476B67-87DA-4A7B-BB1E-535DE2D714DD}"/>
              </a:ext>
            </a:extLst>
          </p:cNvPr>
          <p:cNvGrpSpPr/>
          <p:nvPr/>
        </p:nvGrpSpPr>
        <p:grpSpPr>
          <a:xfrm>
            <a:off x="6585181" y="1844245"/>
            <a:ext cx="1945116" cy="1619268"/>
            <a:chOff x="8544230" y="847558"/>
            <a:chExt cx="2514401" cy="20931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15DB99-2C02-4DE0-ACB3-7A15BE6ADB7A}"/>
                    </a:ext>
                  </a:extLst>
                </p:cNvPr>
                <p:cNvSpPr txBox="1"/>
                <p:nvPr/>
              </p:nvSpPr>
              <p:spPr>
                <a:xfrm>
                  <a:off x="10093270" y="1488699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15DB99-2C02-4DE0-ACB3-7A15BE6AD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3270" y="1488699"/>
                  <a:ext cx="337405" cy="676353"/>
                </a:xfrm>
                <a:prstGeom prst="rect">
                  <a:avLst/>
                </a:prstGeom>
                <a:blipFill>
                  <a:blip r:embed="rId3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62DA47-D0D1-4715-A726-401BB1C8F350}"/>
                </a:ext>
              </a:extLst>
            </p:cNvPr>
            <p:cNvSpPr txBox="1"/>
            <p:nvPr/>
          </p:nvSpPr>
          <p:spPr>
            <a:xfrm>
              <a:off x="10701408" y="1131914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D5B0B55-13A8-45A1-854D-3775ADE2A898}"/>
                </a:ext>
              </a:extLst>
            </p:cNvPr>
            <p:cNvCxnSpPr/>
            <p:nvPr/>
          </p:nvCxnSpPr>
          <p:spPr>
            <a:xfrm flipH="1">
              <a:off x="9802719" y="847558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D84A9D9-CC7E-4684-AF31-BD8335297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84081" y="847558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8B1F6BA-A63E-4D8A-82FA-6547CEEDA5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2719" y="2103470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FD74846-3115-4AAE-AFAB-1D59EC0710B7}"/>
                </a:ext>
              </a:extLst>
            </p:cNvPr>
            <p:cNvCxnSpPr>
              <a:cxnSpLocks/>
            </p:cNvCxnSpPr>
            <p:nvPr/>
          </p:nvCxnSpPr>
          <p:spPr>
            <a:xfrm>
              <a:off x="10228420" y="847558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A6495E8-49BC-47BA-83AE-AA77BE5EDA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4230" y="847558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51ECFFC-D4CA-4766-891A-DA3DACB4838D}"/>
              </a:ext>
            </a:extLst>
          </p:cNvPr>
          <p:cNvGrpSpPr/>
          <p:nvPr/>
        </p:nvGrpSpPr>
        <p:grpSpPr>
          <a:xfrm>
            <a:off x="2665685" y="4919782"/>
            <a:ext cx="1945116" cy="1619268"/>
            <a:chOff x="3644270" y="3917255"/>
            <a:chExt cx="2514401" cy="209318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3F9AC3-4A67-4670-8EC0-8C2E38DDAED4}"/>
                </a:ext>
              </a:extLst>
            </p:cNvPr>
            <p:cNvCxnSpPr/>
            <p:nvPr/>
          </p:nvCxnSpPr>
          <p:spPr>
            <a:xfrm>
              <a:off x="3644270" y="3917255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15182FC-536D-4D29-9A55-32CEA0536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1545" y="3917255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DE243C-F189-4F6D-B6D8-2F0946C6080E}"/>
                </a:ext>
              </a:extLst>
            </p:cNvPr>
            <p:cNvCxnSpPr>
              <a:cxnSpLocks/>
            </p:cNvCxnSpPr>
            <p:nvPr/>
          </p:nvCxnSpPr>
          <p:spPr>
            <a:xfrm>
              <a:off x="4900182" y="5173166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B83AC13-5241-474F-95B4-9F633245D12D}"/>
                </a:ext>
              </a:extLst>
            </p:cNvPr>
            <p:cNvCxnSpPr>
              <a:cxnSpLocks/>
            </p:cNvCxnSpPr>
            <p:nvPr/>
          </p:nvCxnSpPr>
          <p:spPr>
            <a:xfrm>
              <a:off x="4458419" y="3917255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F65C460-33E9-4155-8109-AB58E780E751}"/>
                </a:ext>
              </a:extLst>
            </p:cNvPr>
            <p:cNvSpPr txBox="1"/>
            <p:nvPr/>
          </p:nvSpPr>
          <p:spPr>
            <a:xfrm>
              <a:off x="4922476" y="4169407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0737B5F-6A36-480F-AF25-1043AD894675}"/>
                    </a:ext>
                  </a:extLst>
                </p:cNvPr>
                <p:cNvSpPr txBox="1"/>
                <p:nvPr/>
              </p:nvSpPr>
              <p:spPr>
                <a:xfrm>
                  <a:off x="4267422" y="4724830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0737B5F-6A36-480F-AF25-1043AD894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422" y="4724830"/>
                  <a:ext cx="337405" cy="676353"/>
                </a:xfrm>
                <a:prstGeom prst="rect">
                  <a:avLst/>
                </a:prstGeom>
                <a:blipFill>
                  <a:blip r:embed="rId4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458B7F0-B72B-453F-8564-00BB1F6BAA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2759" y="3917255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BCA4BDB-E894-4584-8E31-49264E812740}"/>
              </a:ext>
            </a:extLst>
          </p:cNvPr>
          <p:cNvGrpSpPr/>
          <p:nvPr/>
        </p:nvGrpSpPr>
        <p:grpSpPr>
          <a:xfrm>
            <a:off x="5647902" y="4919784"/>
            <a:ext cx="1945115" cy="1619268"/>
            <a:chOff x="6763501" y="3917254"/>
            <a:chExt cx="2514400" cy="209318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1098920-6E2D-4B03-8C8A-DDC301A77C20}"/>
                </a:ext>
              </a:extLst>
            </p:cNvPr>
            <p:cNvCxnSpPr/>
            <p:nvPr/>
          </p:nvCxnSpPr>
          <p:spPr>
            <a:xfrm>
              <a:off x="6763501" y="391725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DF7C05-E0D5-4228-8F58-9AEFE717EDDE}"/>
                </a:ext>
              </a:extLst>
            </p:cNvPr>
            <p:cNvCxnSpPr>
              <a:cxnSpLocks/>
            </p:cNvCxnSpPr>
            <p:nvPr/>
          </p:nvCxnSpPr>
          <p:spPr>
            <a:xfrm>
              <a:off x="8019413" y="5173166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634D492-967B-459A-9E6D-0972339CA382}"/>
                </a:ext>
              </a:extLst>
            </p:cNvPr>
            <p:cNvGrpSpPr/>
            <p:nvPr/>
          </p:nvGrpSpPr>
          <p:grpSpPr>
            <a:xfrm flipH="1">
              <a:off x="7577649" y="3917254"/>
              <a:ext cx="860401" cy="837275"/>
              <a:chOff x="5790993" y="5777999"/>
              <a:chExt cx="1479774" cy="144000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7DA4822-5FC6-478B-A0D1-FF5F236784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0767" y="5777999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B628298-717D-4D71-9DC6-98364F2E5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0993" y="5777999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ABCB678-18A3-40BE-A8D5-BC5915FAFB8E}"/>
                </a:ext>
              </a:extLst>
            </p:cNvPr>
            <p:cNvSpPr txBox="1"/>
            <p:nvPr/>
          </p:nvSpPr>
          <p:spPr>
            <a:xfrm>
              <a:off x="7698062" y="4158320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8B0ADF-7AF4-480D-871D-91CE38F93936}"/>
                    </a:ext>
                  </a:extLst>
                </p:cNvPr>
                <p:cNvSpPr txBox="1"/>
                <p:nvPr/>
              </p:nvSpPr>
              <p:spPr>
                <a:xfrm>
                  <a:off x="8481241" y="4649947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8B0ADF-7AF4-480D-871D-91CE38F93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1241" y="4649947"/>
                  <a:ext cx="337405" cy="676353"/>
                </a:xfrm>
                <a:prstGeom prst="rect">
                  <a:avLst/>
                </a:prstGeom>
                <a:blipFill>
                  <a:blip r:embed="rId5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DC4E698-05CB-4DAD-83C2-7625932D6E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989" y="391725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32CFC24-3270-4C86-95AC-F463FD45394A}"/>
              </a:ext>
            </a:extLst>
          </p:cNvPr>
          <p:cNvGrpSpPr/>
          <p:nvPr/>
        </p:nvGrpSpPr>
        <p:grpSpPr>
          <a:xfrm>
            <a:off x="4152524" y="41305"/>
            <a:ext cx="1945116" cy="1634163"/>
            <a:chOff x="4667737" y="847559"/>
            <a:chExt cx="2514401" cy="2112441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9D649C7-763E-4D27-AA71-F1E3BFCABF8B}"/>
                </a:ext>
              </a:extLst>
            </p:cNvPr>
            <p:cNvCxnSpPr/>
            <p:nvPr/>
          </p:nvCxnSpPr>
          <p:spPr>
            <a:xfrm>
              <a:off x="4667737" y="86681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56553E4-761C-4E2C-ACC5-ECAAB5D417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44863" y="847559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73DAEC9-0C1E-4D9A-B183-FC616AD214E3}"/>
                </a:ext>
              </a:extLst>
            </p:cNvPr>
            <p:cNvCxnSpPr>
              <a:cxnSpLocks/>
            </p:cNvCxnSpPr>
            <p:nvPr/>
          </p:nvCxnSpPr>
          <p:spPr>
            <a:xfrm>
              <a:off x="5923650" y="2122725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F09BB17-6853-49AD-B683-879F22B8ED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9311" y="866814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EE3C7C-3027-4362-824C-103B27524D9E}"/>
                </a:ext>
              </a:extLst>
            </p:cNvPr>
            <p:cNvSpPr txBox="1"/>
            <p:nvPr/>
          </p:nvSpPr>
          <p:spPr>
            <a:xfrm>
              <a:off x="4856258" y="1140383"/>
              <a:ext cx="337405" cy="63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D01DD-A34E-4D00-8ABB-49C2F2CEA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6226" y="86681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5AB8569-26DC-42A6-9B7D-494A7860AE98}"/>
                </a:ext>
              </a:extLst>
            </p:cNvPr>
            <p:cNvSpPr txBox="1"/>
            <p:nvPr/>
          </p:nvSpPr>
          <p:spPr>
            <a:xfrm>
              <a:off x="6691336" y="1140383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</p:grpSp>
      <p:sp>
        <p:nvSpPr>
          <p:cNvPr id="56" name="Pentagon 55">
            <a:extLst>
              <a:ext uri="{FF2B5EF4-FFF2-40B4-BE49-F238E27FC236}">
                <a16:creationId xmlns:a16="http://schemas.microsoft.com/office/drawing/2014/main" id="{455AF7C4-361C-4073-82DF-DAEB42841053}"/>
              </a:ext>
            </a:extLst>
          </p:cNvPr>
          <p:cNvSpPr/>
          <p:nvPr/>
        </p:nvSpPr>
        <p:spPr>
          <a:xfrm>
            <a:off x="2688900" y="1021431"/>
            <a:ext cx="4842065" cy="4611489"/>
          </a:xfrm>
          <a:prstGeom prst="pentag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A3A679D-80EE-4B8C-846B-3DF392F7D598}"/>
              </a:ext>
            </a:extLst>
          </p:cNvPr>
          <p:cNvCxnSpPr>
            <a:cxnSpLocks/>
          </p:cNvCxnSpPr>
          <p:nvPr/>
        </p:nvCxnSpPr>
        <p:spPr>
          <a:xfrm flipH="1">
            <a:off x="4288608" y="5509501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FA2280A-23B4-4E46-BF9E-CC9D63117F06}"/>
              </a:ext>
            </a:extLst>
          </p:cNvPr>
          <p:cNvCxnSpPr>
            <a:cxnSpLocks/>
          </p:cNvCxnSpPr>
          <p:nvPr/>
        </p:nvCxnSpPr>
        <p:spPr>
          <a:xfrm rot="4320000" flipH="1">
            <a:off x="2626592" y="3781038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EB9C7DD-9E3E-4C90-A15A-975EFF52B9ED}"/>
              </a:ext>
            </a:extLst>
          </p:cNvPr>
          <p:cNvCxnSpPr>
            <a:cxnSpLocks/>
          </p:cNvCxnSpPr>
          <p:nvPr/>
        </p:nvCxnSpPr>
        <p:spPr>
          <a:xfrm rot="12960000">
            <a:off x="5397643" y="1947275"/>
            <a:ext cx="1670955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A92655E-1C16-4B96-B916-35A0AF45A7DC}"/>
              </a:ext>
            </a:extLst>
          </p:cNvPr>
          <p:cNvCxnSpPr>
            <a:cxnSpLocks/>
          </p:cNvCxnSpPr>
          <p:nvPr/>
        </p:nvCxnSpPr>
        <p:spPr>
          <a:xfrm rot="17280000" flipH="1">
            <a:off x="6207641" y="3781037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E467FBC-700B-4389-9953-8FB380A87F75}"/>
              </a:ext>
            </a:extLst>
          </p:cNvPr>
          <p:cNvCxnSpPr>
            <a:cxnSpLocks/>
          </p:cNvCxnSpPr>
          <p:nvPr/>
        </p:nvCxnSpPr>
        <p:spPr>
          <a:xfrm rot="8640000" flipH="1">
            <a:off x="3297403" y="1920119"/>
            <a:ext cx="1670955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CA611-F35C-41AE-9135-F57F4EBC3D4B}"/>
                  </a:ext>
                </a:extLst>
              </p:cNvPr>
              <p:cNvSpPr txBox="1"/>
              <p:nvPr/>
            </p:nvSpPr>
            <p:spPr>
              <a:xfrm>
                <a:off x="3973382" y="-37352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CA611-F35C-41AE-9135-F57F4EBC3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382" y="-373527"/>
                <a:ext cx="2301406" cy="461665"/>
              </a:xfrm>
              <a:prstGeom prst="rect">
                <a:avLst/>
              </a:prstGeom>
              <a:blipFill>
                <a:blip r:embed="rId6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9DA934-9864-4E63-A41C-F41208D4A925}"/>
                  </a:ext>
                </a:extLst>
              </p:cNvPr>
              <p:cNvSpPr txBox="1"/>
              <p:nvPr/>
            </p:nvSpPr>
            <p:spPr>
              <a:xfrm>
                <a:off x="1496693" y="1387818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9DA934-9864-4E63-A41C-F41208D4A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693" y="1387818"/>
                <a:ext cx="2301406" cy="461665"/>
              </a:xfrm>
              <a:prstGeom prst="rect">
                <a:avLst/>
              </a:prstGeom>
              <a:blipFill>
                <a:blip r:embed="rId7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9FF30E-CC66-40BD-AE86-9420EDA01B8F}"/>
                  </a:ext>
                </a:extLst>
              </p:cNvPr>
              <p:cNvSpPr txBox="1"/>
              <p:nvPr/>
            </p:nvSpPr>
            <p:spPr>
              <a:xfrm>
                <a:off x="6370869" y="1388666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9FF30E-CC66-40BD-AE86-9420EDA01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869" y="1388666"/>
                <a:ext cx="2301406" cy="461665"/>
              </a:xfrm>
              <a:prstGeom prst="rect">
                <a:avLst/>
              </a:prstGeom>
              <a:blipFill>
                <a:blip r:embed="rId8"/>
                <a:stretch>
                  <a:fillRect r="-2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46A0AA-A0D4-4221-9C42-8F57917D482D}"/>
                  </a:ext>
                </a:extLst>
              </p:cNvPr>
              <p:cNvSpPr txBox="1"/>
              <p:nvPr/>
            </p:nvSpPr>
            <p:spPr>
              <a:xfrm>
                <a:off x="2436980" y="445589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46A0AA-A0D4-4221-9C42-8F57917D4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980" y="4455897"/>
                <a:ext cx="2301406" cy="461665"/>
              </a:xfrm>
              <a:prstGeom prst="rect">
                <a:avLst/>
              </a:prstGeom>
              <a:blipFill>
                <a:blip r:embed="rId9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1D24A8-A24A-4564-B509-7D9C8C934458}"/>
                  </a:ext>
                </a:extLst>
              </p:cNvPr>
              <p:cNvSpPr txBox="1"/>
              <p:nvPr/>
            </p:nvSpPr>
            <p:spPr>
              <a:xfrm>
                <a:off x="5495590" y="445589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1D24A8-A24A-4564-B509-7D9C8C934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590" y="4455897"/>
                <a:ext cx="2301406" cy="461665"/>
              </a:xfrm>
              <a:prstGeom prst="rect">
                <a:avLst/>
              </a:prstGeom>
              <a:blipFill>
                <a:blip r:embed="rId10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ABB675-9A83-4753-B9FD-7D23262F9CAC}"/>
                  </a:ext>
                </a:extLst>
              </p:cNvPr>
              <p:cNvSpPr txBox="1"/>
              <p:nvPr/>
            </p:nvSpPr>
            <p:spPr>
              <a:xfrm>
                <a:off x="3957887" y="2041144"/>
                <a:ext cx="66144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ABB675-9A83-4753-B9FD-7D23262F9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887" y="2041144"/>
                <a:ext cx="661441" cy="470000"/>
              </a:xfrm>
              <a:prstGeom prst="rect">
                <a:avLst/>
              </a:prstGeom>
              <a:blipFill>
                <a:blip r:embed="rId11"/>
                <a:stretch>
                  <a:fillRect l="-1835" r="-7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74BD48-F498-4981-817A-5898750FCD90}"/>
                  </a:ext>
                </a:extLst>
              </p:cNvPr>
              <p:cNvSpPr txBox="1"/>
              <p:nvPr/>
            </p:nvSpPr>
            <p:spPr>
              <a:xfrm>
                <a:off x="4809738" y="1620644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74BD48-F498-4981-817A-5898750FC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738" y="1620644"/>
                <a:ext cx="62869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45B892-CC7D-4577-9903-47D02892C845}"/>
                  </a:ext>
                </a:extLst>
              </p:cNvPr>
              <p:cNvSpPr txBox="1"/>
              <p:nvPr/>
            </p:nvSpPr>
            <p:spPr>
              <a:xfrm>
                <a:off x="2374553" y="3412899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45B892-CC7D-4577-9903-47D02892C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553" y="3412899"/>
                <a:ext cx="62869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1739C6-AC33-4395-8CB3-766A0C349F0F}"/>
                  </a:ext>
                </a:extLst>
              </p:cNvPr>
              <p:cNvSpPr txBox="1"/>
              <p:nvPr/>
            </p:nvSpPr>
            <p:spPr>
              <a:xfrm>
                <a:off x="7271559" y="3396050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1739C6-AC33-4395-8CB3-766A0C349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59" y="3396050"/>
                <a:ext cx="62869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2862EA0-A8D3-479F-835C-218468BE347C}"/>
                  </a:ext>
                </a:extLst>
              </p:cNvPr>
              <p:cNvSpPr txBox="1"/>
              <p:nvPr/>
            </p:nvSpPr>
            <p:spPr>
              <a:xfrm>
                <a:off x="6296733" y="6473437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2862EA0-A8D3-479F-835C-218468BE3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733" y="6473437"/>
                <a:ext cx="628694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36FE25-77CA-4BD4-9739-29873F23A2CD}"/>
                  </a:ext>
                </a:extLst>
              </p:cNvPr>
              <p:cNvSpPr txBox="1"/>
              <p:nvPr/>
            </p:nvSpPr>
            <p:spPr>
              <a:xfrm>
                <a:off x="3329193" y="6478333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36FE25-77CA-4BD4-9739-29873F23A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193" y="6478333"/>
                <a:ext cx="628694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566E0C-DFFE-45D3-9683-F3279348D55B}"/>
                  </a:ext>
                </a:extLst>
              </p:cNvPr>
              <p:cNvSpPr txBox="1"/>
              <p:nvPr/>
            </p:nvSpPr>
            <p:spPr>
              <a:xfrm>
                <a:off x="5735132" y="2025498"/>
                <a:ext cx="661441" cy="485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566E0C-DFFE-45D3-9683-F3279348D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132" y="2025498"/>
                <a:ext cx="661441" cy="4857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3EE33FE-987F-4030-8189-1A52D5AC7B5B}"/>
                  </a:ext>
                </a:extLst>
              </p:cNvPr>
              <p:cNvSpPr txBox="1"/>
              <p:nvPr/>
            </p:nvSpPr>
            <p:spPr>
              <a:xfrm>
                <a:off x="6224551" y="3472079"/>
                <a:ext cx="6614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3EE33FE-987F-4030-8189-1A52D5AC7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51" y="3472079"/>
                <a:ext cx="661441" cy="461665"/>
              </a:xfrm>
              <a:prstGeom prst="rect">
                <a:avLst/>
              </a:prstGeom>
              <a:blipFill>
                <a:blip r:embed="rId18"/>
                <a:stretch>
                  <a:fillRect l="-1835" r="-8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19D89E3-C0BD-433C-A268-64C3C8E1D0A1}"/>
                  </a:ext>
                </a:extLst>
              </p:cNvPr>
              <p:cNvSpPr txBox="1"/>
              <p:nvPr/>
            </p:nvSpPr>
            <p:spPr>
              <a:xfrm>
                <a:off x="4793364" y="4957980"/>
                <a:ext cx="6614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19D89E3-C0BD-433C-A268-64C3C8E1D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364" y="4957980"/>
                <a:ext cx="661441" cy="461665"/>
              </a:xfrm>
              <a:prstGeom prst="rect">
                <a:avLst/>
              </a:prstGeom>
              <a:blipFill>
                <a:blip r:embed="rId19"/>
                <a:stretch>
                  <a:fillRect l="-1835" r="-36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D24885-07A6-46AF-BC8F-7CDA8DAC031E}"/>
                  </a:ext>
                </a:extLst>
              </p:cNvPr>
              <p:cNvSpPr txBox="1"/>
              <p:nvPr/>
            </p:nvSpPr>
            <p:spPr>
              <a:xfrm>
                <a:off x="3519389" y="3502404"/>
                <a:ext cx="12894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𝜎𝜎𝜎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D24885-07A6-46AF-BC8F-7CDA8DAC0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389" y="3502404"/>
                <a:ext cx="1289407" cy="461665"/>
              </a:xfrm>
              <a:prstGeom prst="rect">
                <a:avLst/>
              </a:prstGeom>
              <a:blipFill>
                <a:blip r:embed="rId20"/>
                <a:stretch>
                  <a:fillRect r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945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855</Words>
  <Application>Microsoft Office PowerPoint</Application>
  <PresentationFormat>Widescreen</PresentationFormat>
  <Paragraphs>505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盈恺 刘</dc:creator>
  <cp:lastModifiedBy>盈恺 刘</cp:lastModifiedBy>
  <cp:revision>75</cp:revision>
  <dcterms:created xsi:type="dcterms:W3CDTF">2019-05-12T01:23:34Z</dcterms:created>
  <dcterms:modified xsi:type="dcterms:W3CDTF">2019-05-20T22:59:17Z</dcterms:modified>
</cp:coreProperties>
</file>