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4" r:id="rId8"/>
    <p:sldId id="283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NULL"/><Relationship Id="rId21" Type="http://schemas.openxmlformats.org/officeDocument/2006/relationships/image" Target="../media/image44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NUL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NUL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NULL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471.png"/><Relationship Id="rId16" Type="http://schemas.openxmlformats.org/officeDocument/2006/relationships/image" Target="../media/image49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48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45</cp:revision>
  <dcterms:created xsi:type="dcterms:W3CDTF">2019-05-12T01:23:34Z</dcterms:created>
  <dcterms:modified xsi:type="dcterms:W3CDTF">2019-05-16T14:24:34Z</dcterms:modified>
</cp:coreProperties>
</file>