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  <p:sldId id="291" r:id="rId16"/>
    <p:sldId id="292" r:id="rId17"/>
    <p:sldId id="294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NULL"/><Relationship Id="rId21" Type="http://schemas.openxmlformats.org/officeDocument/2006/relationships/image" Target="../media/image64.png"/><Relationship Id="rId7" Type="http://schemas.openxmlformats.org/officeDocument/2006/relationships/image" Target="../media/image521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NULL"/><Relationship Id="rId16" Type="http://schemas.openxmlformats.org/officeDocument/2006/relationships/image" Target="../media/image61.png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NULL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104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136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24" Type="http://schemas.openxmlformats.org/officeDocument/2006/relationships/image" Target="../media/image52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636F3CB-82DA-428E-BC42-32C20DDB3122}"/>
              </a:ext>
            </a:extLst>
          </p:cNvPr>
          <p:cNvGrpSpPr/>
          <p:nvPr/>
        </p:nvGrpSpPr>
        <p:grpSpPr>
          <a:xfrm>
            <a:off x="388570" y="150628"/>
            <a:ext cx="11407190" cy="6707372"/>
            <a:chOff x="388570" y="150628"/>
            <a:chExt cx="11407190" cy="670737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8F32B9-7468-43C3-A600-C942F5DA64A1}"/>
                </a:ext>
              </a:extLst>
            </p:cNvPr>
            <p:cNvCxnSpPr/>
            <p:nvPr/>
          </p:nvCxnSpPr>
          <p:spPr>
            <a:xfrm>
              <a:off x="3054208" y="102791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4DB095-1725-446C-9CF0-CFD77521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012" y="102791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3C762D-844D-407B-97AD-60CEE1DEE89E}"/>
                </a:ext>
              </a:extLst>
            </p:cNvPr>
            <p:cNvCxnSpPr>
              <a:cxnSpLocks/>
            </p:cNvCxnSpPr>
            <p:nvPr/>
          </p:nvCxnSpPr>
          <p:spPr>
            <a:xfrm>
              <a:off x="3943012" y="1916715"/>
              <a:ext cx="0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D5305-DDE0-4C7C-82D9-6AB6EBE3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112" y="1027912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6B08F1-9948-43DD-A0A7-349F94656D33}"/>
                </a:ext>
              </a:extLst>
            </p:cNvPr>
            <p:cNvSpPr txBox="1"/>
            <p:nvPr/>
          </p:nvSpPr>
          <p:spPr>
            <a:xfrm>
              <a:off x="2950107" y="628980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B40FA-22D7-49CD-A3BB-3CC7A3185E41}"/>
                </a:ext>
              </a:extLst>
            </p:cNvPr>
            <p:cNvSpPr txBox="1"/>
            <p:nvPr/>
          </p:nvSpPr>
          <p:spPr>
            <a:xfrm>
              <a:off x="3828873" y="628980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F6A58-EFC7-4BB4-8FB5-781789B5B1DB}"/>
                </a:ext>
              </a:extLst>
            </p:cNvPr>
            <p:cNvSpPr txBox="1"/>
            <p:nvPr/>
          </p:nvSpPr>
          <p:spPr>
            <a:xfrm>
              <a:off x="4720185" y="628980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1968DC-08DA-4A7B-8797-CF8033E0491B}"/>
                </a:ext>
              </a:extLst>
            </p:cNvPr>
            <p:cNvSpPr txBox="1"/>
            <p:nvPr/>
          </p:nvSpPr>
          <p:spPr>
            <a:xfrm>
              <a:off x="3815060" y="2805517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790CD5-F74C-43FD-BD31-E4110958C83C}"/>
                </a:ext>
              </a:extLst>
            </p:cNvPr>
            <p:cNvSpPr txBox="1"/>
            <p:nvPr/>
          </p:nvSpPr>
          <p:spPr>
            <a:xfrm>
              <a:off x="3312026" y="142684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963D9A3-6E94-4794-9FD1-FEF0701E4F87}"/>
                </a:ext>
              </a:extLst>
            </p:cNvPr>
            <p:cNvGrpSpPr/>
            <p:nvPr/>
          </p:nvGrpSpPr>
          <p:grpSpPr>
            <a:xfrm>
              <a:off x="3907058" y="150628"/>
              <a:ext cx="917473" cy="900019"/>
              <a:chOff x="-841065" y="567664"/>
              <a:chExt cx="1486448" cy="145817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9F997FE-EF79-47F1-82D7-38D1C8BA5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94124" y="567664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BCFD004-F76C-48DB-8AB7-9BEDE43D17C6}"/>
                  </a:ext>
                </a:extLst>
              </p:cNvPr>
              <p:cNvSpPr/>
              <p:nvPr/>
            </p:nvSpPr>
            <p:spPr>
              <a:xfrm>
                <a:off x="-261335" y="1085399"/>
                <a:ext cx="350421" cy="3504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83EC7AB-C484-4D54-AA0A-8C32394E7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41065" y="586328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CE0C1D7-7556-4A23-9D18-26E5E41DC618}"/>
                </a:ext>
              </a:extLst>
            </p:cNvPr>
            <p:cNvCxnSpPr/>
            <p:nvPr/>
          </p:nvCxnSpPr>
          <p:spPr>
            <a:xfrm>
              <a:off x="1675742" y="628980"/>
              <a:ext cx="0" cy="204876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FCDCEC-88A3-4835-AE2C-80092BD93D55}"/>
                </a:ext>
              </a:extLst>
            </p:cNvPr>
            <p:cNvSpPr txBox="1"/>
            <p:nvPr/>
          </p:nvSpPr>
          <p:spPr>
            <a:xfrm rot="16200000">
              <a:off x="1084712" y="1338190"/>
              <a:ext cx="793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6C9FC4-51C7-48B8-B8F3-2E0DDB64536E}"/>
                </a:ext>
              </a:extLst>
            </p:cNvPr>
            <p:cNvCxnSpPr/>
            <p:nvPr/>
          </p:nvCxnSpPr>
          <p:spPr>
            <a:xfrm>
              <a:off x="9154819" y="120052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6C4F01-3EA5-49A1-864F-406B43BF2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622" y="120052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3312A2-DCF5-4F0F-9E3B-5FE815082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043622" y="2089330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E750F0-C310-4400-9813-D94FF7644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722" y="120052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D3839-E0C2-4966-836E-4CF2400EA1B4}"/>
                </a:ext>
              </a:extLst>
            </p:cNvPr>
            <p:cNvSpPr txBox="1"/>
            <p:nvPr/>
          </p:nvSpPr>
          <p:spPr>
            <a:xfrm>
              <a:off x="9050717" y="80159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45F737-C3DD-42DE-A588-D21144E38AE3}"/>
                </a:ext>
              </a:extLst>
            </p:cNvPr>
            <p:cNvSpPr txBox="1"/>
            <p:nvPr/>
          </p:nvSpPr>
          <p:spPr>
            <a:xfrm>
              <a:off x="9818789" y="78240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B1301E-F5BD-4DE3-9C31-EF11582D811E}"/>
                </a:ext>
              </a:extLst>
            </p:cNvPr>
            <p:cNvSpPr txBox="1"/>
            <p:nvPr/>
          </p:nvSpPr>
          <p:spPr>
            <a:xfrm>
              <a:off x="10488024" y="233426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8DD9D7-A51C-4716-8BAC-B52BD62F6D9B}"/>
                </a:ext>
              </a:extLst>
            </p:cNvPr>
            <p:cNvSpPr txBox="1"/>
            <p:nvPr/>
          </p:nvSpPr>
          <p:spPr>
            <a:xfrm>
              <a:off x="9412636" y="159945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126891-D30F-4922-A56C-D31642D3298A}"/>
                </a:ext>
              </a:extLst>
            </p:cNvPr>
            <p:cNvSpPr txBox="1"/>
            <p:nvPr/>
          </p:nvSpPr>
          <p:spPr>
            <a:xfrm>
              <a:off x="10840248" y="80159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CDCBF6-6CB7-4AF4-A465-E824945CCF5E}"/>
                </a:ext>
              </a:extLst>
            </p:cNvPr>
            <p:cNvGrpSpPr/>
            <p:nvPr/>
          </p:nvGrpSpPr>
          <p:grpSpPr>
            <a:xfrm>
              <a:off x="10020487" y="311949"/>
              <a:ext cx="917473" cy="900019"/>
              <a:chOff x="-841065" y="567664"/>
              <a:chExt cx="1486448" cy="1458171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9F19EA-6333-4FE5-9383-57EF80BBB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94124" y="567664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0552FDB-300D-4F27-B93A-FD242149F71B}"/>
                  </a:ext>
                </a:extLst>
              </p:cNvPr>
              <p:cNvSpPr/>
              <p:nvPr/>
            </p:nvSpPr>
            <p:spPr>
              <a:xfrm>
                <a:off x="-261335" y="1085399"/>
                <a:ext cx="350421" cy="3504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7499B8E-111B-41FE-A727-C610EA21B7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41065" y="586328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18DD7E8-8763-4943-95E3-90955ACECEAF}"/>
                </a:ext>
              </a:extLst>
            </p:cNvPr>
            <p:cNvGrpSpPr/>
            <p:nvPr/>
          </p:nvGrpSpPr>
          <p:grpSpPr>
            <a:xfrm>
              <a:off x="7787423" y="777335"/>
              <a:ext cx="461665" cy="2048762"/>
              <a:chOff x="-3140552" y="1495068"/>
              <a:chExt cx="747969" cy="3319313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8715AB1-3AE6-4CFA-BEBE-4BF0222F0267}"/>
                  </a:ext>
                </a:extLst>
              </p:cNvPr>
              <p:cNvCxnSpPr/>
              <p:nvPr/>
            </p:nvCxnSpPr>
            <p:spPr>
              <a:xfrm>
                <a:off x="-2451903" y="1495068"/>
                <a:ext cx="0" cy="331931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AFDE5DB-906D-4D0B-949A-D273408F98B6}"/>
                  </a:ext>
                </a:extLst>
              </p:cNvPr>
              <p:cNvSpPr txBox="1"/>
              <p:nvPr/>
            </p:nvSpPr>
            <p:spPr>
              <a:xfrm rot="16200000">
                <a:off x="-3409463" y="2644100"/>
                <a:ext cx="1285791" cy="74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</a:t>
                </a:r>
                <a:endParaRPr lang="zh-CN" altLang="en-US" sz="24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2269E-E616-4FC5-80D6-D2C21A881B1A}"/>
                </a:ext>
              </a:extLst>
            </p:cNvPr>
            <p:cNvGrpSpPr/>
            <p:nvPr/>
          </p:nvGrpSpPr>
          <p:grpSpPr>
            <a:xfrm rot="18923752">
              <a:off x="9763989" y="5524795"/>
              <a:ext cx="1777608" cy="1333205"/>
              <a:chOff x="8231516" y="1989000"/>
              <a:chExt cx="2880000" cy="2160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9F0B3AB-5B55-4636-8E4D-4A296B1BBD62}"/>
                  </a:ext>
                </a:extLst>
              </p:cNvPr>
              <p:cNvCxnSpPr/>
              <p:nvPr/>
            </p:nvCxnSpPr>
            <p:spPr>
              <a:xfrm>
                <a:off x="8231516" y="1989000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B4C84B-7FE7-4597-AA48-84B823E40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1516" y="1989000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9CCCE0E-123B-4FAF-8005-0FE48B0D4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1516" y="3429000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1BFE657-884D-41E8-9EFC-A558C660A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9367" y="1989000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0D541E-B6C4-4EB8-82F9-FADC269D76EF}"/>
                </a:ext>
              </a:extLst>
            </p:cNvPr>
            <p:cNvSpPr txBox="1"/>
            <p:nvPr/>
          </p:nvSpPr>
          <p:spPr>
            <a:xfrm>
              <a:off x="9314675" y="611441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B1CAF2-A778-4B32-B24F-58AB5CB98667}"/>
                </a:ext>
              </a:extLst>
            </p:cNvPr>
            <p:cNvSpPr txBox="1"/>
            <p:nvPr/>
          </p:nvSpPr>
          <p:spPr>
            <a:xfrm>
              <a:off x="10133560" y="536047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13E4BA-3A5D-4E51-9294-7EF41CD74D69}"/>
                </a:ext>
              </a:extLst>
            </p:cNvPr>
            <p:cNvSpPr txBox="1"/>
            <p:nvPr/>
          </p:nvSpPr>
          <p:spPr>
            <a:xfrm>
              <a:off x="11437589" y="611441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0D6E88-88E9-4395-A29D-F2CA443AD1E7}"/>
                </a:ext>
              </a:extLst>
            </p:cNvPr>
            <p:cNvSpPr txBox="1"/>
            <p:nvPr/>
          </p:nvSpPr>
          <p:spPr>
            <a:xfrm>
              <a:off x="10354519" y="632594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56366-1CEC-40EA-8D9B-FCF3272FA596}"/>
                </a:ext>
              </a:extLst>
            </p:cNvPr>
            <p:cNvSpPr txBox="1"/>
            <p:nvPr/>
          </p:nvSpPr>
          <p:spPr>
            <a:xfrm>
              <a:off x="10712690" y="471465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FE6E785-848F-458D-A5E3-C01214CF520C}"/>
                </a:ext>
              </a:extLst>
            </p:cNvPr>
            <p:cNvGrpSpPr/>
            <p:nvPr/>
          </p:nvGrpSpPr>
          <p:grpSpPr>
            <a:xfrm rot="18925531">
              <a:off x="9728728" y="4648850"/>
              <a:ext cx="917473" cy="900019"/>
              <a:chOff x="-841065" y="567664"/>
              <a:chExt cx="1486448" cy="145817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F1E721-CB0E-437F-9132-CC8BB5CCC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94124" y="567664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CE936A-EFBF-44B7-AE2A-27138FC087AE}"/>
                  </a:ext>
                </a:extLst>
              </p:cNvPr>
              <p:cNvSpPr/>
              <p:nvPr/>
            </p:nvSpPr>
            <p:spPr>
              <a:xfrm>
                <a:off x="-261335" y="1085399"/>
                <a:ext cx="350421" cy="3504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6E8795C-8AC4-4B57-BC28-89EE21C98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41065" y="586328"/>
                <a:ext cx="1439507" cy="1439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1E8172E-4804-4B0C-8D17-EDCCC8E45665}"/>
                </a:ext>
              </a:extLst>
            </p:cNvPr>
            <p:cNvGrpSpPr/>
            <p:nvPr/>
          </p:nvGrpSpPr>
          <p:grpSpPr>
            <a:xfrm rot="19341199">
              <a:off x="7881368" y="4722629"/>
              <a:ext cx="461665" cy="2048762"/>
              <a:chOff x="-3140554" y="1495068"/>
              <a:chExt cx="747969" cy="3319313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AF98672-07CF-462A-8AAC-7A11A994F56D}"/>
                  </a:ext>
                </a:extLst>
              </p:cNvPr>
              <p:cNvCxnSpPr/>
              <p:nvPr/>
            </p:nvCxnSpPr>
            <p:spPr>
              <a:xfrm>
                <a:off x="-2451903" y="1495068"/>
                <a:ext cx="0" cy="331931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77C902-722D-4885-8128-59AB636D5352}"/>
                  </a:ext>
                </a:extLst>
              </p:cNvPr>
              <p:cNvSpPr txBox="1"/>
              <p:nvPr/>
            </p:nvSpPr>
            <p:spPr>
              <a:xfrm rot="5388089">
                <a:off x="-3409465" y="2644101"/>
                <a:ext cx="1285791" cy="74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</a:t>
                </a:r>
                <a:endParaRPr lang="zh-CN" altLang="en-US" sz="24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11EBAA-9828-479F-AD3B-C96547C7CD45}"/>
                </a:ext>
              </a:extLst>
            </p:cNvPr>
            <p:cNvCxnSpPr/>
            <p:nvPr/>
          </p:nvCxnSpPr>
          <p:spPr>
            <a:xfrm rot="18923752">
              <a:off x="2903459" y="5715696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FD8562-2E19-4FA8-9AF6-265C642F469B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3742452" y="5628931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6784CB-26C2-4728-AC13-41949DFA3AB0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4068356" y="5944411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BA894D-8A34-4CD4-9ECB-58D947EFBB3A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3122492" y="5628931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DF75E-1497-4E32-902B-3687B0616EB7}"/>
                </a:ext>
              </a:extLst>
            </p:cNvPr>
            <p:cNvSpPr txBox="1"/>
            <p:nvPr/>
          </p:nvSpPr>
          <p:spPr>
            <a:xfrm>
              <a:off x="2482176" y="592925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7F9C72-D8D5-4BF1-92D3-8F926B1C9FB3}"/>
                </a:ext>
              </a:extLst>
            </p:cNvPr>
            <p:cNvSpPr txBox="1"/>
            <p:nvPr/>
          </p:nvSpPr>
          <p:spPr>
            <a:xfrm>
              <a:off x="3240411" y="516291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935CF2-461D-4227-9E7C-B3F9BA728950}"/>
                </a:ext>
              </a:extLst>
            </p:cNvPr>
            <p:cNvSpPr txBox="1"/>
            <p:nvPr/>
          </p:nvSpPr>
          <p:spPr>
            <a:xfrm>
              <a:off x="4586278" y="5929258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2EF9403-C231-4675-9D16-1A3F89CD27CC}"/>
                </a:ext>
              </a:extLst>
            </p:cNvPr>
            <p:cNvSpPr txBox="1"/>
            <p:nvPr/>
          </p:nvSpPr>
          <p:spPr>
            <a:xfrm>
              <a:off x="3522022" y="6140790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e</a:t>
              </a:r>
              <a:endParaRPr lang="zh-CN" altLang="en-US" sz="2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89696-BDC9-45C0-AD39-DC79FF3A8C4F}"/>
                </a:ext>
              </a:extLst>
            </p:cNvPr>
            <p:cNvSpPr txBox="1"/>
            <p:nvPr/>
          </p:nvSpPr>
          <p:spPr>
            <a:xfrm>
              <a:off x="3871687" y="513704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D76DA8-85A8-4945-86EB-A1F6F94E2E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70" y="4934695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3198B2B-8D0A-4992-BECC-5F311B54F61F}"/>
                </a:ext>
              </a:extLst>
            </p:cNvPr>
            <p:cNvSpPr/>
            <p:nvPr/>
          </p:nvSpPr>
          <p:spPr>
            <a:xfrm>
              <a:off x="3583073" y="5153528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6ECB3B-8A81-4D3E-A04B-06E96720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423" y="4942584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F2810519-45D1-4CFA-9164-4476238E10D2}"/>
                </a:ext>
              </a:extLst>
            </p:cNvPr>
            <p:cNvSpPr/>
            <p:nvPr/>
          </p:nvSpPr>
          <p:spPr>
            <a:xfrm>
              <a:off x="5663845" y="1257982"/>
              <a:ext cx="1487206" cy="7366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Remove vertical lines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97D13073-EFD3-43FA-B1B7-30E5F61964F6}"/>
                </a:ext>
              </a:extLst>
            </p:cNvPr>
            <p:cNvSpPr/>
            <p:nvPr/>
          </p:nvSpPr>
          <p:spPr>
            <a:xfrm rot="5400000">
              <a:off x="9325960" y="3194779"/>
              <a:ext cx="1487205" cy="7366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20AD892-5915-4129-86CE-B1E12A710AB0}"/>
                </a:ext>
              </a:extLst>
            </p:cNvPr>
            <p:cNvSpPr txBox="1"/>
            <p:nvPr/>
          </p:nvSpPr>
          <p:spPr>
            <a:xfrm>
              <a:off x="9565494" y="3234870"/>
              <a:ext cx="1338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Rotate</a:t>
              </a:r>
              <a:endParaRPr lang="zh-CN" altLang="en-US" sz="2400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3BC9D5-05F0-4940-9FE4-40D6D7031C6B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02" y="6673344"/>
              <a:ext cx="5831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4CC26BF-AF44-4D0D-B4ED-A8200679C947}"/>
                </a:ext>
              </a:extLst>
            </p:cNvPr>
            <p:cNvSpPr txBox="1"/>
            <p:nvPr/>
          </p:nvSpPr>
          <p:spPr>
            <a:xfrm>
              <a:off x="607710" y="5613010"/>
              <a:ext cx="793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7E6A12E-0849-4579-9085-339FC2F9EA19}"/>
                </a:ext>
              </a:extLst>
            </p:cNvPr>
            <p:cNvGrpSpPr/>
            <p:nvPr/>
          </p:nvGrpSpPr>
          <p:grpSpPr>
            <a:xfrm>
              <a:off x="388570" y="5111944"/>
              <a:ext cx="1531277" cy="1547815"/>
              <a:chOff x="1038617" y="3968944"/>
              <a:chExt cx="1531277" cy="154781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A4752A3-371D-4C7F-8228-EF4BA90EAC03}"/>
                  </a:ext>
                </a:extLst>
              </p:cNvPr>
              <p:cNvGrpSpPr/>
              <p:nvPr/>
            </p:nvGrpSpPr>
            <p:grpSpPr>
              <a:xfrm>
                <a:off x="1545460" y="4484882"/>
                <a:ext cx="1024434" cy="1031877"/>
                <a:chOff x="133806" y="3369329"/>
                <a:chExt cx="1815608" cy="1828800"/>
              </a:xfrm>
            </p:grpSpPr>
            <p:cxnSp>
              <p:nvCxnSpPr>
                <p:cNvPr id="116" name="Connector: Elbow 115">
                  <a:extLst>
                    <a:ext uri="{FF2B5EF4-FFF2-40B4-BE49-F238E27FC236}">
                      <a16:creationId xmlns:a16="http://schemas.microsoft.com/office/drawing/2014/main" id="{732EBCDE-7043-4D0B-933E-3512A16D92F4}"/>
                    </a:ext>
                  </a:extLst>
                </p:cNvPr>
                <p:cNvCxnSpPr/>
                <p:nvPr/>
              </p:nvCxnSpPr>
              <p:spPr>
                <a:xfrm>
                  <a:off x="133806" y="3369329"/>
                  <a:ext cx="914400" cy="914400"/>
                </a:xfrm>
                <a:prstGeom prst="bentConnector3">
                  <a:avLst>
                    <a:gd name="adj1" fmla="val 106123"/>
                  </a:avLst>
                </a:prstGeom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or: Elbow 116">
                  <a:extLst>
                    <a:ext uri="{FF2B5EF4-FFF2-40B4-BE49-F238E27FC236}">
                      <a16:creationId xmlns:a16="http://schemas.microsoft.com/office/drawing/2014/main" id="{2AFF08EE-E0C9-4537-9FB3-CB987BE09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014" y="4283729"/>
                  <a:ext cx="914400" cy="914400"/>
                </a:xfrm>
                <a:prstGeom prst="bentConnector3">
                  <a:avLst>
                    <a:gd name="adj1" fmla="val 107107"/>
                  </a:avLst>
                </a:prstGeom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87306142-10E6-4BC4-8C5D-74FDCD65ED17}"/>
                  </a:ext>
                </a:extLst>
              </p:cNvPr>
              <p:cNvCxnSpPr/>
              <p:nvPr/>
            </p:nvCxnSpPr>
            <p:spPr>
              <a:xfrm>
                <a:off x="1038617" y="3968944"/>
                <a:ext cx="515939" cy="515938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2FC07C8F-F743-44B6-B423-60764120AB14}"/>
                </a:ext>
              </a:extLst>
            </p:cNvPr>
            <p:cNvSpPr/>
            <p:nvPr/>
          </p:nvSpPr>
          <p:spPr>
            <a:xfrm rot="10800000">
              <a:off x="5547122" y="5205152"/>
              <a:ext cx="1487205" cy="7366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786EFFD-9311-48E7-90CE-B9F010F615F9}"/>
                </a:ext>
              </a:extLst>
            </p:cNvPr>
            <p:cNvSpPr txBox="1"/>
            <p:nvPr/>
          </p:nvSpPr>
          <p:spPr>
            <a:xfrm>
              <a:off x="5714766" y="5086506"/>
              <a:ext cx="13384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Change </a:t>
              </a:r>
            </a:p>
            <a:p>
              <a:pPr algn="ctr"/>
              <a:r>
                <a:rPr lang="en-US" altLang="zh-CN" sz="2000" dirty="0"/>
                <a:t>time</a:t>
              </a:r>
            </a:p>
            <a:p>
              <a:pPr algn="ctr"/>
              <a:r>
                <a:rPr lang="en-US" altLang="zh-CN" sz="2000" dirty="0"/>
                <a:t>direction 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4567717" y="1992085"/>
            <a:ext cx="1855367" cy="1544554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9208159" y="1997368"/>
            <a:ext cx="1855367" cy="1544554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7" y="1131914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5469511" y="4930998"/>
            <a:ext cx="1855367" cy="1544554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5" y="4169407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8314127" y="4931000"/>
            <a:ext cx="1855366" cy="1544554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1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6887746" y="277617"/>
            <a:ext cx="1855367" cy="1558762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5491655" y="1212520"/>
            <a:ext cx="4618649" cy="4398712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7017551" y="549350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5432222" y="384479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8075415" y="2095645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8848039" y="3844796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6072081" y="2069742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blipFill>
                <a:blip r:embed="rId6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blipFill>
                <a:blip r:embed="rId7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blipFill>
                <a:blip r:embed="rId8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blipFill>
                <a:blip r:embed="rId9"/>
                <a:stretch>
                  <a:fillRect r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blipFill>
                <a:blip r:embed="rId10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blipFill>
                <a:blip r:embed="rId17"/>
                <a:stretch>
                  <a:fillRect r="-68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6EE027C-E04F-4E96-8A32-BF68D5E322D2}"/>
              </a:ext>
            </a:extLst>
          </p:cNvPr>
          <p:cNvGrpSpPr/>
          <p:nvPr/>
        </p:nvGrpSpPr>
        <p:grpSpPr>
          <a:xfrm>
            <a:off x="7341111" y="4940533"/>
            <a:ext cx="1147952" cy="852822"/>
            <a:chOff x="4668807" y="5400293"/>
            <a:chExt cx="1203481" cy="89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/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/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/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blipFill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/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716</Words>
  <Application>Microsoft Office PowerPoint</Application>
  <PresentationFormat>Widescreen</PresentationFormat>
  <Paragraphs>413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65</cp:revision>
  <dcterms:created xsi:type="dcterms:W3CDTF">2019-05-12T01:23:34Z</dcterms:created>
  <dcterms:modified xsi:type="dcterms:W3CDTF">2019-05-18T02:47:12Z</dcterms:modified>
</cp:coreProperties>
</file>