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4" r:id="rId8"/>
    <p:sldId id="262" r:id="rId9"/>
    <p:sldId id="27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5E8"/>
    <a:srgbClr val="3441FF"/>
    <a:srgbClr val="EA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643" y="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7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1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0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8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0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9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92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6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94DCC5-EABC-488A-A416-5D0DD0F028EA}"/>
              </a:ext>
            </a:extLst>
          </p:cNvPr>
          <p:cNvSpPr/>
          <p:nvPr/>
        </p:nvSpPr>
        <p:spPr>
          <a:xfrm flipH="1">
            <a:off x="2105324" y="1956631"/>
            <a:ext cx="8479724" cy="655178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scene3d>
            <a:camera prst="isometricOffAxis2Top">
              <a:rot lat="17931907" lon="3733588" rev="18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63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BF596B-C509-41F8-9153-2B1588081CB0}"/>
              </a:ext>
            </a:extLst>
          </p:cNvPr>
          <p:cNvSpPr/>
          <p:nvPr/>
        </p:nvSpPr>
        <p:spPr>
          <a:xfrm rot="360000">
            <a:off x="3495675" y="4972683"/>
            <a:ext cx="412750" cy="412750"/>
          </a:xfrm>
          <a:prstGeom prst="ellipse">
            <a:avLst/>
          </a:prstGeom>
          <a:solidFill>
            <a:srgbClr val="D4D5E8"/>
          </a:solidFill>
          <a:ln w="38100">
            <a:solidFill>
              <a:srgbClr val="3441FF"/>
            </a:solidFill>
          </a:ln>
          <a:scene3d>
            <a:camera prst="isometricOffAxis2Top">
              <a:rot lat="17931907" lon="3733588" rev="18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63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24E36-CE7F-48B6-87D1-1870A8D12C84}"/>
              </a:ext>
            </a:extLst>
          </p:cNvPr>
          <p:cNvSpPr/>
          <p:nvPr/>
        </p:nvSpPr>
        <p:spPr>
          <a:xfrm rot="360000">
            <a:off x="5975476" y="4976811"/>
            <a:ext cx="412750" cy="412750"/>
          </a:xfrm>
          <a:prstGeom prst="ellipse">
            <a:avLst/>
          </a:prstGeom>
          <a:solidFill>
            <a:srgbClr val="D4D5E8"/>
          </a:solidFill>
          <a:ln w="38100">
            <a:solidFill>
              <a:srgbClr val="3441FF"/>
            </a:solidFill>
          </a:ln>
          <a:scene3d>
            <a:camera prst="isometricOffAxis2Top">
              <a:rot lat="17931907" lon="3733588" rev="18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63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7D840E-142C-462C-9F11-B71359413176}"/>
              </a:ext>
            </a:extLst>
          </p:cNvPr>
          <p:cNvSpPr/>
          <p:nvPr/>
        </p:nvSpPr>
        <p:spPr>
          <a:xfrm rot="360000">
            <a:off x="8455277" y="4972683"/>
            <a:ext cx="412750" cy="412750"/>
          </a:xfrm>
          <a:prstGeom prst="ellipse">
            <a:avLst/>
          </a:prstGeom>
          <a:solidFill>
            <a:srgbClr val="D4D5E8"/>
          </a:solidFill>
          <a:ln w="38100">
            <a:solidFill>
              <a:srgbClr val="3441FF"/>
            </a:solidFill>
          </a:ln>
          <a:scene3d>
            <a:camera prst="isometricOffAxis2Top">
              <a:rot lat="17931907" lon="3733588" rev="18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63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6AD6E3-6E60-4583-B423-BA0051655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07" y="321498"/>
            <a:ext cx="4407916" cy="3534920"/>
          </a:xfrm>
          <a:prstGeom prst="rect">
            <a:avLst/>
          </a:prstGeom>
        </p:spPr>
      </p:pic>
      <p:sp>
        <p:nvSpPr>
          <p:cNvPr id="18" name="Arrow: Left 17">
            <a:extLst>
              <a:ext uri="{FF2B5EF4-FFF2-40B4-BE49-F238E27FC236}">
                <a16:creationId xmlns:a16="http://schemas.microsoft.com/office/drawing/2014/main" id="{787C7D79-DF84-4BC9-818C-AA34100E48AA}"/>
              </a:ext>
            </a:extLst>
          </p:cNvPr>
          <p:cNvSpPr/>
          <p:nvPr/>
        </p:nvSpPr>
        <p:spPr>
          <a:xfrm>
            <a:off x="7883915" y="321498"/>
            <a:ext cx="1158240" cy="6010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4729B3-6760-4C3D-AE91-65F87005F609}"/>
              </a:ext>
            </a:extLst>
          </p:cNvPr>
          <p:cNvSpPr txBox="1"/>
          <p:nvPr/>
        </p:nvSpPr>
        <p:spPr>
          <a:xfrm>
            <a:off x="4352162" y="4797150"/>
            <a:ext cx="117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Counter-clockwise</a:t>
            </a:r>
            <a:endParaRPr lang="zh-CN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4ACDC2-0C85-4A3B-97E7-9C5C5105AEC5}"/>
              </a:ext>
            </a:extLst>
          </p:cNvPr>
          <p:cNvSpPr txBox="1"/>
          <p:nvPr/>
        </p:nvSpPr>
        <p:spPr>
          <a:xfrm>
            <a:off x="6878817" y="4832269"/>
            <a:ext cx="117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Counter-clockwise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985CCF-2EF6-443B-9E7B-30CFF8819427}"/>
              </a:ext>
            </a:extLst>
          </p:cNvPr>
          <p:cNvSpPr txBox="1"/>
          <p:nvPr/>
        </p:nvSpPr>
        <p:spPr>
          <a:xfrm>
            <a:off x="4352162" y="4805935"/>
            <a:ext cx="117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Counter-clockwise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56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96296E-6 L -0.05482 0.03935 C -0.06601 0.04815 -0.0832 0.05301 -0.10104 0.05301 C -0.12148 0.05301 -0.13789 0.04815 -0.14909 0.03935 L -0.20364 2.96296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82" y="2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7 L 0.05429 -0.04861 C 0.06562 -0.05972 0.08268 -0.06551 0.10052 -0.06551 C 0.12083 -0.06551 0.13724 -0.05972 0.14843 -0.04861 L 0.20312 0.0007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9" y="-331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0039 0.1092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12 0.0007 L 0.25703 -0.0544 C 0.26836 -0.0669 0.28515 -0.07338 0.30286 -0.07338 C 0.32317 -0.07338 0.33919 -0.0669 0.35039 -0.0544 L 0.40481 0.0007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-370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-0.05507 0.04907 C -0.0664 0.06018 -0.08359 0.0662 -0.10169 0.0662 C -0.12213 0.0662 -0.13854 0.06018 -0.14987 0.04907 L -0.20481 2.96296E-6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7" y="331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10926 L 0.0013 0.2351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365 0.0007 L -0.25756 0.03889 C -0.26836 0.04746 -0.2849 0.05209 -0.30287 0.05209 C -0.3224 0.05209 -0.33841 0.04746 -0.34948 0.03889 L -0.40248 0.0007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25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364 2.96296E-6 L -0.15052 -0.04931 C -0.13958 -0.06042 -0.12305 -0.06621 -0.1056 -0.06621 C -0.08568 -0.06621 -0.06992 -0.06042 -0.05885 -0.04931 L -0.0056 2.96296E-6 " pathEditMode="relative" rAng="0" ptsTypes="AAA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-331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0.23519 L 0.0013 0.358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8" grpId="0" animBg="1"/>
      <p:bldP spid="18" grpId="1" animBg="1"/>
      <p:bldP spid="18" grpId="2" animBg="1"/>
      <p:bldP spid="21" grpId="0"/>
      <p:bldP spid="21" grpId="1"/>
      <p:bldP spid="23" grpId="0"/>
      <p:bldP spid="23" grpId="1"/>
      <p:bldP spid="24" grpId="0"/>
      <p:bldP spid="2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534A69-138C-4D3A-943F-DF861DD7BBA4}"/>
              </a:ext>
            </a:extLst>
          </p:cNvPr>
          <p:cNvSpPr/>
          <p:nvPr/>
        </p:nvSpPr>
        <p:spPr>
          <a:xfrm>
            <a:off x="5180541" y="4798674"/>
            <a:ext cx="934527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1AEB144-FCE9-4095-AD47-D7A4165D33C7}"/>
              </a:ext>
            </a:extLst>
          </p:cNvPr>
          <p:cNvSpPr/>
          <p:nvPr/>
        </p:nvSpPr>
        <p:spPr>
          <a:xfrm flipH="1">
            <a:off x="6113573" y="4798672"/>
            <a:ext cx="934527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104C2C6-18C6-41E9-AEEE-648BACA2EE8E}"/>
              </a:ext>
            </a:extLst>
          </p:cNvPr>
          <p:cNvSpPr/>
          <p:nvPr/>
        </p:nvSpPr>
        <p:spPr>
          <a:xfrm>
            <a:off x="4557688" y="3539445"/>
            <a:ext cx="623351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F4A3352-2804-47A2-B6EA-377E243052EC}"/>
              </a:ext>
            </a:extLst>
          </p:cNvPr>
          <p:cNvSpPr/>
          <p:nvPr/>
        </p:nvSpPr>
        <p:spPr>
          <a:xfrm flipH="1">
            <a:off x="5180041" y="3539443"/>
            <a:ext cx="623351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A9DFCBC-920A-4906-9709-E7CD110DFCA7}"/>
              </a:ext>
            </a:extLst>
          </p:cNvPr>
          <p:cNvSpPr/>
          <p:nvPr/>
        </p:nvSpPr>
        <p:spPr>
          <a:xfrm flipH="1">
            <a:off x="4557957" y="2385130"/>
            <a:ext cx="1245206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C8D666-056C-4F19-8CA9-70D637742CE6}"/>
              </a:ext>
            </a:extLst>
          </p:cNvPr>
          <p:cNvSpPr/>
          <p:nvPr/>
        </p:nvSpPr>
        <p:spPr>
          <a:xfrm flipH="1">
            <a:off x="5079261" y="2814038"/>
            <a:ext cx="226779" cy="2169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E078FC7-88A6-4634-A6E3-55B72950D062}"/>
              </a:ext>
            </a:extLst>
          </p:cNvPr>
          <p:cNvSpPr/>
          <p:nvPr/>
        </p:nvSpPr>
        <p:spPr>
          <a:xfrm>
            <a:off x="4557957" y="2385130"/>
            <a:ext cx="1245206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ED8EB1A-3844-4E31-8CF4-54BAF49C5FA8}"/>
              </a:ext>
            </a:extLst>
          </p:cNvPr>
          <p:cNvSpPr/>
          <p:nvPr/>
        </p:nvSpPr>
        <p:spPr>
          <a:xfrm flipH="1">
            <a:off x="5802894" y="1241196"/>
            <a:ext cx="1245206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2384D7-6475-4C05-A29B-AC657312E996}"/>
              </a:ext>
            </a:extLst>
          </p:cNvPr>
          <p:cNvSpPr/>
          <p:nvPr/>
        </p:nvSpPr>
        <p:spPr>
          <a:xfrm flipH="1">
            <a:off x="6324198" y="1670104"/>
            <a:ext cx="226779" cy="2169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9874B5E-21D3-4FC2-A8CE-7A7054B1B0D1}"/>
              </a:ext>
            </a:extLst>
          </p:cNvPr>
          <p:cNvSpPr/>
          <p:nvPr/>
        </p:nvSpPr>
        <p:spPr>
          <a:xfrm>
            <a:off x="5802894" y="1241196"/>
            <a:ext cx="1245206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B280D3-ED06-45DD-88F3-69939A942470}"/>
              </a:ext>
            </a:extLst>
          </p:cNvPr>
          <p:cNvCxnSpPr>
            <a:cxnSpLocks/>
          </p:cNvCxnSpPr>
          <p:nvPr/>
        </p:nvCxnSpPr>
        <p:spPr>
          <a:xfrm>
            <a:off x="7054196" y="2453971"/>
            <a:ext cx="2485" cy="2344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3C7B1-EF57-4E0A-BC4C-B234F1E0A70B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4558324" y="1212780"/>
            <a:ext cx="9180" cy="1172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Left 1">
            <a:extLst>
              <a:ext uri="{FF2B5EF4-FFF2-40B4-BE49-F238E27FC236}">
                <a16:creationId xmlns:a16="http://schemas.microsoft.com/office/drawing/2014/main" id="{BB7212EA-F6AD-41F0-ADB4-23114D7C1A97}"/>
              </a:ext>
            </a:extLst>
          </p:cNvPr>
          <p:cNvSpPr/>
          <p:nvPr/>
        </p:nvSpPr>
        <p:spPr>
          <a:xfrm>
            <a:off x="5937157" y="624778"/>
            <a:ext cx="1118281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98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534A69-138C-4D3A-943F-DF861DD7BBA4}"/>
              </a:ext>
            </a:extLst>
          </p:cNvPr>
          <p:cNvSpPr/>
          <p:nvPr/>
        </p:nvSpPr>
        <p:spPr>
          <a:xfrm>
            <a:off x="5180541" y="4798674"/>
            <a:ext cx="934527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1AEB144-FCE9-4095-AD47-D7A4165D33C7}"/>
              </a:ext>
            </a:extLst>
          </p:cNvPr>
          <p:cNvSpPr/>
          <p:nvPr/>
        </p:nvSpPr>
        <p:spPr>
          <a:xfrm flipH="1">
            <a:off x="6113573" y="4798672"/>
            <a:ext cx="934527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104C2C6-18C6-41E9-AEEE-648BACA2EE8E}"/>
              </a:ext>
            </a:extLst>
          </p:cNvPr>
          <p:cNvSpPr/>
          <p:nvPr/>
        </p:nvSpPr>
        <p:spPr>
          <a:xfrm>
            <a:off x="4557688" y="3539445"/>
            <a:ext cx="623351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F4A3352-2804-47A2-B6EA-377E243052EC}"/>
              </a:ext>
            </a:extLst>
          </p:cNvPr>
          <p:cNvSpPr/>
          <p:nvPr/>
        </p:nvSpPr>
        <p:spPr>
          <a:xfrm flipH="1">
            <a:off x="5180041" y="3539443"/>
            <a:ext cx="623351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A9DFCBC-920A-4906-9709-E7CD110DFCA7}"/>
              </a:ext>
            </a:extLst>
          </p:cNvPr>
          <p:cNvSpPr/>
          <p:nvPr/>
        </p:nvSpPr>
        <p:spPr>
          <a:xfrm flipH="1">
            <a:off x="4557957" y="2385130"/>
            <a:ext cx="1245206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C8D666-056C-4F19-8CA9-70D637742CE6}"/>
              </a:ext>
            </a:extLst>
          </p:cNvPr>
          <p:cNvSpPr/>
          <p:nvPr/>
        </p:nvSpPr>
        <p:spPr>
          <a:xfrm flipH="1">
            <a:off x="5079261" y="2814038"/>
            <a:ext cx="226779" cy="2169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E078FC7-88A6-4634-A6E3-55B72950D062}"/>
              </a:ext>
            </a:extLst>
          </p:cNvPr>
          <p:cNvSpPr/>
          <p:nvPr/>
        </p:nvSpPr>
        <p:spPr>
          <a:xfrm>
            <a:off x="4557957" y="2385130"/>
            <a:ext cx="1254484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ED8EB1A-3844-4E31-8CF4-54BAF49C5FA8}"/>
              </a:ext>
            </a:extLst>
          </p:cNvPr>
          <p:cNvSpPr/>
          <p:nvPr/>
        </p:nvSpPr>
        <p:spPr>
          <a:xfrm flipH="1">
            <a:off x="5802894" y="1241196"/>
            <a:ext cx="1245206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2384D7-6475-4C05-A29B-AC657312E996}"/>
              </a:ext>
            </a:extLst>
          </p:cNvPr>
          <p:cNvSpPr/>
          <p:nvPr/>
        </p:nvSpPr>
        <p:spPr>
          <a:xfrm flipH="1">
            <a:off x="5962884" y="1582036"/>
            <a:ext cx="226779" cy="2169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9874B5E-21D3-4FC2-A8CE-7A7054B1B0D1}"/>
              </a:ext>
            </a:extLst>
          </p:cNvPr>
          <p:cNvSpPr/>
          <p:nvPr/>
        </p:nvSpPr>
        <p:spPr>
          <a:xfrm>
            <a:off x="5812441" y="1241195"/>
            <a:ext cx="300886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B280D3-ED06-45DD-88F3-69939A942470}"/>
              </a:ext>
            </a:extLst>
          </p:cNvPr>
          <p:cNvCxnSpPr>
            <a:cxnSpLocks/>
          </p:cNvCxnSpPr>
          <p:nvPr/>
        </p:nvCxnSpPr>
        <p:spPr>
          <a:xfrm>
            <a:off x="7054196" y="2453971"/>
            <a:ext cx="2485" cy="2344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3C7B1-EF57-4E0A-BC4C-B234F1E0A70B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4558324" y="1212780"/>
            <a:ext cx="9180" cy="1172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Left 13">
            <a:extLst>
              <a:ext uri="{FF2B5EF4-FFF2-40B4-BE49-F238E27FC236}">
                <a16:creationId xmlns:a16="http://schemas.microsoft.com/office/drawing/2014/main" id="{3F12EA57-2DF0-418D-BC71-072002F1D25F}"/>
              </a:ext>
            </a:extLst>
          </p:cNvPr>
          <p:cNvSpPr/>
          <p:nvPr/>
        </p:nvSpPr>
        <p:spPr>
          <a:xfrm>
            <a:off x="4995046" y="586180"/>
            <a:ext cx="1118281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3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98">
        <p:fade/>
      </p:transition>
    </mc:Choice>
    <mc:Fallback xmlns="">
      <p:transition spd="med" advTm="598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534A69-138C-4D3A-943F-DF861DD7BBA4}"/>
              </a:ext>
            </a:extLst>
          </p:cNvPr>
          <p:cNvSpPr/>
          <p:nvPr/>
        </p:nvSpPr>
        <p:spPr>
          <a:xfrm>
            <a:off x="5180541" y="4798674"/>
            <a:ext cx="934527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1AEB144-FCE9-4095-AD47-D7A4165D33C7}"/>
              </a:ext>
            </a:extLst>
          </p:cNvPr>
          <p:cNvSpPr/>
          <p:nvPr/>
        </p:nvSpPr>
        <p:spPr>
          <a:xfrm flipH="1">
            <a:off x="6113573" y="4798672"/>
            <a:ext cx="934527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104C2C6-18C6-41E9-AEEE-648BACA2EE8E}"/>
              </a:ext>
            </a:extLst>
          </p:cNvPr>
          <p:cNvSpPr/>
          <p:nvPr/>
        </p:nvSpPr>
        <p:spPr>
          <a:xfrm>
            <a:off x="4557688" y="3539445"/>
            <a:ext cx="623351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F4A3352-2804-47A2-B6EA-377E243052EC}"/>
              </a:ext>
            </a:extLst>
          </p:cNvPr>
          <p:cNvSpPr/>
          <p:nvPr/>
        </p:nvSpPr>
        <p:spPr>
          <a:xfrm flipH="1">
            <a:off x="5180041" y="3539443"/>
            <a:ext cx="623351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A9DFCBC-920A-4906-9709-E7CD110DFCA7}"/>
              </a:ext>
            </a:extLst>
          </p:cNvPr>
          <p:cNvSpPr/>
          <p:nvPr/>
        </p:nvSpPr>
        <p:spPr>
          <a:xfrm flipH="1">
            <a:off x="4557957" y="2385130"/>
            <a:ext cx="1245206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C8D666-056C-4F19-8CA9-70D637742CE6}"/>
              </a:ext>
            </a:extLst>
          </p:cNvPr>
          <p:cNvSpPr/>
          <p:nvPr/>
        </p:nvSpPr>
        <p:spPr>
          <a:xfrm flipH="1">
            <a:off x="4721924" y="2779787"/>
            <a:ext cx="226779" cy="2169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ED8EB1A-3844-4E31-8CF4-54BAF49C5FA8}"/>
              </a:ext>
            </a:extLst>
          </p:cNvPr>
          <p:cNvSpPr/>
          <p:nvPr/>
        </p:nvSpPr>
        <p:spPr>
          <a:xfrm flipH="1">
            <a:off x="5802894" y="1241196"/>
            <a:ext cx="1245206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E078FC7-88A6-4634-A6E3-55B72950D062}"/>
              </a:ext>
            </a:extLst>
          </p:cNvPr>
          <p:cNvSpPr/>
          <p:nvPr/>
        </p:nvSpPr>
        <p:spPr>
          <a:xfrm>
            <a:off x="4557957" y="2385130"/>
            <a:ext cx="348904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B280D3-ED06-45DD-88F3-69939A942470}"/>
              </a:ext>
            </a:extLst>
          </p:cNvPr>
          <p:cNvCxnSpPr>
            <a:cxnSpLocks/>
          </p:cNvCxnSpPr>
          <p:nvPr/>
        </p:nvCxnSpPr>
        <p:spPr>
          <a:xfrm>
            <a:off x="7054196" y="2453971"/>
            <a:ext cx="2485" cy="2344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3C7B1-EF57-4E0A-BC4C-B234F1E0A70B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4558324" y="1212780"/>
            <a:ext cx="9180" cy="1172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D0741D-5638-4C8A-A32A-2DC5DBD4F733}"/>
              </a:ext>
            </a:extLst>
          </p:cNvPr>
          <p:cNvSpPr/>
          <p:nvPr/>
        </p:nvSpPr>
        <p:spPr>
          <a:xfrm>
            <a:off x="4906861" y="1192568"/>
            <a:ext cx="300886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279CF61B-5C1A-465B-A152-A9A6613119DA}"/>
              </a:ext>
            </a:extLst>
          </p:cNvPr>
          <p:cNvSpPr/>
          <p:nvPr/>
        </p:nvSpPr>
        <p:spPr>
          <a:xfrm>
            <a:off x="4061760" y="630448"/>
            <a:ext cx="1118281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2">
        <p:fade/>
      </p:transition>
    </mc:Choice>
    <mc:Fallback xmlns="">
      <p:transition spd="med" advTm="332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534A69-138C-4D3A-943F-DF861DD7BBA4}"/>
              </a:ext>
            </a:extLst>
          </p:cNvPr>
          <p:cNvSpPr/>
          <p:nvPr/>
        </p:nvSpPr>
        <p:spPr>
          <a:xfrm>
            <a:off x="5180541" y="4798674"/>
            <a:ext cx="934527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1AEB144-FCE9-4095-AD47-D7A4165D33C7}"/>
              </a:ext>
            </a:extLst>
          </p:cNvPr>
          <p:cNvSpPr/>
          <p:nvPr/>
        </p:nvSpPr>
        <p:spPr>
          <a:xfrm flipH="1">
            <a:off x="6113573" y="4798672"/>
            <a:ext cx="934527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104C2C6-18C6-41E9-AEEE-648BACA2EE8E}"/>
              </a:ext>
            </a:extLst>
          </p:cNvPr>
          <p:cNvSpPr/>
          <p:nvPr/>
        </p:nvSpPr>
        <p:spPr>
          <a:xfrm>
            <a:off x="4557688" y="3539445"/>
            <a:ext cx="623351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F4A3352-2804-47A2-B6EA-377E243052EC}"/>
              </a:ext>
            </a:extLst>
          </p:cNvPr>
          <p:cNvSpPr/>
          <p:nvPr/>
        </p:nvSpPr>
        <p:spPr>
          <a:xfrm flipH="1">
            <a:off x="5180041" y="3539443"/>
            <a:ext cx="623351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A9DFCBC-920A-4906-9709-E7CD110DFCA7}"/>
              </a:ext>
            </a:extLst>
          </p:cNvPr>
          <p:cNvSpPr/>
          <p:nvPr/>
        </p:nvSpPr>
        <p:spPr>
          <a:xfrm flipH="1">
            <a:off x="4557957" y="2385130"/>
            <a:ext cx="1245206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ED8EB1A-3844-4E31-8CF4-54BAF49C5FA8}"/>
              </a:ext>
            </a:extLst>
          </p:cNvPr>
          <p:cNvSpPr/>
          <p:nvPr/>
        </p:nvSpPr>
        <p:spPr>
          <a:xfrm flipH="1">
            <a:off x="5802894" y="1241196"/>
            <a:ext cx="1245206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E078FC7-88A6-4634-A6E3-55B72950D062}"/>
              </a:ext>
            </a:extLst>
          </p:cNvPr>
          <p:cNvSpPr/>
          <p:nvPr/>
        </p:nvSpPr>
        <p:spPr>
          <a:xfrm flipH="1">
            <a:off x="4257071" y="2385130"/>
            <a:ext cx="300886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B280D3-ED06-45DD-88F3-69939A942470}"/>
              </a:ext>
            </a:extLst>
          </p:cNvPr>
          <p:cNvCxnSpPr>
            <a:cxnSpLocks/>
          </p:cNvCxnSpPr>
          <p:nvPr/>
        </p:nvCxnSpPr>
        <p:spPr>
          <a:xfrm>
            <a:off x="7054196" y="2453971"/>
            <a:ext cx="2485" cy="2344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3C7B1-EF57-4E0A-BC4C-B234F1E0A70B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4558324" y="1212780"/>
            <a:ext cx="9180" cy="1172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D0741D-5638-4C8A-A32A-2DC5DBD4F733}"/>
              </a:ext>
            </a:extLst>
          </p:cNvPr>
          <p:cNvSpPr/>
          <p:nvPr/>
        </p:nvSpPr>
        <p:spPr>
          <a:xfrm flipH="1">
            <a:off x="4093104" y="1206776"/>
            <a:ext cx="163784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279CF61B-5C1A-465B-A152-A9A6613119DA}"/>
              </a:ext>
            </a:extLst>
          </p:cNvPr>
          <p:cNvSpPr/>
          <p:nvPr/>
        </p:nvSpPr>
        <p:spPr>
          <a:xfrm>
            <a:off x="2974823" y="652861"/>
            <a:ext cx="1118281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C7A4D27E-4ECC-4C47-89F9-9EAE7B66F8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5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7">
        <p:fade/>
      </p:transition>
    </mc:Choice>
    <mc:Fallback xmlns="">
      <p:transition spd="med" advTm="24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534A69-138C-4D3A-943F-DF861DD7BBA4}"/>
              </a:ext>
            </a:extLst>
          </p:cNvPr>
          <p:cNvSpPr/>
          <p:nvPr/>
        </p:nvSpPr>
        <p:spPr>
          <a:xfrm>
            <a:off x="5180541" y="4798674"/>
            <a:ext cx="934527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1AEB144-FCE9-4095-AD47-D7A4165D33C7}"/>
              </a:ext>
            </a:extLst>
          </p:cNvPr>
          <p:cNvSpPr/>
          <p:nvPr/>
        </p:nvSpPr>
        <p:spPr>
          <a:xfrm flipH="1">
            <a:off x="6113573" y="4798672"/>
            <a:ext cx="934527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104C2C6-18C6-41E9-AEEE-648BACA2EE8E}"/>
              </a:ext>
            </a:extLst>
          </p:cNvPr>
          <p:cNvSpPr/>
          <p:nvPr/>
        </p:nvSpPr>
        <p:spPr>
          <a:xfrm>
            <a:off x="4557688" y="3539445"/>
            <a:ext cx="623351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F4A3352-2804-47A2-B6EA-377E243052EC}"/>
              </a:ext>
            </a:extLst>
          </p:cNvPr>
          <p:cNvSpPr/>
          <p:nvPr/>
        </p:nvSpPr>
        <p:spPr>
          <a:xfrm flipH="1">
            <a:off x="5180041" y="3539443"/>
            <a:ext cx="623351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A9DFCBC-920A-4906-9709-E7CD110DFCA7}"/>
              </a:ext>
            </a:extLst>
          </p:cNvPr>
          <p:cNvSpPr/>
          <p:nvPr/>
        </p:nvSpPr>
        <p:spPr>
          <a:xfrm flipH="1">
            <a:off x="4557957" y="2385130"/>
            <a:ext cx="1245206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ED8EB1A-3844-4E31-8CF4-54BAF49C5FA8}"/>
              </a:ext>
            </a:extLst>
          </p:cNvPr>
          <p:cNvSpPr/>
          <p:nvPr/>
        </p:nvSpPr>
        <p:spPr>
          <a:xfrm flipH="1">
            <a:off x="5802894" y="1241196"/>
            <a:ext cx="1245206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E078FC7-88A6-4634-A6E3-55B72950D062}"/>
              </a:ext>
            </a:extLst>
          </p:cNvPr>
          <p:cNvSpPr/>
          <p:nvPr/>
        </p:nvSpPr>
        <p:spPr>
          <a:xfrm flipH="1">
            <a:off x="4257071" y="2385130"/>
            <a:ext cx="300886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B280D3-ED06-45DD-88F3-69939A942470}"/>
              </a:ext>
            </a:extLst>
          </p:cNvPr>
          <p:cNvCxnSpPr>
            <a:cxnSpLocks/>
          </p:cNvCxnSpPr>
          <p:nvPr/>
        </p:nvCxnSpPr>
        <p:spPr>
          <a:xfrm>
            <a:off x="7054196" y="2453971"/>
            <a:ext cx="2485" cy="2344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3C7B1-EF57-4E0A-BC4C-B234F1E0A70B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4558324" y="1212780"/>
            <a:ext cx="9180" cy="117235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D0741D-5638-4C8A-A32A-2DC5DBD4F733}"/>
              </a:ext>
            </a:extLst>
          </p:cNvPr>
          <p:cNvSpPr/>
          <p:nvPr/>
        </p:nvSpPr>
        <p:spPr>
          <a:xfrm flipH="1">
            <a:off x="4093104" y="1206776"/>
            <a:ext cx="163784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</p:spTree>
    <p:extLst>
      <p:ext uri="{BB962C8B-B14F-4D97-AF65-F5344CB8AC3E}">
        <p14:creationId xmlns:p14="http://schemas.microsoft.com/office/powerpoint/2010/main" val="228283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0">
        <p:fade/>
      </p:transition>
    </mc:Choice>
    <mc:Fallback xmlns="">
      <p:transition spd="med" advTm="35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534A69-138C-4D3A-943F-DF861DD7BBA4}"/>
              </a:ext>
            </a:extLst>
          </p:cNvPr>
          <p:cNvSpPr/>
          <p:nvPr/>
        </p:nvSpPr>
        <p:spPr>
          <a:xfrm>
            <a:off x="5180541" y="4798674"/>
            <a:ext cx="934527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1AEB144-FCE9-4095-AD47-D7A4165D33C7}"/>
              </a:ext>
            </a:extLst>
          </p:cNvPr>
          <p:cNvSpPr/>
          <p:nvPr/>
        </p:nvSpPr>
        <p:spPr>
          <a:xfrm flipH="1">
            <a:off x="6113573" y="4798672"/>
            <a:ext cx="934527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104C2C6-18C6-41E9-AEEE-648BACA2EE8E}"/>
              </a:ext>
            </a:extLst>
          </p:cNvPr>
          <p:cNvSpPr/>
          <p:nvPr/>
        </p:nvSpPr>
        <p:spPr>
          <a:xfrm>
            <a:off x="4557688" y="3539445"/>
            <a:ext cx="623351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F4A3352-2804-47A2-B6EA-377E243052EC}"/>
              </a:ext>
            </a:extLst>
          </p:cNvPr>
          <p:cNvSpPr/>
          <p:nvPr/>
        </p:nvSpPr>
        <p:spPr>
          <a:xfrm flipH="1">
            <a:off x="5180041" y="3539443"/>
            <a:ext cx="623351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A9DFCBC-920A-4906-9709-E7CD110DFCA7}"/>
              </a:ext>
            </a:extLst>
          </p:cNvPr>
          <p:cNvSpPr/>
          <p:nvPr/>
        </p:nvSpPr>
        <p:spPr>
          <a:xfrm flipH="1">
            <a:off x="4557957" y="2385130"/>
            <a:ext cx="1245206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ED8EB1A-3844-4E31-8CF4-54BAF49C5FA8}"/>
              </a:ext>
            </a:extLst>
          </p:cNvPr>
          <p:cNvSpPr/>
          <p:nvPr/>
        </p:nvSpPr>
        <p:spPr>
          <a:xfrm flipH="1">
            <a:off x="5802894" y="1241196"/>
            <a:ext cx="1245206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E078FC7-88A6-4634-A6E3-55B72950D062}"/>
              </a:ext>
            </a:extLst>
          </p:cNvPr>
          <p:cNvSpPr/>
          <p:nvPr/>
        </p:nvSpPr>
        <p:spPr>
          <a:xfrm flipH="1">
            <a:off x="4257071" y="2385130"/>
            <a:ext cx="300886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B280D3-ED06-45DD-88F3-69939A942470}"/>
              </a:ext>
            </a:extLst>
          </p:cNvPr>
          <p:cNvCxnSpPr>
            <a:cxnSpLocks/>
          </p:cNvCxnSpPr>
          <p:nvPr/>
        </p:nvCxnSpPr>
        <p:spPr>
          <a:xfrm>
            <a:off x="7054196" y="2453971"/>
            <a:ext cx="2485" cy="2344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3C7B1-EF57-4E0A-BC4C-B234F1E0A70B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4558324" y="1212780"/>
            <a:ext cx="9180" cy="117235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D0741D-5638-4C8A-A32A-2DC5DBD4F733}"/>
              </a:ext>
            </a:extLst>
          </p:cNvPr>
          <p:cNvSpPr/>
          <p:nvPr/>
        </p:nvSpPr>
        <p:spPr>
          <a:xfrm flipH="1">
            <a:off x="4093104" y="1206776"/>
            <a:ext cx="163784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D0D65C90-2B45-408B-AFF5-97AD656D6547}"/>
              </a:ext>
            </a:extLst>
          </p:cNvPr>
          <p:cNvSpPr/>
          <p:nvPr/>
        </p:nvSpPr>
        <p:spPr>
          <a:xfrm flipH="1">
            <a:off x="4682824" y="630448"/>
            <a:ext cx="1245206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">
        <p:fade/>
      </p:transition>
    </mc:Choice>
    <mc:Fallback xmlns="">
      <p:transition spd="med" advTm="237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534A69-138C-4D3A-943F-DF861DD7BBA4}"/>
              </a:ext>
            </a:extLst>
          </p:cNvPr>
          <p:cNvSpPr/>
          <p:nvPr/>
        </p:nvSpPr>
        <p:spPr>
          <a:xfrm>
            <a:off x="5180541" y="4798674"/>
            <a:ext cx="934527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1AEB144-FCE9-4095-AD47-D7A4165D33C7}"/>
              </a:ext>
            </a:extLst>
          </p:cNvPr>
          <p:cNvSpPr/>
          <p:nvPr/>
        </p:nvSpPr>
        <p:spPr>
          <a:xfrm flipH="1">
            <a:off x="6113573" y="4798672"/>
            <a:ext cx="934527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104C2C6-18C6-41E9-AEEE-648BACA2EE8E}"/>
              </a:ext>
            </a:extLst>
          </p:cNvPr>
          <p:cNvSpPr/>
          <p:nvPr/>
        </p:nvSpPr>
        <p:spPr>
          <a:xfrm>
            <a:off x="4557688" y="3539445"/>
            <a:ext cx="623351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F4A3352-2804-47A2-B6EA-377E243052EC}"/>
              </a:ext>
            </a:extLst>
          </p:cNvPr>
          <p:cNvSpPr/>
          <p:nvPr/>
        </p:nvSpPr>
        <p:spPr>
          <a:xfrm flipH="1">
            <a:off x="5180041" y="3539443"/>
            <a:ext cx="623351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ED8EB1A-3844-4E31-8CF4-54BAF49C5FA8}"/>
              </a:ext>
            </a:extLst>
          </p:cNvPr>
          <p:cNvSpPr/>
          <p:nvPr/>
        </p:nvSpPr>
        <p:spPr>
          <a:xfrm flipH="1">
            <a:off x="6707882" y="1241196"/>
            <a:ext cx="340218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E078FC7-88A6-4634-A6E3-55B72950D062}"/>
              </a:ext>
            </a:extLst>
          </p:cNvPr>
          <p:cNvSpPr/>
          <p:nvPr/>
        </p:nvSpPr>
        <p:spPr>
          <a:xfrm flipH="1">
            <a:off x="4257071" y="2385130"/>
            <a:ext cx="300886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B280D3-ED06-45DD-88F3-69939A942470}"/>
              </a:ext>
            </a:extLst>
          </p:cNvPr>
          <p:cNvCxnSpPr>
            <a:cxnSpLocks/>
          </p:cNvCxnSpPr>
          <p:nvPr/>
        </p:nvCxnSpPr>
        <p:spPr>
          <a:xfrm>
            <a:off x="7054196" y="2453971"/>
            <a:ext cx="2485" cy="2344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77A923E-4481-42D8-A924-BE322D786231}"/>
              </a:ext>
            </a:extLst>
          </p:cNvPr>
          <p:cNvGrpSpPr/>
          <p:nvPr/>
        </p:nvGrpSpPr>
        <p:grpSpPr>
          <a:xfrm>
            <a:off x="5481655" y="1212780"/>
            <a:ext cx="321507" cy="2385124"/>
            <a:chOff x="4557957" y="1212780"/>
            <a:chExt cx="1245206" cy="2385124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A9DFCBC-920A-4906-9709-E7CD110DFCA7}"/>
                </a:ext>
              </a:extLst>
            </p:cNvPr>
            <p:cNvSpPr/>
            <p:nvPr/>
          </p:nvSpPr>
          <p:spPr>
            <a:xfrm flipH="1">
              <a:off x="4557957" y="2385130"/>
              <a:ext cx="1245206" cy="1212774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53C7B1-EF57-4E0A-BC4C-B234F1E0A70B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4558324" y="1212780"/>
              <a:ext cx="9180" cy="117235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D0741D-5638-4C8A-A32A-2DC5DBD4F733}"/>
              </a:ext>
            </a:extLst>
          </p:cNvPr>
          <p:cNvSpPr/>
          <p:nvPr/>
        </p:nvSpPr>
        <p:spPr>
          <a:xfrm flipH="1">
            <a:off x="4093104" y="1206776"/>
            <a:ext cx="163784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279CF61B-5C1A-465B-A152-A9A6613119DA}"/>
              </a:ext>
            </a:extLst>
          </p:cNvPr>
          <p:cNvSpPr/>
          <p:nvPr/>
        </p:nvSpPr>
        <p:spPr>
          <a:xfrm flipH="1">
            <a:off x="5491716" y="630450"/>
            <a:ext cx="1245206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89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8">
        <p:fade/>
      </p:transition>
    </mc:Choice>
    <mc:Fallback xmlns="">
      <p:transition spd="med" advTm="198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534A69-138C-4D3A-943F-DF861DD7BBA4}"/>
              </a:ext>
            </a:extLst>
          </p:cNvPr>
          <p:cNvSpPr/>
          <p:nvPr/>
        </p:nvSpPr>
        <p:spPr>
          <a:xfrm>
            <a:off x="5180541" y="4798674"/>
            <a:ext cx="934527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1AEB144-FCE9-4095-AD47-D7A4165D33C7}"/>
              </a:ext>
            </a:extLst>
          </p:cNvPr>
          <p:cNvSpPr/>
          <p:nvPr/>
        </p:nvSpPr>
        <p:spPr>
          <a:xfrm flipH="1">
            <a:off x="6113573" y="4798672"/>
            <a:ext cx="934527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104C2C6-18C6-41E9-AEEE-648BACA2EE8E}"/>
              </a:ext>
            </a:extLst>
          </p:cNvPr>
          <p:cNvSpPr/>
          <p:nvPr/>
        </p:nvSpPr>
        <p:spPr>
          <a:xfrm>
            <a:off x="4557688" y="3539445"/>
            <a:ext cx="623351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F4A3352-2804-47A2-B6EA-377E243052EC}"/>
              </a:ext>
            </a:extLst>
          </p:cNvPr>
          <p:cNvSpPr/>
          <p:nvPr/>
        </p:nvSpPr>
        <p:spPr>
          <a:xfrm flipH="1">
            <a:off x="5180041" y="3539443"/>
            <a:ext cx="623351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B280D3-ED06-45DD-88F3-69939A942470}"/>
              </a:ext>
            </a:extLst>
          </p:cNvPr>
          <p:cNvCxnSpPr>
            <a:cxnSpLocks/>
          </p:cNvCxnSpPr>
          <p:nvPr/>
        </p:nvCxnSpPr>
        <p:spPr>
          <a:xfrm>
            <a:off x="7054196" y="2453971"/>
            <a:ext cx="2485" cy="2344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Left 13">
            <a:extLst>
              <a:ext uri="{FF2B5EF4-FFF2-40B4-BE49-F238E27FC236}">
                <a16:creationId xmlns:a16="http://schemas.microsoft.com/office/drawing/2014/main" id="{6B8FEAB0-1903-4527-AB39-7ED9D72286AA}"/>
              </a:ext>
            </a:extLst>
          </p:cNvPr>
          <p:cNvSpPr/>
          <p:nvPr/>
        </p:nvSpPr>
        <p:spPr>
          <a:xfrm flipH="1">
            <a:off x="5806093" y="630450"/>
            <a:ext cx="1115251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328078-7EF9-4A88-A61B-9301B62D20E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799995" y="1192568"/>
            <a:ext cx="638" cy="246503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C0507F-2947-4199-BA76-160E6C72A3C1}"/>
              </a:ext>
            </a:extLst>
          </p:cNvPr>
          <p:cNvCxnSpPr>
            <a:cxnSpLocks/>
          </p:cNvCxnSpPr>
          <p:nvPr/>
        </p:nvCxnSpPr>
        <p:spPr>
          <a:xfrm>
            <a:off x="7048098" y="1212780"/>
            <a:ext cx="0" cy="124119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4BC362D-3592-40DB-8B35-6D816C64E036}"/>
              </a:ext>
            </a:extLst>
          </p:cNvPr>
          <p:cNvSpPr/>
          <p:nvPr/>
        </p:nvSpPr>
        <p:spPr>
          <a:xfrm flipH="1">
            <a:off x="4257071" y="2385130"/>
            <a:ext cx="300886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B48838-C3C4-4B87-85C1-3C32C983A944}"/>
              </a:ext>
            </a:extLst>
          </p:cNvPr>
          <p:cNvSpPr/>
          <p:nvPr/>
        </p:nvSpPr>
        <p:spPr>
          <a:xfrm flipH="1">
            <a:off x="4093104" y="1206776"/>
            <a:ext cx="163784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</p:spTree>
    <p:extLst>
      <p:ext uri="{BB962C8B-B14F-4D97-AF65-F5344CB8AC3E}">
        <p14:creationId xmlns:p14="http://schemas.microsoft.com/office/powerpoint/2010/main" val="2510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65">
        <p:fade/>
      </p:transition>
    </mc:Choice>
    <mc:Fallback xmlns="">
      <p:transition spd="med" advTm="865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534A69-138C-4D3A-943F-DF861DD7BBA4}"/>
              </a:ext>
            </a:extLst>
          </p:cNvPr>
          <p:cNvSpPr/>
          <p:nvPr/>
        </p:nvSpPr>
        <p:spPr>
          <a:xfrm>
            <a:off x="5180541" y="4798674"/>
            <a:ext cx="934527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1AEB144-FCE9-4095-AD47-D7A4165D33C7}"/>
              </a:ext>
            </a:extLst>
          </p:cNvPr>
          <p:cNvSpPr/>
          <p:nvPr/>
        </p:nvSpPr>
        <p:spPr>
          <a:xfrm flipH="1">
            <a:off x="6113573" y="4798672"/>
            <a:ext cx="934527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104C2C6-18C6-41E9-AEEE-648BACA2EE8E}"/>
              </a:ext>
            </a:extLst>
          </p:cNvPr>
          <p:cNvSpPr/>
          <p:nvPr/>
        </p:nvSpPr>
        <p:spPr>
          <a:xfrm>
            <a:off x="4557688" y="3539445"/>
            <a:ext cx="623351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F4A3352-2804-47A2-B6EA-377E243052EC}"/>
              </a:ext>
            </a:extLst>
          </p:cNvPr>
          <p:cNvSpPr/>
          <p:nvPr/>
        </p:nvSpPr>
        <p:spPr>
          <a:xfrm flipH="1">
            <a:off x="5180041" y="3539443"/>
            <a:ext cx="623351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B280D3-ED06-45DD-88F3-69939A942470}"/>
              </a:ext>
            </a:extLst>
          </p:cNvPr>
          <p:cNvCxnSpPr>
            <a:cxnSpLocks/>
          </p:cNvCxnSpPr>
          <p:nvPr/>
        </p:nvCxnSpPr>
        <p:spPr>
          <a:xfrm>
            <a:off x="7054196" y="2453971"/>
            <a:ext cx="2485" cy="2344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328078-7EF9-4A88-A61B-9301B62D20E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799995" y="1192568"/>
            <a:ext cx="638" cy="246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C0507F-2947-4199-BA76-160E6C72A3C1}"/>
              </a:ext>
            </a:extLst>
          </p:cNvPr>
          <p:cNvCxnSpPr>
            <a:cxnSpLocks/>
          </p:cNvCxnSpPr>
          <p:nvPr/>
        </p:nvCxnSpPr>
        <p:spPr>
          <a:xfrm>
            <a:off x="7048098" y="1212780"/>
            <a:ext cx="0" cy="1241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4BC362D-3592-40DB-8B35-6D816C64E036}"/>
              </a:ext>
            </a:extLst>
          </p:cNvPr>
          <p:cNvSpPr/>
          <p:nvPr/>
        </p:nvSpPr>
        <p:spPr>
          <a:xfrm flipH="1">
            <a:off x="4257071" y="2385130"/>
            <a:ext cx="300886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B48838-C3C4-4B87-85C1-3C32C983A944}"/>
              </a:ext>
            </a:extLst>
          </p:cNvPr>
          <p:cNvSpPr/>
          <p:nvPr/>
        </p:nvSpPr>
        <p:spPr>
          <a:xfrm flipH="1">
            <a:off x="4093104" y="1206776"/>
            <a:ext cx="163784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</p:spTree>
    <p:extLst>
      <p:ext uri="{BB962C8B-B14F-4D97-AF65-F5344CB8AC3E}">
        <p14:creationId xmlns:p14="http://schemas.microsoft.com/office/powerpoint/2010/main" val="223923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9">
        <p:fade/>
      </p:transition>
    </mc:Choice>
    <mc:Fallback xmlns="">
      <p:transition spd="med" advTm="299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534A69-138C-4D3A-943F-DF861DD7BBA4}"/>
              </a:ext>
            </a:extLst>
          </p:cNvPr>
          <p:cNvSpPr/>
          <p:nvPr/>
        </p:nvSpPr>
        <p:spPr>
          <a:xfrm>
            <a:off x="5180541" y="4798674"/>
            <a:ext cx="934527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1AEB144-FCE9-4095-AD47-D7A4165D33C7}"/>
              </a:ext>
            </a:extLst>
          </p:cNvPr>
          <p:cNvSpPr/>
          <p:nvPr/>
        </p:nvSpPr>
        <p:spPr>
          <a:xfrm flipH="1">
            <a:off x="6113573" y="4798672"/>
            <a:ext cx="934527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104C2C6-18C6-41E9-AEEE-648BACA2EE8E}"/>
              </a:ext>
            </a:extLst>
          </p:cNvPr>
          <p:cNvSpPr/>
          <p:nvPr/>
        </p:nvSpPr>
        <p:spPr>
          <a:xfrm>
            <a:off x="4557688" y="3539445"/>
            <a:ext cx="623351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F4A3352-2804-47A2-B6EA-377E243052EC}"/>
              </a:ext>
            </a:extLst>
          </p:cNvPr>
          <p:cNvSpPr/>
          <p:nvPr/>
        </p:nvSpPr>
        <p:spPr>
          <a:xfrm flipH="1">
            <a:off x="5180041" y="3539443"/>
            <a:ext cx="623351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B280D3-ED06-45DD-88F3-69939A942470}"/>
              </a:ext>
            </a:extLst>
          </p:cNvPr>
          <p:cNvCxnSpPr>
            <a:cxnSpLocks/>
          </p:cNvCxnSpPr>
          <p:nvPr/>
        </p:nvCxnSpPr>
        <p:spPr>
          <a:xfrm>
            <a:off x="7054196" y="2453971"/>
            <a:ext cx="2485" cy="2344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328078-7EF9-4A88-A61B-9301B62D20E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799995" y="1192568"/>
            <a:ext cx="638" cy="246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C0507F-2947-4199-BA76-160E6C72A3C1}"/>
              </a:ext>
            </a:extLst>
          </p:cNvPr>
          <p:cNvCxnSpPr>
            <a:cxnSpLocks/>
          </p:cNvCxnSpPr>
          <p:nvPr/>
        </p:nvCxnSpPr>
        <p:spPr>
          <a:xfrm>
            <a:off x="7048098" y="1212780"/>
            <a:ext cx="0" cy="1241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4BC362D-3592-40DB-8B35-6D816C64E036}"/>
              </a:ext>
            </a:extLst>
          </p:cNvPr>
          <p:cNvSpPr/>
          <p:nvPr/>
        </p:nvSpPr>
        <p:spPr>
          <a:xfrm flipH="1">
            <a:off x="4257071" y="2385130"/>
            <a:ext cx="300886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B48838-C3C4-4B87-85C1-3C32C983A944}"/>
              </a:ext>
            </a:extLst>
          </p:cNvPr>
          <p:cNvSpPr/>
          <p:nvPr/>
        </p:nvSpPr>
        <p:spPr>
          <a:xfrm flipH="1">
            <a:off x="4093104" y="1206776"/>
            <a:ext cx="163784" cy="1212774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C94FF424-52E3-40D1-AD2F-A15104F99D71}"/>
              </a:ext>
            </a:extLst>
          </p:cNvPr>
          <p:cNvSpPr/>
          <p:nvPr/>
        </p:nvSpPr>
        <p:spPr>
          <a:xfrm flipH="1">
            <a:off x="4093104" y="523142"/>
            <a:ext cx="1115251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1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4">
        <p:fade/>
      </p:transition>
    </mc:Choice>
    <mc:Fallback xmlns="">
      <p:transition spd="med" advTm="32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6C9FC4-51C7-48B8-B8F3-2E0DDB64536E}"/>
              </a:ext>
            </a:extLst>
          </p:cNvPr>
          <p:cNvCxnSpPr/>
          <p:nvPr/>
        </p:nvCxnSpPr>
        <p:spPr>
          <a:xfrm>
            <a:off x="4104573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6C4F01-3EA5-49A1-864F-406B43BF21F6}"/>
              </a:ext>
            </a:extLst>
          </p:cNvPr>
          <p:cNvCxnSpPr>
            <a:cxnSpLocks/>
          </p:cNvCxnSpPr>
          <p:nvPr/>
        </p:nvCxnSpPr>
        <p:spPr>
          <a:xfrm flipV="1">
            <a:off x="5544573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3312A2-DCF5-4F0F-9E3B-5FE815082E7B}"/>
              </a:ext>
            </a:extLst>
          </p:cNvPr>
          <p:cNvCxnSpPr>
            <a:cxnSpLocks/>
          </p:cNvCxnSpPr>
          <p:nvPr/>
        </p:nvCxnSpPr>
        <p:spPr>
          <a:xfrm>
            <a:off x="5544573" y="342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E750F0-C310-4400-9813-D94FF7644B19}"/>
              </a:ext>
            </a:extLst>
          </p:cNvPr>
          <p:cNvCxnSpPr>
            <a:cxnSpLocks/>
          </p:cNvCxnSpPr>
          <p:nvPr/>
        </p:nvCxnSpPr>
        <p:spPr>
          <a:xfrm flipH="1">
            <a:off x="4812424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CD3839-E0C2-4966-836E-4CF2400EA1B4}"/>
              </a:ext>
            </a:extLst>
          </p:cNvPr>
          <p:cNvSpPr txBox="1"/>
          <p:nvPr/>
        </p:nvSpPr>
        <p:spPr>
          <a:xfrm>
            <a:off x="3935912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5F737-C3DD-42DE-A588-D21144E38AE3}"/>
              </a:ext>
            </a:extLst>
          </p:cNvPr>
          <p:cNvSpPr txBox="1"/>
          <p:nvPr/>
        </p:nvSpPr>
        <p:spPr>
          <a:xfrm>
            <a:off x="5359650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1301E-F5BD-4DE3-9C31-EF11582D811E}"/>
              </a:ext>
            </a:extLst>
          </p:cNvPr>
          <p:cNvSpPr txBox="1"/>
          <p:nvPr/>
        </p:nvSpPr>
        <p:spPr>
          <a:xfrm>
            <a:off x="6264573" y="382583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DD9D7-A51C-4716-8BAC-B52BD62F6D9B}"/>
              </a:ext>
            </a:extLst>
          </p:cNvPr>
          <p:cNvSpPr txBox="1"/>
          <p:nvPr/>
        </p:nvSpPr>
        <p:spPr>
          <a:xfrm>
            <a:off x="4522277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26891-D30F-4922-A56C-D31642D3298A}"/>
              </a:ext>
            </a:extLst>
          </p:cNvPr>
          <p:cNvSpPr txBox="1"/>
          <p:nvPr/>
        </p:nvSpPr>
        <p:spPr>
          <a:xfrm>
            <a:off x="6803714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8F32B9-7468-43C3-A600-C942F5DA64A1}"/>
              </a:ext>
            </a:extLst>
          </p:cNvPr>
          <p:cNvCxnSpPr/>
          <p:nvPr/>
        </p:nvCxnSpPr>
        <p:spPr>
          <a:xfrm>
            <a:off x="192140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4DB095-1725-446C-9CF0-CFD77521E244}"/>
              </a:ext>
            </a:extLst>
          </p:cNvPr>
          <p:cNvCxnSpPr>
            <a:cxnSpLocks/>
          </p:cNvCxnSpPr>
          <p:nvPr/>
        </p:nvCxnSpPr>
        <p:spPr>
          <a:xfrm flipV="1">
            <a:off x="1632140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3C762D-844D-407B-97AD-60CEE1DEE89E}"/>
              </a:ext>
            </a:extLst>
          </p:cNvPr>
          <p:cNvCxnSpPr>
            <a:cxnSpLocks/>
          </p:cNvCxnSpPr>
          <p:nvPr/>
        </p:nvCxnSpPr>
        <p:spPr>
          <a:xfrm>
            <a:off x="1632140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6D5305-DDE0-4C7C-82D9-6AB6EBE3B044}"/>
              </a:ext>
            </a:extLst>
          </p:cNvPr>
          <p:cNvCxnSpPr>
            <a:cxnSpLocks/>
          </p:cNvCxnSpPr>
          <p:nvPr/>
        </p:nvCxnSpPr>
        <p:spPr>
          <a:xfrm flipH="1">
            <a:off x="899991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6B08F1-9948-43DD-A0A7-349F94656D33}"/>
              </a:ext>
            </a:extLst>
          </p:cNvPr>
          <p:cNvSpPr txBox="1"/>
          <p:nvPr/>
        </p:nvSpPr>
        <p:spPr>
          <a:xfrm>
            <a:off x="23479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4B40FA-22D7-49CD-A3BB-3CC7A3185E41}"/>
              </a:ext>
            </a:extLst>
          </p:cNvPr>
          <p:cNvSpPr txBox="1"/>
          <p:nvPr/>
        </p:nvSpPr>
        <p:spPr>
          <a:xfrm>
            <a:off x="1447217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F6A58-EFC7-4BB4-8FB5-781789B5B1DB}"/>
              </a:ext>
            </a:extLst>
          </p:cNvPr>
          <p:cNvSpPr txBox="1"/>
          <p:nvPr/>
        </p:nvSpPr>
        <p:spPr>
          <a:xfrm>
            <a:off x="2891281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968DC-08DA-4A7B-8797-CF8033E0491B}"/>
              </a:ext>
            </a:extLst>
          </p:cNvPr>
          <p:cNvSpPr txBox="1"/>
          <p:nvPr/>
        </p:nvSpPr>
        <p:spPr>
          <a:xfrm>
            <a:off x="1424838" y="486899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90CD5-F74C-43FD-BD31-E4110958C83C}"/>
              </a:ext>
            </a:extLst>
          </p:cNvPr>
          <p:cNvSpPr txBox="1"/>
          <p:nvPr/>
        </p:nvSpPr>
        <p:spPr>
          <a:xfrm>
            <a:off x="609844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52269E-E616-4FC5-80D6-D2C21A881B1A}"/>
              </a:ext>
            </a:extLst>
          </p:cNvPr>
          <p:cNvGrpSpPr/>
          <p:nvPr/>
        </p:nvGrpSpPr>
        <p:grpSpPr>
          <a:xfrm rot="18923752">
            <a:off x="8677486" y="2425451"/>
            <a:ext cx="2880000" cy="2160000"/>
            <a:chOff x="8231516" y="1989000"/>
            <a:chExt cx="2880000" cy="2160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F0B3AB-5B55-4636-8E4D-4A296B1BBD62}"/>
                </a:ext>
              </a:extLst>
            </p:cNvPr>
            <p:cNvCxnSpPr/>
            <p:nvPr/>
          </p:nvCxnSpPr>
          <p:spPr>
            <a:xfrm>
              <a:off x="823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B4C84B-7FE7-4597-AA48-84B823E40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CCCE0E-123B-4FAF-8005-0FE48B0D4EC6}"/>
                </a:ext>
              </a:extLst>
            </p:cNvPr>
            <p:cNvCxnSpPr>
              <a:cxnSpLocks/>
            </p:cNvCxnSpPr>
            <p:nvPr/>
          </p:nvCxnSpPr>
          <p:spPr>
            <a:xfrm>
              <a:off x="9671516" y="342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BFE657-884D-41E8-9EFC-A558C660A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9367" y="198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A0D541E-B6C4-4EB8-82F9-FADC269D76EF}"/>
              </a:ext>
            </a:extLst>
          </p:cNvPr>
          <p:cNvSpPr txBox="1"/>
          <p:nvPr/>
        </p:nvSpPr>
        <p:spPr>
          <a:xfrm>
            <a:off x="7949526" y="338073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B1CAF2-A778-4B32-B24F-58AB5CB98667}"/>
              </a:ext>
            </a:extLst>
          </p:cNvPr>
          <p:cNvSpPr txBox="1"/>
          <p:nvPr/>
        </p:nvSpPr>
        <p:spPr>
          <a:xfrm>
            <a:off x="9177984" y="2139142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13E4BA-3A5D-4E51-9294-7EF41CD74D69}"/>
              </a:ext>
            </a:extLst>
          </p:cNvPr>
          <p:cNvSpPr txBox="1"/>
          <p:nvPr/>
        </p:nvSpPr>
        <p:spPr>
          <a:xfrm>
            <a:off x="11358498" y="338073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0D6E88-88E9-4395-A29D-F2CA443AD1E7}"/>
              </a:ext>
            </a:extLst>
          </p:cNvPr>
          <p:cNvSpPr txBox="1"/>
          <p:nvPr/>
        </p:nvSpPr>
        <p:spPr>
          <a:xfrm>
            <a:off x="9634236" y="372344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856366-1CEC-40EA-8D9B-FCF3272FA596}"/>
              </a:ext>
            </a:extLst>
          </p:cNvPr>
          <p:cNvSpPr txBox="1"/>
          <p:nvPr/>
        </p:nvSpPr>
        <p:spPr>
          <a:xfrm>
            <a:off x="10214528" y="111289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11EBAA-9828-479F-AD3B-C96547C7CD45}"/>
              </a:ext>
            </a:extLst>
          </p:cNvPr>
          <p:cNvCxnSpPr/>
          <p:nvPr/>
        </p:nvCxnSpPr>
        <p:spPr>
          <a:xfrm rot="18923752">
            <a:off x="8645849" y="566576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FD8562-2E19-4FA8-9AF6-265C642F469B}"/>
              </a:ext>
            </a:extLst>
          </p:cNvPr>
          <p:cNvCxnSpPr>
            <a:cxnSpLocks/>
          </p:cNvCxnSpPr>
          <p:nvPr/>
        </p:nvCxnSpPr>
        <p:spPr>
          <a:xfrm rot="18923752" flipV="1">
            <a:off x="10005148" y="5525186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6784CB-26C2-4728-AC13-41949DFA3AB0}"/>
              </a:ext>
            </a:extLst>
          </p:cNvPr>
          <p:cNvCxnSpPr>
            <a:cxnSpLocks/>
          </p:cNvCxnSpPr>
          <p:nvPr/>
        </p:nvCxnSpPr>
        <p:spPr>
          <a:xfrm rot="18923752">
            <a:off x="10533163" y="6036313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BA894D-8A34-4CD4-9ECB-58D947EFBB3A}"/>
              </a:ext>
            </a:extLst>
          </p:cNvPr>
          <p:cNvCxnSpPr>
            <a:cxnSpLocks/>
          </p:cNvCxnSpPr>
          <p:nvPr/>
        </p:nvCxnSpPr>
        <p:spPr>
          <a:xfrm rot="18923752" flipH="1">
            <a:off x="9000717" y="5525186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DDF75E-1497-4E32-902B-3687B0616EB7}"/>
              </a:ext>
            </a:extLst>
          </p:cNvPr>
          <p:cNvSpPr txBox="1"/>
          <p:nvPr/>
        </p:nvSpPr>
        <p:spPr>
          <a:xfrm>
            <a:off x="7963305" y="601176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7F9C72-D8D5-4BF1-92D3-8F926B1C9FB3}"/>
              </a:ext>
            </a:extLst>
          </p:cNvPr>
          <p:cNvSpPr txBox="1"/>
          <p:nvPr/>
        </p:nvSpPr>
        <p:spPr>
          <a:xfrm>
            <a:off x="9191763" y="477017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935CF2-461D-4227-9E7C-B3F9BA728950}"/>
              </a:ext>
            </a:extLst>
          </p:cNvPr>
          <p:cNvSpPr txBox="1"/>
          <p:nvPr/>
        </p:nvSpPr>
        <p:spPr>
          <a:xfrm>
            <a:off x="11372277" y="601176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EF9403-C231-4675-9D16-1A3F89CD27CC}"/>
              </a:ext>
            </a:extLst>
          </p:cNvPr>
          <p:cNvSpPr txBox="1"/>
          <p:nvPr/>
        </p:nvSpPr>
        <p:spPr>
          <a:xfrm>
            <a:off x="9648015" y="635447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F89696-BDC9-45C0-AD39-DC79FF3A8C4F}"/>
              </a:ext>
            </a:extLst>
          </p:cNvPr>
          <p:cNvSpPr txBox="1"/>
          <p:nvPr/>
        </p:nvSpPr>
        <p:spPr>
          <a:xfrm>
            <a:off x="10214528" y="472825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70718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534A69-138C-4D3A-943F-DF861DD7BBA4}"/>
              </a:ext>
            </a:extLst>
          </p:cNvPr>
          <p:cNvSpPr/>
          <p:nvPr/>
        </p:nvSpPr>
        <p:spPr>
          <a:xfrm>
            <a:off x="5180541" y="4798674"/>
            <a:ext cx="934527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1AEB144-FCE9-4095-AD47-D7A4165D33C7}"/>
              </a:ext>
            </a:extLst>
          </p:cNvPr>
          <p:cNvSpPr/>
          <p:nvPr/>
        </p:nvSpPr>
        <p:spPr>
          <a:xfrm flipH="1">
            <a:off x="6113573" y="4798672"/>
            <a:ext cx="934527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104C2C6-18C6-41E9-AEEE-648BACA2EE8E}"/>
              </a:ext>
            </a:extLst>
          </p:cNvPr>
          <p:cNvSpPr/>
          <p:nvPr/>
        </p:nvSpPr>
        <p:spPr>
          <a:xfrm>
            <a:off x="4557688" y="3539445"/>
            <a:ext cx="623351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F4A3352-2804-47A2-B6EA-377E243052EC}"/>
              </a:ext>
            </a:extLst>
          </p:cNvPr>
          <p:cNvSpPr/>
          <p:nvPr/>
        </p:nvSpPr>
        <p:spPr>
          <a:xfrm flipH="1">
            <a:off x="5180041" y="3539443"/>
            <a:ext cx="623351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B280D3-ED06-45DD-88F3-69939A942470}"/>
              </a:ext>
            </a:extLst>
          </p:cNvPr>
          <p:cNvCxnSpPr>
            <a:cxnSpLocks/>
          </p:cNvCxnSpPr>
          <p:nvPr/>
        </p:nvCxnSpPr>
        <p:spPr>
          <a:xfrm>
            <a:off x="7054196" y="2453971"/>
            <a:ext cx="2485" cy="2344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58C8D666-056C-4F19-8CA9-70D637742CE6}"/>
              </a:ext>
            </a:extLst>
          </p:cNvPr>
          <p:cNvSpPr/>
          <p:nvPr/>
        </p:nvSpPr>
        <p:spPr>
          <a:xfrm flipH="1">
            <a:off x="4980968" y="1601159"/>
            <a:ext cx="226779" cy="2169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328078-7EF9-4A88-A61B-9301B62D20E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799995" y="1192568"/>
            <a:ext cx="638" cy="246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C0507F-2947-4199-BA76-160E6C72A3C1}"/>
              </a:ext>
            </a:extLst>
          </p:cNvPr>
          <p:cNvCxnSpPr>
            <a:cxnSpLocks/>
          </p:cNvCxnSpPr>
          <p:nvPr/>
        </p:nvCxnSpPr>
        <p:spPr>
          <a:xfrm>
            <a:off x="7048098" y="1212780"/>
            <a:ext cx="0" cy="1241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A6A39CA-4E4D-4F32-BCB5-E86C6AF3052E}"/>
              </a:ext>
            </a:extLst>
          </p:cNvPr>
          <p:cNvGrpSpPr/>
          <p:nvPr/>
        </p:nvGrpSpPr>
        <p:grpSpPr>
          <a:xfrm>
            <a:off x="4388720" y="1206776"/>
            <a:ext cx="164933" cy="2391128"/>
            <a:chOff x="4093104" y="1206776"/>
            <a:chExt cx="464853" cy="239112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E4FF2E-82C3-48CE-9DA5-0A085AFCD124}"/>
                </a:ext>
              </a:extLst>
            </p:cNvPr>
            <p:cNvSpPr/>
            <p:nvPr/>
          </p:nvSpPr>
          <p:spPr>
            <a:xfrm flipH="1">
              <a:off x="4257071" y="2385130"/>
              <a:ext cx="300886" cy="1212774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DE87940-D0DC-477C-80A6-C9B1837B097F}"/>
                </a:ext>
              </a:extLst>
            </p:cNvPr>
            <p:cNvSpPr/>
            <p:nvPr/>
          </p:nvSpPr>
          <p:spPr>
            <a:xfrm flipH="1">
              <a:off x="4093104" y="1206776"/>
              <a:ext cx="163784" cy="1212774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  <p:sp>
        <p:nvSpPr>
          <p:cNvPr id="15" name="Arrow: Left 14">
            <a:extLst>
              <a:ext uri="{FF2B5EF4-FFF2-40B4-BE49-F238E27FC236}">
                <a16:creationId xmlns:a16="http://schemas.microsoft.com/office/drawing/2014/main" id="{E3FE1E1B-5FAB-46AA-806A-76FCFE589BF5}"/>
              </a:ext>
            </a:extLst>
          </p:cNvPr>
          <p:cNvSpPr/>
          <p:nvPr/>
        </p:nvSpPr>
        <p:spPr>
          <a:xfrm flipH="1">
            <a:off x="4388720" y="523142"/>
            <a:ext cx="1115251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2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0">
        <p:fade/>
      </p:transition>
    </mc:Choice>
    <mc:Fallback xmlns="">
      <p:transition spd="med" advTm="14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534A69-138C-4D3A-943F-DF861DD7BBA4}"/>
              </a:ext>
            </a:extLst>
          </p:cNvPr>
          <p:cNvSpPr/>
          <p:nvPr/>
        </p:nvSpPr>
        <p:spPr>
          <a:xfrm>
            <a:off x="5180541" y="4798674"/>
            <a:ext cx="934527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1AEB144-FCE9-4095-AD47-D7A4165D33C7}"/>
              </a:ext>
            </a:extLst>
          </p:cNvPr>
          <p:cNvSpPr/>
          <p:nvPr/>
        </p:nvSpPr>
        <p:spPr>
          <a:xfrm flipH="1">
            <a:off x="6113573" y="4798672"/>
            <a:ext cx="934527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104C2C6-18C6-41E9-AEEE-648BACA2EE8E}"/>
              </a:ext>
            </a:extLst>
          </p:cNvPr>
          <p:cNvSpPr/>
          <p:nvPr/>
        </p:nvSpPr>
        <p:spPr>
          <a:xfrm>
            <a:off x="4557688" y="3539445"/>
            <a:ext cx="623351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F4A3352-2804-47A2-B6EA-377E243052EC}"/>
              </a:ext>
            </a:extLst>
          </p:cNvPr>
          <p:cNvSpPr/>
          <p:nvPr/>
        </p:nvSpPr>
        <p:spPr>
          <a:xfrm flipH="1">
            <a:off x="5180041" y="3539443"/>
            <a:ext cx="623351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B280D3-ED06-45DD-88F3-69939A942470}"/>
              </a:ext>
            </a:extLst>
          </p:cNvPr>
          <p:cNvCxnSpPr>
            <a:cxnSpLocks/>
          </p:cNvCxnSpPr>
          <p:nvPr/>
        </p:nvCxnSpPr>
        <p:spPr>
          <a:xfrm>
            <a:off x="7056681" y="1281621"/>
            <a:ext cx="0" cy="3517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58C8D666-056C-4F19-8CA9-70D637742CE6}"/>
              </a:ext>
            </a:extLst>
          </p:cNvPr>
          <p:cNvSpPr/>
          <p:nvPr/>
        </p:nvSpPr>
        <p:spPr>
          <a:xfrm flipH="1">
            <a:off x="4980968" y="1601159"/>
            <a:ext cx="226779" cy="2169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BBD7F-E96B-4314-BAA0-74DC36D85479}"/>
              </a:ext>
            </a:extLst>
          </p:cNvPr>
          <p:cNvCxnSpPr>
            <a:cxnSpLocks/>
          </p:cNvCxnSpPr>
          <p:nvPr/>
        </p:nvCxnSpPr>
        <p:spPr>
          <a:xfrm>
            <a:off x="4551590" y="1281621"/>
            <a:ext cx="2485" cy="234469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EE4A53-CF4C-4DDB-ADD8-C6C7ED6F41DE}"/>
              </a:ext>
            </a:extLst>
          </p:cNvPr>
          <p:cNvCxnSpPr>
            <a:cxnSpLocks/>
          </p:cNvCxnSpPr>
          <p:nvPr/>
        </p:nvCxnSpPr>
        <p:spPr>
          <a:xfrm>
            <a:off x="5802893" y="1281621"/>
            <a:ext cx="2485" cy="2344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Left 16">
            <a:extLst>
              <a:ext uri="{FF2B5EF4-FFF2-40B4-BE49-F238E27FC236}">
                <a16:creationId xmlns:a16="http://schemas.microsoft.com/office/drawing/2014/main" id="{D690F652-220B-4891-93EC-36FCF8FFF00B}"/>
              </a:ext>
            </a:extLst>
          </p:cNvPr>
          <p:cNvSpPr/>
          <p:nvPr/>
        </p:nvSpPr>
        <p:spPr>
          <a:xfrm flipH="1">
            <a:off x="4551590" y="523142"/>
            <a:ext cx="1115251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34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7">
        <p:fade/>
      </p:transition>
    </mc:Choice>
    <mc:Fallback xmlns="">
      <p:transition spd="med" advTm="207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534A69-138C-4D3A-943F-DF861DD7BBA4}"/>
              </a:ext>
            </a:extLst>
          </p:cNvPr>
          <p:cNvSpPr/>
          <p:nvPr/>
        </p:nvSpPr>
        <p:spPr>
          <a:xfrm>
            <a:off x="5180541" y="4798674"/>
            <a:ext cx="934527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1AEB144-FCE9-4095-AD47-D7A4165D33C7}"/>
              </a:ext>
            </a:extLst>
          </p:cNvPr>
          <p:cNvSpPr/>
          <p:nvPr/>
        </p:nvSpPr>
        <p:spPr>
          <a:xfrm flipH="1">
            <a:off x="6113573" y="4798672"/>
            <a:ext cx="934527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104C2C6-18C6-41E9-AEEE-648BACA2EE8E}"/>
              </a:ext>
            </a:extLst>
          </p:cNvPr>
          <p:cNvSpPr/>
          <p:nvPr/>
        </p:nvSpPr>
        <p:spPr>
          <a:xfrm>
            <a:off x="4557688" y="3539445"/>
            <a:ext cx="623351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F4A3352-2804-47A2-B6EA-377E243052EC}"/>
              </a:ext>
            </a:extLst>
          </p:cNvPr>
          <p:cNvSpPr/>
          <p:nvPr/>
        </p:nvSpPr>
        <p:spPr>
          <a:xfrm flipH="1">
            <a:off x="5180041" y="3539443"/>
            <a:ext cx="623351" cy="1259226"/>
          </a:xfrm>
          <a:custGeom>
            <a:avLst/>
            <a:gdLst>
              <a:gd name="connsiteX0" fmla="*/ 7332 w 358712"/>
              <a:gd name="connsiteY0" fmla="*/ 0 h 845820"/>
              <a:gd name="connsiteX1" fmla="*/ 7332 w 358712"/>
              <a:gd name="connsiteY1" fmla="*/ 104775 h 845820"/>
              <a:gd name="connsiteX2" fmla="*/ 83532 w 358712"/>
              <a:gd name="connsiteY2" fmla="*/ 188595 h 845820"/>
              <a:gd name="connsiteX3" fmla="*/ 218787 w 358712"/>
              <a:gd name="connsiteY3" fmla="*/ 253365 h 845820"/>
              <a:gd name="connsiteX4" fmla="*/ 321657 w 358712"/>
              <a:gd name="connsiteY4" fmla="*/ 327660 h 845820"/>
              <a:gd name="connsiteX5" fmla="*/ 355947 w 358712"/>
              <a:gd name="connsiteY5" fmla="*/ 401955 h 845820"/>
              <a:gd name="connsiteX6" fmla="*/ 355947 w 358712"/>
              <a:gd name="connsiteY6" fmla="*/ 693420 h 845820"/>
              <a:gd name="connsiteX7" fmla="*/ 350232 w 358712"/>
              <a:gd name="connsiteY7" fmla="*/ 845820 h 845820"/>
              <a:gd name="connsiteX0" fmla="*/ 7332 w 358712"/>
              <a:gd name="connsiteY0" fmla="*/ 0 h 742950"/>
              <a:gd name="connsiteX1" fmla="*/ 7332 w 358712"/>
              <a:gd name="connsiteY1" fmla="*/ 104775 h 742950"/>
              <a:gd name="connsiteX2" fmla="*/ 83532 w 358712"/>
              <a:gd name="connsiteY2" fmla="*/ 188595 h 742950"/>
              <a:gd name="connsiteX3" fmla="*/ 218787 w 358712"/>
              <a:gd name="connsiteY3" fmla="*/ 253365 h 742950"/>
              <a:gd name="connsiteX4" fmla="*/ 321657 w 358712"/>
              <a:gd name="connsiteY4" fmla="*/ 327660 h 742950"/>
              <a:gd name="connsiteX5" fmla="*/ 355947 w 358712"/>
              <a:gd name="connsiteY5" fmla="*/ 401955 h 742950"/>
              <a:gd name="connsiteX6" fmla="*/ 355947 w 358712"/>
              <a:gd name="connsiteY6" fmla="*/ 693420 h 742950"/>
              <a:gd name="connsiteX7" fmla="*/ 355947 w 358712"/>
              <a:gd name="connsiteY7" fmla="*/ 742950 h 742950"/>
              <a:gd name="connsiteX0" fmla="*/ 7332 w 358097"/>
              <a:gd name="connsiteY0" fmla="*/ 0 h 742950"/>
              <a:gd name="connsiteX1" fmla="*/ 7332 w 358097"/>
              <a:gd name="connsiteY1" fmla="*/ 104775 h 742950"/>
              <a:gd name="connsiteX2" fmla="*/ 83532 w 358097"/>
              <a:gd name="connsiteY2" fmla="*/ 188595 h 742950"/>
              <a:gd name="connsiteX3" fmla="*/ 218787 w 358097"/>
              <a:gd name="connsiteY3" fmla="*/ 253365 h 742950"/>
              <a:gd name="connsiteX4" fmla="*/ 321657 w 358097"/>
              <a:gd name="connsiteY4" fmla="*/ 327660 h 742950"/>
              <a:gd name="connsiteX5" fmla="*/ 355947 w 358097"/>
              <a:gd name="connsiteY5" fmla="*/ 401955 h 742950"/>
              <a:gd name="connsiteX6" fmla="*/ 354042 w 358097"/>
              <a:gd name="connsiteY6" fmla="*/ 546735 h 742950"/>
              <a:gd name="connsiteX7" fmla="*/ 355947 w 358097"/>
              <a:gd name="connsiteY7" fmla="*/ 742950 h 742950"/>
              <a:gd name="connsiteX0" fmla="*/ 7332 w 358097"/>
              <a:gd name="connsiteY0" fmla="*/ 0 h 699135"/>
              <a:gd name="connsiteX1" fmla="*/ 7332 w 358097"/>
              <a:gd name="connsiteY1" fmla="*/ 104775 h 699135"/>
              <a:gd name="connsiteX2" fmla="*/ 83532 w 358097"/>
              <a:gd name="connsiteY2" fmla="*/ 188595 h 699135"/>
              <a:gd name="connsiteX3" fmla="*/ 218787 w 358097"/>
              <a:gd name="connsiteY3" fmla="*/ 253365 h 699135"/>
              <a:gd name="connsiteX4" fmla="*/ 321657 w 358097"/>
              <a:gd name="connsiteY4" fmla="*/ 327660 h 699135"/>
              <a:gd name="connsiteX5" fmla="*/ 355947 w 358097"/>
              <a:gd name="connsiteY5" fmla="*/ 401955 h 699135"/>
              <a:gd name="connsiteX6" fmla="*/ 354042 w 358097"/>
              <a:gd name="connsiteY6" fmla="*/ 546735 h 699135"/>
              <a:gd name="connsiteX7" fmla="*/ 352137 w 358097"/>
              <a:gd name="connsiteY7" fmla="*/ 699135 h 699135"/>
              <a:gd name="connsiteX0" fmla="*/ 7332 w 358097"/>
              <a:gd name="connsiteY0" fmla="*/ 0 h 714375"/>
              <a:gd name="connsiteX1" fmla="*/ 7332 w 358097"/>
              <a:gd name="connsiteY1" fmla="*/ 120015 h 714375"/>
              <a:gd name="connsiteX2" fmla="*/ 83532 w 358097"/>
              <a:gd name="connsiteY2" fmla="*/ 203835 h 714375"/>
              <a:gd name="connsiteX3" fmla="*/ 218787 w 358097"/>
              <a:gd name="connsiteY3" fmla="*/ 268605 h 714375"/>
              <a:gd name="connsiteX4" fmla="*/ 321657 w 358097"/>
              <a:gd name="connsiteY4" fmla="*/ 342900 h 714375"/>
              <a:gd name="connsiteX5" fmla="*/ 355947 w 358097"/>
              <a:gd name="connsiteY5" fmla="*/ 417195 h 714375"/>
              <a:gd name="connsiteX6" fmla="*/ 354042 w 358097"/>
              <a:gd name="connsiteY6" fmla="*/ 561975 h 714375"/>
              <a:gd name="connsiteX7" fmla="*/ 352137 w 358097"/>
              <a:gd name="connsiteY7" fmla="*/ 714375 h 714375"/>
              <a:gd name="connsiteX0" fmla="*/ 5908 w 356673"/>
              <a:gd name="connsiteY0" fmla="*/ 0 h 714375"/>
              <a:gd name="connsiteX1" fmla="*/ 5139 w 356673"/>
              <a:gd name="connsiteY1" fmla="*/ 49531 h 714375"/>
              <a:gd name="connsiteX2" fmla="*/ 5908 w 356673"/>
              <a:gd name="connsiteY2" fmla="*/ 120015 h 714375"/>
              <a:gd name="connsiteX3" fmla="*/ 82108 w 356673"/>
              <a:gd name="connsiteY3" fmla="*/ 203835 h 714375"/>
              <a:gd name="connsiteX4" fmla="*/ 217363 w 356673"/>
              <a:gd name="connsiteY4" fmla="*/ 268605 h 714375"/>
              <a:gd name="connsiteX5" fmla="*/ 320233 w 356673"/>
              <a:gd name="connsiteY5" fmla="*/ 342900 h 714375"/>
              <a:gd name="connsiteX6" fmla="*/ 354523 w 356673"/>
              <a:gd name="connsiteY6" fmla="*/ 417195 h 714375"/>
              <a:gd name="connsiteX7" fmla="*/ 352618 w 356673"/>
              <a:gd name="connsiteY7" fmla="*/ 561975 h 714375"/>
              <a:gd name="connsiteX8" fmla="*/ 350713 w 356673"/>
              <a:gd name="connsiteY8" fmla="*/ 714375 h 714375"/>
              <a:gd name="connsiteX0" fmla="*/ 5281 w 356046"/>
              <a:gd name="connsiteY0" fmla="*/ 0 h 714375"/>
              <a:gd name="connsiteX1" fmla="*/ 6417 w 356046"/>
              <a:gd name="connsiteY1" fmla="*/ 66676 h 714375"/>
              <a:gd name="connsiteX2" fmla="*/ 5281 w 356046"/>
              <a:gd name="connsiteY2" fmla="*/ 120015 h 714375"/>
              <a:gd name="connsiteX3" fmla="*/ 81481 w 356046"/>
              <a:gd name="connsiteY3" fmla="*/ 203835 h 714375"/>
              <a:gd name="connsiteX4" fmla="*/ 216736 w 356046"/>
              <a:gd name="connsiteY4" fmla="*/ 268605 h 714375"/>
              <a:gd name="connsiteX5" fmla="*/ 319606 w 356046"/>
              <a:gd name="connsiteY5" fmla="*/ 342900 h 714375"/>
              <a:gd name="connsiteX6" fmla="*/ 353896 w 356046"/>
              <a:gd name="connsiteY6" fmla="*/ 417195 h 714375"/>
              <a:gd name="connsiteX7" fmla="*/ 351991 w 356046"/>
              <a:gd name="connsiteY7" fmla="*/ 561975 h 714375"/>
              <a:gd name="connsiteX8" fmla="*/ 350086 w 356046"/>
              <a:gd name="connsiteY8" fmla="*/ 714375 h 714375"/>
              <a:gd name="connsiteX0" fmla="*/ 421 w 351186"/>
              <a:gd name="connsiteY0" fmla="*/ 0 h 714375"/>
              <a:gd name="connsiteX1" fmla="*/ 1557 w 351186"/>
              <a:gd name="connsiteY1" fmla="*/ 66676 h 714375"/>
              <a:gd name="connsiteX2" fmla="*/ 13756 w 351186"/>
              <a:gd name="connsiteY2" fmla="*/ 144780 h 714375"/>
              <a:gd name="connsiteX3" fmla="*/ 76621 w 351186"/>
              <a:gd name="connsiteY3" fmla="*/ 203835 h 714375"/>
              <a:gd name="connsiteX4" fmla="*/ 211876 w 351186"/>
              <a:gd name="connsiteY4" fmla="*/ 268605 h 714375"/>
              <a:gd name="connsiteX5" fmla="*/ 314746 w 351186"/>
              <a:gd name="connsiteY5" fmla="*/ 342900 h 714375"/>
              <a:gd name="connsiteX6" fmla="*/ 349036 w 351186"/>
              <a:gd name="connsiteY6" fmla="*/ 417195 h 714375"/>
              <a:gd name="connsiteX7" fmla="*/ 347131 w 351186"/>
              <a:gd name="connsiteY7" fmla="*/ 561975 h 714375"/>
              <a:gd name="connsiteX8" fmla="*/ 345226 w 351186"/>
              <a:gd name="connsiteY8" fmla="*/ 714375 h 714375"/>
              <a:gd name="connsiteX0" fmla="*/ 421 w 351186"/>
              <a:gd name="connsiteY0" fmla="*/ 0 h 712470"/>
              <a:gd name="connsiteX1" fmla="*/ 1557 w 351186"/>
              <a:gd name="connsiteY1" fmla="*/ 66676 h 712470"/>
              <a:gd name="connsiteX2" fmla="*/ 13756 w 351186"/>
              <a:gd name="connsiteY2" fmla="*/ 144780 h 712470"/>
              <a:gd name="connsiteX3" fmla="*/ 76621 w 351186"/>
              <a:gd name="connsiteY3" fmla="*/ 203835 h 712470"/>
              <a:gd name="connsiteX4" fmla="*/ 211876 w 351186"/>
              <a:gd name="connsiteY4" fmla="*/ 268605 h 712470"/>
              <a:gd name="connsiteX5" fmla="*/ 314746 w 351186"/>
              <a:gd name="connsiteY5" fmla="*/ 342900 h 712470"/>
              <a:gd name="connsiteX6" fmla="*/ 349036 w 351186"/>
              <a:gd name="connsiteY6" fmla="*/ 417195 h 712470"/>
              <a:gd name="connsiteX7" fmla="*/ 347131 w 351186"/>
              <a:gd name="connsiteY7" fmla="*/ 561975 h 712470"/>
              <a:gd name="connsiteX8" fmla="*/ 347131 w 351186"/>
              <a:gd name="connsiteY8" fmla="*/ 712470 h 712470"/>
              <a:gd name="connsiteX0" fmla="*/ 421 w 351801"/>
              <a:gd name="connsiteY0" fmla="*/ 0 h 712470"/>
              <a:gd name="connsiteX1" fmla="*/ 1557 w 351801"/>
              <a:gd name="connsiteY1" fmla="*/ 66676 h 712470"/>
              <a:gd name="connsiteX2" fmla="*/ 13756 w 351801"/>
              <a:gd name="connsiteY2" fmla="*/ 144780 h 712470"/>
              <a:gd name="connsiteX3" fmla="*/ 76621 w 351801"/>
              <a:gd name="connsiteY3" fmla="*/ 203835 h 712470"/>
              <a:gd name="connsiteX4" fmla="*/ 211876 w 351801"/>
              <a:gd name="connsiteY4" fmla="*/ 268605 h 712470"/>
              <a:gd name="connsiteX5" fmla="*/ 314746 w 351801"/>
              <a:gd name="connsiteY5" fmla="*/ 342900 h 712470"/>
              <a:gd name="connsiteX6" fmla="*/ 349036 w 351801"/>
              <a:gd name="connsiteY6" fmla="*/ 417195 h 712470"/>
              <a:gd name="connsiteX7" fmla="*/ 349036 w 351801"/>
              <a:gd name="connsiteY7" fmla="*/ 561975 h 712470"/>
              <a:gd name="connsiteX8" fmla="*/ 347131 w 351801"/>
              <a:gd name="connsiteY8" fmla="*/ 712470 h 712470"/>
              <a:gd name="connsiteX0" fmla="*/ 421 w 351801"/>
              <a:gd name="connsiteY0" fmla="*/ 0 h 710565"/>
              <a:gd name="connsiteX1" fmla="*/ 1557 w 351801"/>
              <a:gd name="connsiteY1" fmla="*/ 66676 h 710565"/>
              <a:gd name="connsiteX2" fmla="*/ 13756 w 351801"/>
              <a:gd name="connsiteY2" fmla="*/ 144780 h 710565"/>
              <a:gd name="connsiteX3" fmla="*/ 76621 w 351801"/>
              <a:gd name="connsiteY3" fmla="*/ 203835 h 710565"/>
              <a:gd name="connsiteX4" fmla="*/ 211876 w 351801"/>
              <a:gd name="connsiteY4" fmla="*/ 268605 h 710565"/>
              <a:gd name="connsiteX5" fmla="*/ 314746 w 351801"/>
              <a:gd name="connsiteY5" fmla="*/ 342900 h 710565"/>
              <a:gd name="connsiteX6" fmla="*/ 349036 w 351801"/>
              <a:gd name="connsiteY6" fmla="*/ 417195 h 710565"/>
              <a:gd name="connsiteX7" fmla="*/ 349036 w 351801"/>
              <a:gd name="connsiteY7" fmla="*/ 561975 h 710565"/>
              <a:gd name="connsiteX8" fmla="*/ 349036 w 351801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49036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2628"/>
              <a:gd name="connsiteY0" fmla="*/ 0 h 710565"/>
              <a:gd name="connsiteX1" fmla="*/ 1557 w 352628"/>
              <a:gd name="connsiteY1" fmla="*/ 66676 h 710565"/>
              <a:gd name="connsiteX2" fmla="*/ 13756 w 352628"/>
              <a:gd name="connsiteY2" fmla="*/ 144780 h 710565"/>
              <a:gd name="connsiteX3" fmla="*/ 76621 w 352628"/>
              <a:gd name="connsiteY3" fmla="*/ 203835 h 710565"/>
              <a:gd name="connsiteX4" fmla="*/ 211876 w 352628"/>
              <a:gd name="connsiteY4" fmla="*/ 268605 h 710565"/>
              <a:gd name="connsiteX5" fmla="*/ 314746 w 352628"/>
              <a:gd name="connsiteY5" fmla="*/ 342900 h 710565"/>
              <a:gd name="connsiteX6" fmla="*/ 349036 w 352628"/>
              <a:gd name="connsiteY6" fmla="*/ 417195 h 710565"/>
              <a:gd name="connsiteX7" fmla="*/ 350941 w 352628"/>
              <a:gd name="connsiteY7" fmla="*/ 561975 h 710565"/>
              <a:gd name="connsiteX8" fmla="*/ 350941 w 352628"/>
              <a:gd name="connsiteY8" fmla="*/ 710565 h 710565"/>
              <a:gd name="connsiteX0" fmla="*/ 421 w 351749"/>
              <a:gd name="connsiteY0" fmla="*/ 0 h 710565"/>
              <a:gd name="connsiteX1" fmla="*/ 1557 w 351749"/>
              <a:gd name="connsiteY1" fmla="*/ 66676 h 710565"/>
              <a:gd name="connsiteX2" fmla="*/ 13756 w 351749"/>
              <a:gd name="connsiteY2" fmla="*/ 144780 h 710565"/>
              <a:gd name="connsiteX3" fmla="*/ 76621 w 351749"/>
              <a:gd name="connsiteY3" fmla="*/ 203835 h 710565"/>
              <a:gd name="connsiteX4" fmla="*/ 211876 w 351749"/>
              <a:gd name="connsiteY4" fmla="*/ 268605 h 710565"/>
              <a:gd name="connsiteX5" fmla="*/ 314746 w 351749"/>
              <a:gd name="connsiteY5" fmla="*/ 342900 h 710565"/>
              <a:gd name="connsiteX6" fmla="*/ 347131 w 351749"/>
              <a:gd name="connsiteY6" fmla="*/ 417195 h 710565"/>
              <a:gd name="connsiteX7" fmla="*/ 350941 w 351749"/>
              <a:gd name="connsiteY7" fmla="*/ 561975 h 710565"/>
              <a:gd name="connsiteX8" fmla="*/ 350941 w 351749"/>
              <a:gd name="connsiteY8" fmla="*/ 710565 h 7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749" h="710565">
                <a:moveTo>
                  <a:pt x="421" y="0"/>
                </a:moveTo>
                <a:cubicBezTo>
                  <a:pt x="-977" y="8255"/>
                  <a:pt x="1557" y="46674"/>
                  <a:pt x="1557" y="66676"/>
                </a:cubicBezTo>
                <a:cubicBezTo>
                  <a:pt x="1557" y="86678"/>
                  <a:pt x="1245" y="121920"/>
                  <a:pt x="13756" y="144780"/>
                </a:cubicBezTo>
                <a:cubicBezTo>
                  <a:pt x="26267" y="167640"/>
                  <a:pt x="43601" y="183198"/>
                  <a:pt x="76621" y="203835"/>
                </a:cubicBezTo>
                <a:cubicBezTo>
                  <a:pt x="109641" y="224472"/>
                  <a:pt x="172189" y="245428"/>
                  <a:pt x="211876" y="268605"/>
                </a:cubicBezTo>
                <a:cubicBezTo>
                  <a:pt x="251563" y="291782"/>
                  <a:pt x="292204" y="318135"/>
                  <a:pt x="314746" y="342900"/>
                </a:cubicBezTo>
                <a:cubicBezTo>
                  <a:pt x="337289" y="367665"/>
                  <a:pt x="341098" y="380682"/>
                  <a:pt x="347131" y="417195"/>
                </a:cubicBezTo>
                <a:cubicBezTo>
                  <a:pt x="353164" y="453708"/>
                  <a:pt x="351894" y="487998"/>
                  <a:pt x="350941" y="561975"/>
                </a:cubicBezTo>
                <a:cubicBezTo>
                  <a:pt x="349989" y="635953"/>
                  <a:pt x="349512" y="707549"/>
                  <a:pt x="350941" y="71056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B280D3-ED06-45DD-88F3-69939A942470}"/>
              </a:ext>
            </a:extLst>
          </p:cNvPr>
          <p:cNvCxnSpPr>
            <a:cxnSpLocks/>
          </p:cNvCxnSpPr>
          <p:nvPr/>
        </p:nvCxnSpPr>
        <p:spPr>
          <a:xfrm>
            <a:off x="7056681" y="1281621"/>
            <a:ext cx="0" cy="3517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58C8D666-056C-4F19-8CA9-70D637742CE6}"/>
              </a:ext>
            </a:extLst>
          </p:cNvPr>
          <p:cNvSpPr/>
          <p:nvPr/>
        </p:nvSpPr>
        <p:spPr>
          <a:xfrm flipH="1">
            <a:off x="4980968" y="1601159"/>
            <a:ext cx="226779" cy="2169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BBD7F-E96B-4314-BAA0-74DC36D85479}"/>
              </a:ext>
            </a:extLst>
          </p:cNvPr>
          <p:cNvCxnSpPr>
            <a:cxnSpLocks/>
          </p:cNvCxnSpPr>
          <p:nvPr/>
        </p:nvCxnSpPr>
        <p:spPr>
          <a:xfrm>
            <a:off x="4551590" y="1281621"/>
            <a:ext cx="2485" cy="2344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EE4A53-CF4C-4DDB-ADD8-C6C7ED6F41DE}"/>
              </a:ext>
            </a:extLst>
          </p:cNvPr>
          <p:cNvCxnSpPr>
            <a:cxnSpLocks/>
          </p:cNvCxnSpPr>
          <p:nvPr/>
        </p:nvCxnSpPr>
        <p:spPr>
          <a:xfrm>
            <a:off x="5802893" y="1281621"/>
            <a:ext cx="2485" cy="2344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5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35">
        <p:fade/>
      </p:transition>
    </mc:Choice>
    <mc:Fallback xmlns="">
      <p:transition spd="med" advTm="1135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77D2-D5FF-4E66-A720-647C49F0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7A0A2-954E-430D-84A5-145BF393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1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10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254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2541969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1809820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803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947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9473238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9461089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DBF7BF-9677-4995-9E1B-5BEB17089747}"/>
              </a:ext>
            </a:extLst>
          </p:cNvPr>
          <p:cNvSpPr txBox="1"/>
          <p:nvPr/>
        </p:nvSpPr>
        <p:spPr>
          <a:xfrm>
            <a:off x="933308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F1B4DE-4EA9-4D2B-A79F-CA6E8A1EA2B2}"/>
              </a:ext>
            </a:extLst>
          </p:cNvPr>
          <p:cNvSpPr txBox="1"/>
          <p:nvPr/>
        </p:nvSpPr>
        <p:spPr>
          <a:xfrm>
            <a:off x="2357046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39D749-5BC6-4ACB-BC11-086EEA7103CD}"/>
              </a:ext>
            </a:extLst>
          </p:cNvPr>
          <p:cNvSpPr txBox="1"/>
          <p:nvPr/>
        </p:nvSpPr>
        <p:spPr>
          <a:xfrm>
            <a:off x="3801110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0F4E8C-6E5A-458D-AEDF-1AD53A4DB4FE}"/>
              </a:ext>
            </a:extLst>
          </p:cNvPr>
          <p:cNvSpPr txBox="1"/>
          <p:nvPr/>
        </p:nvSpPr>
        <p:spPr>
          <a:xfrm>
            <a:off x="7830924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12059C-9E66-4EFD-A692-8D7375F37112}"/>
              </a:ext>
            </a:extLst>
          </p:cNvPr>
          <p:cNvSpPr txBox="1"/>
          <p:nvPr/>
        </p:nvSpPr>
        <p:spPr>
          <a:xfrm>
            <a:off x="9254662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C9AAB6-276D-42EE-A8D3-56CF1F0199DB}"/>
              </a:ext>
            </a:extLst>
          </p:cNvPr>
          <p:cNvSpPr txBox="1"/>
          <p:nvPr/>
        </p:nvSpPr>
        <p:spPr>
          <a:xfrm>
            <a:off x="10698726" y="134266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8010F-0E23-4BC3-AAF2-820A64744A67}"/>
              </a:ext>
            </a:extLst>
          </p:cNvPr>
          <p:cNvSpPr txBox="1"/>
          <p:nvPr/>
        </p:nvSpPr>
        <p:spPr>
          <a:xfrm>
            <a:off x="2334667" y="486899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D6052-A05C-462D-A388-DDAABD9A0270}"/>
              </a:ext>
            </a:extLst>
          </p:cNvPr>
          <p:cNvSpPr txBox="1"/>
          <p:nvPr/>
        </p:nvSpPr>
        <p:spPr>
          <a:xfrm>
            <a:off x="1519673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i</a:t>
            </a:r>
            <a:endParaRPr lang="zh-CN" alt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C8F6D-9C1D-4E70-BE5A-DB7C79889D13}"/>
              </a:ext>
            </a:extLst>
          </p:cNvPr>
          <p:cNvSpPr txBox="1"/>
          <p:nvPr/>
        </p:nvSpPr>
        <p:spPr>
          <a:xfrm>
            <a:off x="9274988" y="486900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6E87ED-8678-4E86-BCCA-FF3010F763B9}"/>
              </a:ext>
            </a:extLst>
          </p:cNvPr>
          <p:cNvSpPr txBox="1"/>
          <p:nvPr/>
        </p:nvSpPr>
        <p:spPr>
          <a:xfrm>
            <a:off x="10215574" y="262038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j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𝑎𝑏𝑐</m:t>
                                      </m:r>
                                    </m:sub>
                                    <m:sup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05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/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B47F35B-941A-41DF-843D-93F540D05122}"/>
              </a:ext>
            </a:extLst>
          </p:cNvPr>
          <p:cNvGrpSpPr/>
          <p:nvPr/>
        </p:nvGrpSpPr>
        <p:grpSpPr>
          <a:xfrm>
            <a:off x="1780536" y="1498689"/>
            <a:ext cx="1840496" cy="3565944"/>
            <a:chOff x="1894513" y="2576183"/>
            <a:chExt cx="702935" cy="136193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888D3C-6515-4A37-8A3A-DDAD3ECD1CF1}"/>
                </a:ext>
              </a:extLst>
            </p:cNvPr>
            <p:cNvGrpSpPr/>
            <p:nvPr/>
          </p:nvGrpSpPr>
          <p:grpSpPr>
            <a:xfrm>
              <a:off x="1894513" y="3227547"/>
              <a:ext cx="702935" cy="710566"/>
              <a:chOff x="374149" y="458371"/>
              <a:chExt cx="702935" cy="710566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4A9BC34-8663-4D48-9229-A3CA0B349AC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69AC27C-BD5F-4934-9FF4-8762A6FFB0F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77A7B3F-A07F-4EA4-AA0B-3183E0C1B284}"/>
                </a:ext>
              </a:extLst>
            </p:cNvPr>
            <p:cNvGrpSpPr/>
            <p:nvPr/>
          </p:nvGrpSpPr>
          <p:grpSpPr>
            <a:xfrm flipH="1">
              <a:off x="1894665" y="2576183"/>
              <a:ext cx="702654" cy="684353"/>
              <a:chOff x="535616" y="2415540"/>
              <a:chExt cx="481162" cy="46863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2CFA3F0-9431-42A8-AB97-2B8CCAA8BD5F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0404676-AE7C-4090-9B8B-23ABA2871AF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1B78784-C410-4DC3-87DE-BDAFCE0D240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188099-FC4F-4F08-B713-CA74F2D997BB}"/>
              </a:ext>
            </a:extLst>
          </p:cNvPr>
          <p:cNvGrpSpPr/>
          <p:nvPr/>
        </p:nvGrpSpPr>
        <p:grpSpPr>
          <a:xfrm>
            <a:off x="7939093" y="3204154"/>
            <a:ext cx="1840496" cy="1860476"/>
            <a:chOff x="374149" y="458371"/>
            <a:chExt cx="702935" cy="71056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4A4819D-EA69-493C-9381-F339401B0A9E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2AB7F3E-0329-413D-918E-62215729D411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E5C0C4-F5B8-4058-9019-1CD437834172}"/>
              </a:ext>
            </a:extLst>
          </p:cNvPr>
          <p:cNvCxnSpPr>
            <a:stCxn id="49" idx="1"/>
          </p:cNvCxnSpPr>
          <p:nvPr/>
        </p:nvCxnSpPr>
        <p:spPr>
          <a:xfrm flipH="1" flipV="1">
            <a:off x="7938894" y="1498689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81764C-CAA0-463A-88F1-C8723D1C3370}"/>
              </a:ext>
            </a:extLst>
          </p:cNvPr>
          <p:cNvCxnSpPr/>
          <p:nvPr/>
        </p:nvCxnSpPr>
        <p:spPr>
          <a:xfrm flipH="1" flipV="1">
            <a:off x="9771236" y="1454587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E90B970-C207-4B33-BA41-7AD330C8D100}"/>
              </a:ext>
            </a:extLst>
          </p:cNvPr>
          <p:cNvSpPr txBox="1"/>
          <p:nvPr/>
        </p:nvSpPr>
        <p:spPr>
          <a:xfrm>
            <a:off x="1616664" y="85867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B9B703-A4C9-4007-986E-DA7841A1EFCD}"/>
              </a:ext>
            </a:extLst>
          </p:cNvPr>
          <p:cNvSpPr txBox="1"/>
          <p:nvPr/>
        </p:nvSpPr>
        <p:spPr>
          <a:xfrm>
            <a:off x="3444730" y="85867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9B2D90-6AEB-433F-9254-F37E165D7E96}"/>
              </a:ext>
            </a:extLst>
          </p:cNvPr>
          <p:cNvSpPr txBox="1"/>
          <p:nvPr/>
        </p:nvSpPr>
        <p:spPr>
          <a:xfrm>
            <a:off x="2518499" y="498968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5C047-9821-4DF9-9991-6DF56E09345E}"/>
              </a:ext>
            </a:extLst>
          </p:cNvPr>
          <p:cNvSpPr txBox="1"/>
          <p:nvPr/>
        </p:nvSpPr>
        <p:spPr>
          <a:xfrm>
            <a:off x="7774203" y="84402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722724-CB66-40EB-9BB8-846C2A67DE38}"/>
              </a:ext>
            </a:extLst>
          </p:cNvPr>
          <p:cNvSpPr txBox="1"/>
          <p:nvPr/>
        </p:nvSpPr>
        <p:spPr>
          <a:xfrm>
            <a:off x="9602269" y="84402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047247-84DD-4328-B093-750112EC39B2}"/>
              </a:ext>
            </a:extLst>
          </p:cNvPr>
          <p:cNvSpPr txBox="1"/>
          <p:nvPr/>
        </p:nvSpPr>
        <p:spPr>
          <a:xfrm>
            <a:off x="8676038" y="497503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2948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A4C9BCE-1CA7-4189-AA28-DF50411CAB2D}"/>
              </a:ext>
            </a:extLst>
          </p:cNvPr>
          <p:cNvGrpSpPr/>
          <p:nvPr/>
        </p:nvGrpSpPr>
        <p:grpSpPr>
          <a:xfrm>
            <a:off x="1712649" y="-1375850"/>
            <a:ext cx="7223978" cy="7317652"/>
            <a:chOff x="2139369" y="-116010"/>
            <a:chExt cx="7223978" cy="731765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837868-AD27-43B5-A515-F4539D38010A}"/>
                </a:ext>
              </a:extLst>
            </p:cNvPr>
            <p:cNvGrpSpPr/>
            <p:nvPr/>
          </p:nvGrpSpPr>
          <p:grpSpPr>
            <a:xfrm>
              <a:off x="2349212" y="2096223"/>
              <a:ext cx="1945116" cy="1619268"/>
              <a:chOff x="660329" y="1390034"/>
              <a:chExt cx="2514401" cy="2093186"/>
            </a:xfrm>
          </p:grpSpPr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3AB86F6C-CEA3-4A8C-8DF1-40C92ABA407E}"/>
                  </a:ext>
                </a:extLst>
              </p:cNvPr>
              <p:cNvCxnSpPr/>
              <p:nvPr/>
            </p:nvCxnSpPr>
            <p:spPr>
              <a:xfrm>
                <a:off x="660329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53F210C-CBA8-4DC4-A788-5462F531FE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604" y="1390034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B9F7E5C-6A9B-4B3E-B842-7A8219315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241" y="264594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2630C30-1068-4CFB-818B-90436C53B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902" y="139003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89C886-1975-405A-9F66-28BA6AB694ED}"/>
                  </a:ext>
                </a:extLst>
              </p:cNvPr>
              <p:cNvSpPr txBox="1"/>
              <p:nvPr/>
            </p:nvSpPr>
            <p:spPr>
              <a:xfrm>
                <a:off x="848850" y="1663603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A2646C-90F7-4F36-B3B9-E27A1BE8E408}"/>
                  </a:ext>
                </a:extLst>
              </p:cNvPr>
              <p:cNvSpPr txBox="1"/>
              <p:nvPr/>
            </p:nvSpPr>
            <p:spPr>
              <a:xfrm>
                <a:off x="1283481" y="2197609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b</a:t>
                </a:r>
                <a:endParaRPr lang="zh-CN" altLang="en-US" sz="2800" dirty="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53C9F8-0233-4006-A9F8-F2BB318190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8818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3476B67-87DA-4A7B-BB1E-535DE2D714DD}"/>
                </a:ext>
              </a:extLst>
            </p:cNvPr>
            <p:cNvGrpSpPr/>
            <p:nvPr/>
          </p:nvGrpSpPr>
          <p:grpSpPr>
            <a:xfrm>
              <a:off x="7214124" y="2101762"/>
              <a:ext cx="1945116" cy="1619268"/>
              <a:chOff x="8544230" y="847558"/>
              <a:chExt cx="2514401" cy="209318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15DB99-2C02-4DE0-ACB3-7A15BE6ADB7A}"/>
                  </a:ext>
                </a:extLst>
              </p:cNvPr>
              <p:cNvSpPr txBox="1"/>
              <p:nvPr/>
            </p:nvSpPr>
            <p:spPr>
              <a:xfrm>
                <a:off x="10221355" y="1494769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d</a:t>
                </a:r>
                <a:endParaRPr lang="zh-CN" altLang="en-US" sz="28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62DA47-D0D1-4715-A726-401BB1C8F350}"/>
                  </a:ext>
                </a:extLst>
              </p:cNvPr>
              <p:cNvSpPr txBox="1"/>
              <p:nvPr/>
            </p:nvSpPr>
            <p:spPr>
              <a:xfrm>
                <a:off x="10701408" y="1131914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5B0B55-13A8-45A1-854D-3775ADE2A898}"/>
                  </a:ext>
                </a:extLst>
              </p:cNvPr>
              <p:cNvCxnSpPr/>
              <p:nvPr/>
            </p:nvCxnSpPr>
            <p:spPr>
              <a:xfrm flipH="1">
                <a:off x="9802719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84A9D9-CC7E-4684-AF31-BD83352976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4081" y="847558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1F6BA-A63E-4D8A-82FA-6547CEEDA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2719" y="2103470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FD74846-3115-4AAE-AFAB-1D59EC071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8420" y="847558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A6495E8-49BC-47BA-83AE-AA77BE5ED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44230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1ECFFC-D4CA-4766-891A-DA3DACB4838D}"/>
                </a:ext>
              </a:extLst>
            </p:cNvPr>
            <p:cNvGrpSpPr/>
            <p:nvPr/>
          </p:nvGrpSpPr>
          <p:grpSpPr>
            <a:xfrm>
              <a:off x="3294628" y="5177299"/>
              <a:ext cx="1945116" cy="1619268"/>
              <a:chOff x="3644270" y="3917255"/>
              <a:chExt cx="2514401" cy="2093186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3F9AC3-4A67-4670-8EC0-8C2E38DDAED4}"/>
                  </a:ext>
                </a:extLst>
              </p:cNvPr>
              <p:cNvCxnSpPr/>
              <p:nvPr/>
            </p:nvCxnSpPr>
            <p:spPr>
              <a:xfrm>
                <a:off x="3644270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15182FC-536D-4D29-9A55-32CEA0536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1545" y="3917255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6DE243C-F189-4F6D-B6D8-2F0946C60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0182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B83AC13-5241-474F-95B4-9F633245D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8419" y="3917255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65C460-33E9-4155-8109-AB58E780E751}"/>
                  </a:ext>
                </a:extLst>
              </p:cNvPr>
              <p:cNvSpPr txBox="1"/>
              <p:nvPr/>
            </p:nvSpPr>
            <p:spPr>
              <a:xfrm>
                <a:off x="4922477" y="4169407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737B5F-6A36-480F-AF25-1043AD894675}"/>
                  </a:ext>
                </a:extLst>
              </p:cNvPr>
              <p:cNvSpPr txBox="1"/>
              <p:nvPr/>
            </p:nvSpPr>
            <p:spPr>
              <a:xfrm>
                <a:off x="4267422" y="4724830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b</a:t>
                </a:r>
                <a:endParaRPr lang="zh-CN" altLang="en-US" sz="2800" dirty="0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58B7F0-B72B-453F-8564-00BB1F6BAA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2759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BCA4BDB-E894-4584-8E31-49264E812740}"/>
                </a:ext>
              </a:extLst>
            </p:cNvPr>
            <p:cNvGrpSpPr/>
            <p:nvPr/>
          </p:nvGrpSpPr>
          <p:grpSpPr>
            <a:xfrm>
              <a:off x="6276845" y="5177301"/>
              <a:ext cx="1945115" cy="1619268"/>
              <a:chOff x="6763501" y="3917254"/>
              <a:chExt cx="2514400" cy="209318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1098920-6E2D-4B03-8C8A-DDC301A77C20}"/>
                  </a:ext>
                </a:extLst>
              </p:cNvPr>
              <p:cNvCxnSpPr/>
              <p:nvPr/>
            </p:nvCxnSpPr>
            <p:spPr>
              <a:xfrm>
                <a:off x="6763501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CDF7C05-E0D5-4228-8F58-9AEFE717E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9413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634D492-967B-459A-9E6D-0972339CA382}"/>
                  </a:ext>
                </a:extLst>
              </p:cNvPr>
              <p:cNvGrpSpPr/>
              <p:nvPr/>
            </p:nvGrpSpPr>
            <p:grpSpPr>
              <a:xfrm flipH="1">
                <a:off x="7577649" y="3917254"/>
                <a:ext cx="860401" cy="837275"/>
                <a:chOff x="5790993" y="5777999"/>
                <a:chExt cx="1479774" cy="144000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7DA4822-5FC6-478B-A0D1-FF5F23678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0767" y="5777999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B628298-717D-4D71-9DC6-98364F2E5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0993" y="5777999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BCB678-18A3-40BE-A8D5-BC5915FAFB8E}"/>
                  </a:ext>
                </a:extLst>
              </p:cNvPr>
              <p:cNvSpPr txBox="1"/>
              <p:nvPr/>
            </p:nvSpPr>
            <p:spPr>
              <a:xfrm>
                <a:off x="7698062" y="4158320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8B0ADF-7AF4-480D-871D-91CE38F93936}"/>
                  </a:ext>
                </a:extLst>
              </p:cNvPr>
              <p:cNvSpPr txBox="1"/>
              <p:nvPr/>
            </p:nvSpPr>
            <p:spPr>
              <a:xfrm>
                <a:off x="8481242" y="4649947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d</a:t>
                </a:r>
                <a:endParaRPr lang="zh-CN" altLang="en-US" sz="2800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DC4E698-05CB-4DAD-83C2-7625932D6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21989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2CFC24-3270-4C86-95AC-F463FD45394A}"/>
                </a:ext>
              </a:extLst>
            </p:cNvPr>
            <p:cNvGrpSpPr/>
            <p:nvPr/>
          </p:nvGrpSpPr>
          <p:grpSpPr>
            <a:xfrm>
              <a:off x="4781467" y="298822"/>
              <a:ext cx="1945116" cy="1634163"/>
              <a:chOff x="4667737" y="847559"/>
              <a:chExt cx="2514401" cy="211244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D649C7-763E-4D27-AA71-F1E3BFCABF8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56553E4-761C-4E2C-ACC5-ECAAB5D417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73DAEC9-0C1E-4D9A-B183-FC616AD21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F09BB17-6853-49AD-B683-879F22B8ED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EE3C7C-3027-4362-824C-103B27524D9E}"/>
                  </a:ext>
                </a:extLst>
              </p:cNvPr>
              <p:cNvSpPr txBox="1"/>
              <p:nvPr/>
            </p:nvSpPr>
            <p:spPr>
              <a:xfrm>
                <a:off x="4856258" y="1140383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6D01DD-A34E-4D00-8ABB-49C2F2CEA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5AB8569-26DC-42A6-9B7D-494A7860AE98}"/>
                  </a:ext>
                </a:extLst>
              </p:cNvPr>
              <p:cNvSpPr txBox="1"/>
              <p:nvPr/>
            </p:nvSpPr>
            <p:spPr>
              <a:xfrm>
                <a:off x="6691335" y="1140383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</p:grpSp>
        <p:sp>
          <p:nvSpPr>
            <p:cNvPr id="56" name="Pentagon 55">
              <a:extLst>
                <a:ext uri="{FF2B5EF4-FFF2-40B4-BE49-F238E27FC236}">
                  <a16:creationId xmlns:a16="http://schemas.microsoft.com/office/drawing/2014/main" id="{455AF7C4-361C-4073-82DF-DAEB42841053}"/>
                </a:ext>
              </a:extLst>
            </p:cNvPr>
            <p:cNvSpPr/>
            <p:nvPr/>
          </p:nvSpPr>
          <p:spPr>
            <a:xfrm>
              <a:off x="3317843" y="1278948"/>
              <a:ext cx="4842065" cy="4611489"/>
            </a:xfrm>
            <a:prstGeom prst="pent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A3A679D-80EE-4B8C-846B-3DF392F7D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7551" y="5767018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FA2280A-23B4-4E46-BF9E-CC9D63117F06}"/>
                </a:ext>
              </a:extLst>
            </p:cNvPr>
            <p:cNvCxnSpPr>
              <a:cxnSpLocks/>
            </p:cNvCxnSpPr>
            <p:nvPr/>
          </p:nvCxnSpPr>
          <p:spPr>
            <a:xfrm rot="4320000" flipH="1">
              <a:off x="3255535" y="4038555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EB9C7DD-9E3E-4C90-A15A-975EFF52B9ED}"/>
                </a:ext>
              </a:extLst>
            </p:cNvPr>
            <p:cNvCxnSpPr>
              <a:cxnSpLocks/>
            </p:cNvCxnSpPr>
            <p:nvPr/>
          </p:nvCxnSpPr>
          <p:spPr>
            <a:xfrm rot="12960000">
              <a:off x="6026586" y="2204792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A92655E-1C16-4B96-B916-35A0AF45A7DC}"/>
                </a:ext>
              </a:extLst>
            </p:cNvPr>
            <p:cNvCxnSpPr>
              <a:cxnSpLocks/>
            </p:cNvCxnSpPr>
            <p:nvPr/>
          </p:nvCxnSpPr>
          <p:spPr>
            <a:xfrm rot="17280000" flipH="1">
              <a:off x="6836584" y="4038554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467FBC-700B-4389-9953-8FB380A87F75}"/>
                </a:ext>
              </a:extLst>
            </p:cNvPr>
            <p:cNvCxnSpPr>
              <a:cxnSpLocks/>
            </p:cNvCxnSpPr>
            <p:nvPr/>
          </p:nvCxnSpPr>
          <p:spPr>
            <a:xfrm rot="8640000" flipH="1">
              <a:off x="3926346" y="2177636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2D2693-5F8E-4CFF-9F5C-6E51E06EEFA6}"/>
                    </a:ext>
                  </a:extLst>
                </p:cNvPr>
                <p:cNvSpPr txBox="1"/>
                <p:nvPr/>
              </p:nvSpPr>
              <p:spPr>
                <a:xfrm>
                  <a:off x="4275422" y="2153011"/>
                  <a:ext cx="1308623" cy="476221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2D2693-5F8E-4CFF-9F5C-6E51E06EEF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5422" y="2153011"/>
                  <a:ext cx="1308623" cy="476221"/>
                </a:xfrm>
                <a:prstGeom prst="rect">
                  <a:avLst/>
                </a:prstGeom>
                <a:blipFill>
                  <a:blip r:embed="rId2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C343B41-6848-45FA-A483-2B8FEBA51D4E}"/>
                    </a:ext>
                  </a:extLst>
                </p:cNvPr>
                <p:cNvSpPr txBox="1"/>
                <p:nvPr/>
              </p:nvSpPr>
              <p:spPr>
                <a:xfrm>
                  <a:off x="5129308" y="5853809"/>
                  <a:ext cx="1308623" cy="547650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bSup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C343B41-6848-45FA-A483-2B8FEBA51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308" y="5853809"/>
                  <a:ext cx="1308623" cy="5476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3C83AB-9067-44E0-BE17-124C41111199}"/>
                </a:ext>
              </a:extLst>
            </p:cNvPr>
            <p:cNvSpPr txBox="1"/>
            <p:nvPr/>
          </p:nvSpPr>
          <p:spPr>
            <a:xfrm>
              <a:off x="2139369" y="1649979"/>
              <a:ext cx="2301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1        2       3       4</a:t>
              </a:r>
              <a:endParaRPr lang="zh-CN" altLang="en-US" sz="24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DFCA611-F35C-41AE-9135-F57F4EBC3D4B}"/>
                </a:ext>
              </a:extLst>
            </p:cNvPr>
            <p:cNvSpPr txBox="1"/>
            <p:nvPr/>
          </p:nvSpPr>
          <p:spPr>
            <a:xfrm>
              <a:off x="4602325" y="-116010"/>
              <a:ext cx="2301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1        2       3       4</a:t>
              </a:r>
              <a:endParaRPr lang="zh-CN" alt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BAAB94-3462-4437-8082-A5EECF12CA62}"/>
                </a:ext>
              </a:extLst>
            </p:cNvPr>
            <p:cNvSpPr txBox="1"/>
            <p:nvPr/>
          </p:nvSpPr>
          <p:spPr>
            <a:xfrm>
              <a:off x="7061941" y="1653137"/>
              <a:ext cx="2301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1        2       3       4</a:t>
              </a:r>
              <a:endParaRPr lang="zh-CN" altLang="en-US" sz="2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28403B0-F6BF-4793-AA1F-CD68A7AFB0CC}"/>
                </a:ext>
              </a:extLst>
            </p:cNvPr>
            <p:cNvSpPr txBox="1"/>
            <p:nvPr/>
          </p:nvSpPr>
          <p:spPr>
            <a:xfrm>
              <a:off x="6084056" y="4765770"/>
              <a:ext cx="2301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1        2       3       4</a:t>
              </a:r>
              <a:endParaRPr lang="zh-CN" altLang="en-US" sz="2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A524ED6-A1B5-44B9-89D5-293028B2C381}"/>
                </a:ext>
              </a:extLst>
            </p:cNvPr>
            <p:cNvSpPr txBox="1"/>
            <p:nvPr/>
          </p:nvSpPr>
          <p:spPr>
            <a:xfrm>
              <a:off x="3084203" y="4765770"/>
              <a:ext cx="2301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1        2       3       4</a:t>
              </a:r>
              <a:endParaRPr lang="zh-CN" alt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89D24D-60B6-4693-8A1F-D88E086F560C}"/>
                </a:ext>
              </a:extLst>
            </p:cNvPr>
            <p:cNvSpPr txBox="1"/>
            <p:nvPr/>
          </p:nvSpPr>
          <p:spPr>
            <a:xfrm>
              <a:off x="3140977" y="3649838"/>
              <a:ext cx="766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5</a:t>
              </a:r>
              <a:endParaRPr lang="zh-CN" altLang="en-US" sz="2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73A0B38-D340-4C5E-A69C-79FF95037C7B}"/>
                </a:ext>
              </a:extLst>
            </p:cNvPr>
            <p:cNvSpPr txBox="1"/>
            <p:nvPr/>
          </p:nvSpPr>
          <p:spPr>
            <a:xfrm>
              <a:off x="4085908" y="6739977"/>
              <a:ext cx="766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5</a:t>
              </a:r>
              <a:endParaRPr lang="zh-CN" altLang="en-US" sz="24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994A7C0-B85B-42A2-A227-DDE3EBE9A509}"/>
                </a:ext>
              </a:extLst>
            </p:cNvPr>
            <p:cNvSpPr txBox="1"/>
            <p:nvPr/>
          </p:nvSpPr>
          <p:spPr>
            <a:xfrm>
              <a:off x="7097604" y="6739977"/>
              <a:ext cx="766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5</a:t>
              </a:r>
              <a:endParaRPr lang="zh-CN" altLang="en-US" sz="2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8C588F-18E9-4F48-86D2-0CE8B9D6E14B}"/>
                </a:ext>
              </a:extLst>
            </p:cNvPr>
            <p:cNvSpPr txBox="1"/>
            <p:nvPr/>
          </p:nvSpPr>
          <p:spPr>
            <a:xfrm>
              <a:off x="8038407" y="3647853"/>
              <a:ext cx="766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5</a:t>
              </a:r>
              <a:endParaRPr lang="zh-CN" altLang="en-US" sz="24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1644A18-9BF3-4844-B3B6-608766CE527D}"/>
                </a:ext>
              </a:extLst>
            </p:cNvPr>
            <p:cNvSpPr txBox="1"/>
            <p:nvPr/>
          </p:nvSpPr>
          <p:spPr>
            <a:xfrm>
              <a:off x="5580477" y="1860072"/>
              <a:ext cx="766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5</a:t>
              </a:r>
              <a:endParaRPr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08073D-E316-425E-B5CF-1225C1E09B0D}"/>
                    </a:ext>
                  </a:extLst>
                </p:cNvPr>
                <p:cNvSpPr txBox="1"/>
                <p:nvPr/>
              </p:nvSpPr>
              <p:spPr>
                <a:xfrm>
                  <a:off x="6009230" y="2132953"/>
                  <a:ext cx="1308623" cy="476221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08073D-E316-425E-B5CF-1225C1E09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230" y="2132953"/>
                  <a:ext cx="1308623" cy="476221"/>
                </a:xfrm>
                <a:prstGeom prst="rect">
                  <a:avLst/>
                </a:prstGeom>
                <a:blipFill>
                  <a:blip r:embed="rId4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0DA68F9-AE0F-4B81-B753-E2C04B49B8E1}"/>
                    </a:ext>
                  </a:extLst>
                </p:cNvPr>
                <p:cNvSpPr txBox="1"/>
                <p:nvPr/>
              </p:nvSpPr>
              <p:spPr>
                <a:xfrm>
                  <a:off x="6483267" y="3689899"/>
                  <a:ext cx="1308623" cy="550343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234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bSup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0DA68F9-AE0F-4B81-B753-E2C04B49B8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3267" y="3689899"/>
                  <a:ext cx="1308623" cy="5503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3067F96-8D22-4333-9BEF-D95CBC76727D}"/>
                    </a:ext>
                  </a:extLst>
                </p:cNvPr>
                <p:cNvSpPr txBox="1"/>
                <p:nvPr/>
              </p:nvSpPr>
              <p:spPr>
                <a:xfrm>
                  <a:off x="3980949" y="3691822"/>
                  <a:ext cx="1308623" cy="548420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bSup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3067F96-8D22-4333-9BEF-D95CBC767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949" y="3691822"/>
                  <a:ext cx="1308623" cy="5484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566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5B60F57-1675-422F-90A0-E404D5DD6F5B}"/>
              </a:ext>
            </a:extLst>
          </p:cNvPr>
          <p:cNvGrpSpPr/>
          <p:nvPr/>
        </p:nvGrpSpPr>
        <p:grpSpPr>
          <a:xfrm>
            <a:off x="53526" y="1655642"/>
            <a:ext cx="13199701" cy="3481277"/>
            <a:chOff x="53526" y="1655642"/>
            <a:chExt cx="13199701" cy="348127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8D7D172-2291-4E28-A03B-5C77617B2DD3}"/>
                </a:ext>
              </a:extLst>
            </p:cNvPr>
            <p:cNvGrpSpPr/>
            <p:nvPr/>
          </p:nvGrpSpPr>
          <p:grpSpPr>
            <a:xfrm>
              <a:off x="53526" y="1697974"/>
              <a:ext cx="3715459" cy="3438945"/>
              <a:chOff x="1175277" y="1697974"/>
              <a:chExt cx="3715459" cy="34389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CEE3C7C-3027-4362-824C-103B27524D9E}"/>
                      </a:ext>
                    </a:extLst>
                  </p:cNvPr>
                  <p:cNvSpPr txBox="1"/>
                  <p:nvPr/>
                </p:nvSpPr>
                <p:spPr>
                  <a:xfrm>
                    <a:off x="1487037" y="2657557"/>
                    <a:ext cx="65925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𝑺</m:t>
                          </m:r>
                        </m:oMath>
                      </m:oMathPara>
                    </a14:m>
                    <a:endParaRPr lang="zh-CN" altLang="en-US" sz="2800" b="1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CEE3C7C-3027-4362-824C-103B27524D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7037" y="2657557"/>
                    <a:ext cx="659259" cy="523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B43267F-4DA6-4822-85FD-75F59EA63799}"/>
                  </a:ext>
                </a:extLst>
              </p:cNvPr>
              <p:cNvGrpSpPr/>
              <p:nvPr/>
            </p:nvGrpSpPr>
            <p:grpSpPr>
              <a:xfrm>
                <a:off x="1442966" y="2137287"/>
                <a:ext cx="2919067" cy="2452415"/>
                <a:chOff x="2055852" y="2233130"/>
                <a:chExt cx="1945116" cy="1634163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09D649C7-763E-4D27-AA71-F1E3BFCABF8B}"/>
                    </a:ext>
                  </a:extLst>
                </p:cNvPr>
                <p:cNvCxnSpPr/>
                <p:nvPr/>
              </p:nvCxnSpPr>
              <p:spPr>
                <a:xfrm>
                  <a:off x="2055852" y="2248025"/>
                  <a:ext cx="971561" cy="97156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56553E4-761C-4E2C-ACC5-ECAAB5D417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53260" y="2233130"/>
                  <a:ext cx="323853" cy="32385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73DAEC9-0C1E-4D9A-B183-FC616AD214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27414" y="3219586"/>
                  <a:ext cx="0" cy="64770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F09BB17-6853-49AD-B683-879F22B8E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74242" y="2248025"/>
                  <a:ext cx="323853" cy="32385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B46D01DD-A34E-4D00-8ABB-49C2F2CEA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29407" y="2248025"/>
                  <a:ext cx="971561" cy="97156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5AB8569-26DC-42A6-9B7D-494A7860AE98}"/>
                      </a:ext>
                    </a:extLst>
                  </p:cNvPr>
                  <p:cNvSpPr txBox="1"/>
                  <p:nvPr/>
                </p:nvSpPr>
                <p:spPr>
                  <a:xfrm>
                    <a:off x="3633012" y="2657557"/>
                    <a:ext cx="70657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𝑳</m:t>
                          </m:r>
                        </m:oMath>
                      </m:oMathPara>
                    </a14:m>
                    <a:endParaRPr lang="zh-CN" altLang="en-US" sz="2800" b="1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5AB8569-26DC-42A6-9B7D-494A7860AE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3012" y="2657557"/>
                    <a:ext cx="706573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DFCA611-F35C-41AE-9135-F57F4EBC3D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75277" y="1697974"/>
                    <a:ext cx="37154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zh-CN" altLang="en-US" sz="2400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DFCA611-F35C-41AE-9135-F57F4EBC3D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5277" y="1697974"/>
                    <a:ext cx="371545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0EC1E89F-FF82-4899-A824-CCECD26894A0}"/>
                      </a:ext>
                    </a:extLst>
                  </p:cNvPr>
                  <p:cNvSpPr txBox="1"/>
                  <p:nvPr/>
                </p:nvSpPr>
                <p:spPr>
                  <a:xfrm>
                    <a:off x="2587372" y="4613699"/>
                    <a:ext cx="62726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𝑱</m:t>
                          </m:r>
                        </m:oMath>
                      </m:oMathPara>
                    </a14:m>
                    <a:endParaRPr lang="zh-CN" altLang="en-US" sz="2800" b="1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0EC1E89F-FF82-4899-A824-CCECD26894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7372" y="4613699"/>
                    <a:ext cx="627261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923C29D-25EC-4C42-9D69-E569A4FB21E9}"/>
                </a:ext>
              </a:extLst>
            </p:cNvPr>
            <p:cNvGrpSpPr/>
            <p:nvPr/>
          </p:nvGrpSpPr>
          <p:grpSpPr>
            <a:xfrm>
              <a:off x="5865001" y="1697974"/>
              <a:ext cx="3715459" cy="3438945"/>
              <a:chOff x="6576763" y="1697974"/>
              <a:chExt cx="3715459" cy="34389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55BAC4EA-89E9-48FE-B2BD-7358076CDE7A}"/>
                      </a:ext>
                    </a:extLst>
                  </p:cNvPr>
                  <p:cNvSpPr txBox="1"/>
                  <p:nvPr/>
                </p:nvSpPr>
                <p:spPr>
                  <a:xfrm>
                    <a:off x="6888523" y="2657557"/>
                    <a:ext cx="65925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55BAC4EA-89E9-48FE-B2BD-7358076CDE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8523" y="2657557"/>
                    <a:ext cx="659259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63" b="-348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FB4A143A-41C0-428A-A867-E53C86DC955B}"/>
                  </a:ext>
                </a:extLst>
              </p:cNvPr>
              <p:cNvGrpSpPr/>
              <p:nvPr/>
            </p:nvGrpSpPr>
            <p:grpSpPr>
              <a:xfrm>
                <a:off x="6844452" y="2137287"/>
                <a:ext cx="2919067" cy="2452415"/>
                <a:chOff x="2055852" y="2233130"/>
                <a:chExt cx="1945116" cy="1634163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C6BA2CB5-1E4C-4104-A085-7318A952341D}"/>
                    </a:ext>
                  </a:extLst>
                </p:cNvPr>
                <p:cNvCxnSpPr/>
                <p:nvPr/>
              </p:nvCxnSpPr>
              <p:spPr>
                <a:xfrm>
                  <a:off x="2055852" y="2248025"/>
                  <a:ext cx="971561" cy="97156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86EE0E8-1CF7-4491-ABC1-DF643508C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53260" y="2233130"/>
                  <a:ext cx="323853" cy="32385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B0FB36E8-C83B-4BFB-AB7E-A803345BFC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27414" y="3219586"/>
                  <a:ext cx="0" cy="64770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4353748E-9F1B-4390-A2D9-F3EC55DE3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74242" y="2248025"/>
                  <a:ext cx="323853" cy="32385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F515DFAA-D357-4312-A182-960E5B36D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29407" y="2248025"/>
                  <a:ext cx="971561" cy="97156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CD7DBB39-90C9-419B-B46A-87F94125B9D3}"/>
                      </a:ext>
                    </a:extLst>
                  </p:cNvPr>
                  <p:cNvSpPr txBox="1"/>
                  <p:nvPr/>
                </p:nvSpPr>
                <p:spPr>
                  <a:xfrm>
                    <a:off x="9250372" y="2657557"/>
                    <a:ext cx="70657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CD7DBB39-90C9-419B-B46A-87F94125B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0372" y="2657557"/>
                    <a:ext cx="706573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163" b="-348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C58288C-D35C-418E-A371-BFE4E89F68DA}"/>
                      </a:ext>
                    </a:extLst>
                  </p:cNvPr>
                  <p:cNvSpPr txBox="1"/>
                  <p:nvPr/>
                </p:nvSpPr>
                <p:spPr>
                  <a:xfrm>
                    <a:off x="6576763" y="1697974"/>
                    <a:ext cx="37154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zh-CN" altLang="en-US" sz="2400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C58288C-D35C-418E-A371-BFE4E89F68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6763" y="1697974"/>
                    <a:ext cx="3715459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BCAC57C4-BEB0-4771-BA2D-2FD04D76F533}"/>
                      </a:ext>
                    </a:extLst>
                  </p:cNvPr>
                  <p:cNvSpPr txBox="1"/>
                  <p:nvPr/>
                </p:nvSpPr>
                <p:spPr>
                  <a:xfrm>
                    <a:off x="7988858" y="4613699"/>
                    <a:ext cx="62726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𝑱</m:t>
                          </m:r>
                        </m:oMath>
                      </m:oMathPara>
                    </a14:m>
                    <a:endParaRPr lang="zh-CN" altLang="en-US" sz="2800" b="1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BCAC57C4-BEB0-4771-BA2D-2FD04D76F5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8858" y="4613699"/>
                    <a:ext cx="627261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769E868D-0BD4-40B0-818C-2DE49C45701F}"/>
                </a:ext>
              </a:extLst>
            </p:cNvPr>
            <p:cNvSpPr/>
            <p:nvPr/>
          </p:nvSpPr>
          <p:spPr>
            <a:xfrm>
              <a:off x="3639941" y="4589702"/>
              <a:ext cx="2180492" cy="546327"/>
            </a:xfrm>
            <a:prstGeom prst="left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Same result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Arrow: Left-Right 96">
              <a:extLst>
                <a:ext uri="{FF2B5EF4-FFF2-40B4-BE49-F238E27FC236}">
                  <a16:creationId xmlns:a16="http://schemas.microsoft.com/office/drawing/2014/main" id="{1F8CD392-8E40-4EA6-81BA-8927757FFCCD}"/>
                </a:ext>
              </a:extLst>
            </p:cNvPr>
            <p:cNvSpPr/>
            <p:nvPr/>
          </p:nvSpPr>
          <p:spPr>
            <a:xfrm>
              <a:off x="3639941" y="1655642"/>
              <a:ext cx="2180492" cy="546327"/>
            </a:xfrm>
            <a:prstGeom prst="left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Same ingredient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Arrow: Left-Right 97">
              <a:extLst>
                <a:ext uri="{FF2B5EF4-FFF2-40B4-BE49-F238E27FC236}">
                  <a16:creationId xmlns:a16="http://schemas.microsoft.com/office/drawing/2014/main" id="{518AB974-E191-4E3B-99F6-303BEC29BD6C}"/>
                </a:ext>
              </a:extLst>
            </p:cNvPr>
            <p:cNvSpPr/>
            <p:nvPr/>
          </p:nvSpPr>
          <p:spPr>
            <a:xfrm>
              <a:off x="3639941" y="2657557"/>
              <a:ext cx="2180492" cy="546327"/>
            </a:xfrm>
            <a:prstGeom prst="left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Different intermediate results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3916B17-03E1-4283-B180-BDE8882A1A5C}"/>
                </a:ext>
              </a:extLst>
            </p:cNvPr>
            <p:cNvCxnSpPr>
              <a:cxnSpLocks/>
            </p:cNvCxnSpPr>
            <p:nvPr/>
          </p:nvCxnSpPr>
          <p:spPr>
            <a:xfrm>
              <a:off x="9805457" y="2158750"/>
              <a:ext cx="1458037" cy="14580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7F78592-C489-45DB-B108-6E8FEDFC10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86731" y="2136398"/>
              <a:ext cx="465769" cy="141452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1DBC07C-9A4A-46ED-91D7-6454AA312658}"/>
                </a:ext>
              </a:extLst>
            </p:cNvPr>
            <p:cNvCxnSpPr>
              <a:cxnSpLocks/>
            </p:cNvCxnSpPr>
            <p:nvPr/>
          </p:nvCxnSpPr>
          <p:spPr>
            <a:xfrm>
              <a:off x="11263496" y="3616788"/>
              <a:ext cx="0" cy="97202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BB79F98-A2D4-4C52-9A4E-1B942E14F96A}"/>
                </a:ext>
              </a:extLst>
            </p:cNvPr>
            <p:cNvCxnSpPr>
              <a:cxnSpLocks/>
            </p:cNvCxnSpPr>
            <p:nvPr/>
          </p:nvCxnSpPr>
          <p:spPr>
            <a:xfrm>
              <a:off x="10769281" y="2158750"/>
              <a:ext cx="494211" cy="139217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E1937AD-F6C6-4C26-BBAB-9805A30BF0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6487" y="2158751"/>
              <a:ext cx="1458037" cy="145803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C22B93D-D228-44AE-A514-EE2700990BE6}"/>
                    </a:ext>
                  </a:extLst>
                </p:cNvPr>
                <p:cNvSpPr txBox="1"/>
                <p:nvPr/>
              </p:nvSpPr>
              <p:spPr>
                <a:xfrm>
                  <a:off x="9537768" y="1697084"/>
                  <a:ext cx="37154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2400" i="1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2400" i="1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2400" i="1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sz="2400" i="1" dirty="0">
                    <a:latin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C22B93D-D228-44AE-A514-EE2700990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7768" y="1697084"/>
                  <a:ext cx="3715459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E778B0D-44C0-47A2-A8DD-227A9E4DDD88}"/>
                    </a:ext>
                  </a:extLst>
                </p:cNvPr>
                <p:cNvSpPr txBox="1"/>
                <p:nvPr/>
              </p:nvSpPr>
              <p:spPr>
                <a:xfrm>
                  <a:off x="10949863" y="4612809"/>
                  <a:ext cx="62726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𝑱</m:t>
                        </m:r>
                      </m:oMath>
                    </m:oMathPara>
                  </a14:m>
                  <a:endParaRPr lang="zh-CN" altLang="en-US" sz="2800" b="1" i="1" dirty="0">
                    <a:latin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E778B0D-44C0-47A2-A8DD-227A9E4DD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9863" y="4612809"/>
                  <a:ext cx="627261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0ABA610-7497-4A62-B1FF-1481461224D3}"/>
                </a:ext>
              </a:extLst>
            </p:cNvPr>
            <p:cNvSpPr/>
            <p:nvPr/>
          </p:nvSpPr>
          <p:spPr>
            <a:xfrm>
              <a:off x="10492529" y="2693666"/>
              <a:ext cx="1541927" cy="1541927"/>
            </a:xfrm>
            <a:prstGeom prst="ellipse">
              <a:avLst/>
            </a:prstGeom>
            <a:gradFill flip="none" rotWithShape="1">
              <a:gsLst>
                <a:gs pos="35000">
                  <a:srgbClr val="004890"/>
                </a:gs>
                <a:gs pos="0">
                  <a:srgbClr val="002060"/>
                </a:gs>
                <a:gs pos="65000">
                  <a:srgbClr val="0070C0">
                    <a:alpha val="75000"/>
                  </a:srgbClr>
                </a:gs>
                <a:gs pos="88000">
                  <a:srgbClr val="00B0F0">
                    <a:alpha val="0"/>
                  </a:srgbClr>
                </a:gs>
                <a:gs pos="99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i="1" dirty="0"/>
                <a:t>?</a:t>
              </a:r>
              <a:endParaRPr lang="zh-CN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3365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8CB1786-B2DB-4303-8EFD-0ECD9D896509}"/>
              </a:ext>
            </a:extLst>
          </p:cNvPr>
          <p:cNvGrpSpPr/>
          <p:nvPr/>
        </p:nvGrpSpPr>
        <p:grpSpPr>
          <a:xfrm>
            <a:off x="-639439" y="1155968"/>
            <a:ext cx="14095205" cy="3889907"/>
            <a:chOff x="-639439" y="1155968"/>
            <a:chExt cx="14095205" cy="3889907"/>
          </a:xfrm>
        </p:grpSpPr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769E868D-0BD4-40B0-818C-2DE49C45701F}"/>
                </a:ext>
              </a:extLst>
            </p:cNvPr>
            <p:cNvSpPr/>
            <p:nvPr/>
          </p:nvSpPr>
          <p:spPr>
            <a:xfrm>
              <a:off x="3313395" y="4097545"/>
              <a:ext cx="2180492" cy="546327"/>
            </a:xfrm>
            <a:prstGeom prst="left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Same result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Arrow: Left-Right 96">
              <a:extLst>
                <a:ext uri="{FF2B5EF4-FFF2-40B4-BE49-F238E27FC236}">
                  <a16:creationId xmlns:a16="http://schemas.microsoft.com/office/drawing/2014/main" id="{1F8CD392-8E40-4EA6-81BA-8927757FFCCD}"/>
                </a:ext>
              </a:extLst>
            </p:cNvPr>
            <p:cNvSpPr/>
            <p:nvPr/>
          </p:nvSpPr>
          <p:spPr>
            <a:xfrm>
              <a:off x="3313395" y="1163485"/>
              <a:ext cx="2180492" cy="546327"/>
            </a:xfrm>
            <a:prstGeom prst="left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Same ingredient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Arrow: Left-Right 97">
              <a:extLst>
                <a:ext uri="{FF2B5EF4-FFF2-40B4-BE49-F238E27FC236}">
                  <a16:creationId xmlns:a16="http://schemas.microsoft.com/office/drawing/2014/main" id="{518AB974-E191-4E3B-99F6-303BEC29BD6C}"/>
                </a:ext>
              </a:extLst>
            </p:cNvPr>
            <p:cNvSpPr/>
            <p:nvPr/>
          </p:nvSpPr>
          <p:spPr>
            <a:xfrm>
              <a:off x="3313395" y="2240361"/>
              <a:ext cx="2180492" cy="546327"/>
            </a:xfrm>
            <a:prstGeom prst="left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Different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coupling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order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1661BBD-FB0A-4BFC-B5E2-E177E943EAF6}"/>
                </a:ext>
              </a:extLst>
            </p:cNvPr>
            <p:cNvGrpSpPr/>
            <p:nvPr/>
          </p:nvGrpSpPr>
          <p:grpSpPr>
            <a:xfrm>
              <a:off x="-639439" y="1205562"/>
              <a:ext cx="3715459" cy="3840313"/>
              <a:chOff x="644238" y="1706724"/>
              <a:chExt cx="3715459" cy="38403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DFCA611-F35C-41AE-9135-F57F4EBC3D4B}"/>
                      </a:ext>
                    </a:extLst>
                  </p:cNvPr>
                  <p:cNvSpPr txBox="1"/>
                  <p:nvPr/>
                </p:nvSpPr>
                <p:spPr>
                  <a:xfrm>
                    <a:off x="644238" y="1706724"/>
                    <a:ext cx="37154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zh-CN" altLang="en-US" sz="2400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DFCA611-F35C-41AE-9135-F57F4EBC3D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238" y="1706724"/>
                    <a:ext cx="3715459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6AC8128-C2D4-4292-9E0D-381EAD5E6751}"/>
                  </a:ext>
                </a:extLst>
              </p:cNvPr>
              <p:cNvGrpSpPr/>
              <p:nvPr/>
            </p:nvGrpSpPr>
            <p:grpSpPr>
              <a:xfrm>
                <a:off x="833641" y="2137287"/>
                <a:ext cx="2880000" cy="3409750"/>
                <a:chOff x="833641" y="2137287"/>
                <a:chExt cx="2880000" cy="340975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7CEE3C7C-3027-4362-824C-103B27524D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6199" y="2764630"/>
                      <a:ext cx="65925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latin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7CEE3C7C-3027-4362-824C-103B27524D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199" y="2764630"/>
                      <a:ext cx="659259" cy="5232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45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0EC1E89F-FF82-4899-A824-CCECD26894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0010" y="5023817"/>
                      <a:ext cx="62726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𝑺</m:t>
                            </m:r>
                          </m:oMath>
                        </m:oMathPara>
                      </a14:m>
                      <a:endParaRPr lang="zh-CN" altLang="en-US" sz="2800" b="1" i="1" dirty="0">
                        <a:latin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0EC1E89F-FF82-4899-A824-CCECD26894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60010" y="5023817"/>
                      <a:ext cx="627261" cy="523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5B8E4533-F602-40A0-840B-78D5ABCE3DD3}"/>
                    </a:ext>
                  </a:extLst>
                </p:cNvPr>
                <p:cNvCxnSpPr/>
                <p:nvPr/>
              </p:nvCxnSpPr>
              <p:spPr>
                <a:xfrm>
                  <a:off x="833641" y="2137287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AF23CDE-8541-4AD9-87E2-34F5BB4188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73641" y="2137287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6B087860-2C90-4C01-8DA3-6811F21FEF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3641" y="3577287"/>
                  <a:ext cx="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F445AFD-C5E8-4F19-88EF-EF038A09B3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2" y="2137287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6E86F2F-AF63-4A7F-A7C9-9F54284649AB}"/>
                </a:ext>
              </a:extLst>
            </p:cNvPr>
            <p:cNvGrpSpPr/>
            <p:nvPr/>
          </p:nvGrpSpPr>
          <p:grpSpPr>
            <a:xfrm>
              <a:off x="6091972" y="1155968"/>
              <a:ext cx="3715459" cy="3840313"/>
              <a:chOff x="644238" y="1706724"/>
              <a:chExt cx="3715459" cy="38403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74C4C58F-B277-47D1-8E81-C1ACD9CC76B9}"/>
                      </a:ext>
                    </a:extLst>
                  </p:cNvPr>
                  <p:cNvSpPr txBox="1"/>
                  <p:nvPr/>
                </p:nvSpPr>
                <p:spPr>
                  <a:xfrm>
                    <a:off x="644238" y="1706724"/>
                    <a:ext cx="37154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zh-CN" altLang="en-US" sz="2400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74C4C58F-B277-47D1-8E81-C1ACD9CC76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238" y="1706724"/>
                    <a:ext cx="371545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340E911-68B8-4EE5-BBF3-1B4789D7E38B}"/>
                  </a:ext>
                </a:extLst>
              </p:cNvPr>
              <p:cNvGrpSpPr/>
              <p:nvPr/>
            </p:nvGrpSpPr>
            <p:grpSpPr>
              <a:xfrm>
                <a:off x="833641" y="2137287"/>
                <a:ext cx="2880000" cy="3409750"/>
                <a:chOff x="833641" y="2137287"/>
                <a:chExt cx="2880000" cy="340975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4F052B00-1196-4787-AA87-9F8CAFB985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8937" y="2764140"/>
                      <a:ext cx="65925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23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latin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4F052B00-1196-4787-AA87-9F8CAFB9859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8937" y="2764140"/>
                      <a:ext cx="659259" cy="52322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4630" r="-2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21B25034-1229-4255-94F0-867EDD7D47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0010" y="5023817"/>
                      <a:ext cx="62726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𝑺</m:t>
                            </m:r>
                          </m:oMath>
                        </m:oMathPara>
                      </a14:m>
                      <a:endParaRPr lang="zh-CN" altLang="en-US" sz="2800" b="1" i="1" dirty="0">
                        <a:latin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21B25034-1229-4255-94F0-867EDD7D47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60010" y="5023817"/>
                      <a:ext cx="627261" cy="52322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4D1FABA-37FE-4196-B6AF-80BFFE22C159}"/>
                    </a:ext>
                  </a:extLst>
                </p:cNvPr>
                <p:cNvCxnSpPr/>
                <p:nvPr/>
              </p:nvCxnSpPr>
              <p:spPr>
                <a:xfrm>
                  <a:off x="833641" y="2137287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4F6CDF2-5C7B-4C19-B29A-1DFB33D7A9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73641" y="2137287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E138A26-F69B-448D-91C2-6985EA1D27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3641" y="3577287"/>
                  <a:ext cx="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A926E89-6DB3-4053-91B0-574CE3161D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0045" y="2137287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22EA4E4-AB83-49CE-96E7-878F31BF2392}"/>
                </a:ext>
              </a:extLst>
            </p:cNvPr>
            <p:cNvGrpSpPr/>
            <p:nvPr/>
          </p:nvGrpSpPr>
          <p:grpSpPr>
            <a:xfrm>
              <a:off x="9740307" y="1163485"/>
              <a:ext cx="3715459" cy="3840313"/>
              <a:chOff x="10302358" y="1205562"/>
              <a:chExt cx="3715459" cy="38403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91D9DF2-46DD-406D-AE8B-3C18A8B3CA4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02358" y="1205562"/>
                    <a:ext cx="37154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zh-CN" altLang="en-US" sz="2400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91D9DF2-46DD-406D-AE8B-3C18A8B3CA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02358" y="1205562"/>
                    <a:ext cx="3715459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04F621B-0C4B-47E5-96E0-FA7BF8261B3F}"/>
                  </a:ext>
                </a:extLst>
              </p:cNvPr>
              <p:cNvGrpSpPr/>
              <p:nvPr/>
            </p:nvGrpSpPr>
            <p:grpSpPr>
              <a:xfrm>
                <a:off x="10491761" y="1608322"/>
                <a:ext cx="2880000" cy="3437553"/>
                <a:chOff x="3322636" y="2927838"/>
                <a:chExt cx="2880000" cy="34375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744A7F58-78C0-46C5-B584-883BD484E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49005" y="5842171"/>
                      <a:ext cx="62726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𝑺</m:t>
                            </m:r>
                          </m:oMath>
                        </m:oMathPara>
                      </a14:m>
                      <a:endParaRPr lang="zh-CN" altLang="en-US" sz="2800" b="1" i="1" dirty="0">
                        <a:latin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744A7F58-78C0-46C5-B584-883BD484E2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9005" y="5842171"/>
                      <a:ext cx="627261" cy="52322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6C32C41-F751-4697-9488-1EC03B88755D}"/>
                    </a:ext>
                  </a:extLst>
                </p:cNvPr>
                <p:cNvCxnSpPr/>
                <p:nvPr/>
              </p:nvCxnSpPr>
              <p:spPr>
                <a:xfrm>
                  <a:off x="3322636" y="2955641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47F749C5-4358-49A0-9DCA-185A8059B0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2636" y="2955641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761785D-A9D9-48FE-8A36-875DCFBBAF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2636" y="4395641"/>
                  <a:ext cx="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6DE6674-C0AB-4A72-BA9E-0EAC082BC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2635" y="2927838"/>
                  <a:ext cx="0" cy="2103066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6FCC6FD-88A3-4C27-AADD-7F7532C39383}"/>
                  </a:ext>
                </a:extLst>
              </p:cNvPr>
              <p:cNvSpPr/>
              <p:nvPr/>
            </p:nvSpPr>
            <p:spPr>
              <a:xfrm>
                <a:off x="11160797" y="2154792"/>
                <a:ext cx="1541927" cy="1541927"/>
              </a:xfrm>
              <a:prstGeom prst="ellipse">
                <a:avLst/>
              </a:prstGeom>
              <a:gradFill flip="none" rotWithShape="1">
                <a:gsLst>
                  <a:gs pos="35000">
                    <a:srgbClr val="004890"/>
                  </a:gs>
                  <a:gs pos="0">
                    <a:srgbClr val="002060"/>
                  </a:gs>
                  <a:gs pos="65000">
                    <a:srgbClr val="0070C0">
                      <a:alpha val="75000"/>
                    </a:srgbClr>
                  </a:gs>
                  <a:gs pos="88000">
                    <a:srgbClr val="00B0F0">
                      <a:alpha val="0"/>
                    </a:srgbClr>
                  </a:gs>
                  <a:gs pos="99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400" i="1" dirty="0"/>
                  <a:t>?</a:t>
                </a:r>
                <a:endParaRPr lang="zh-CN" altLang="en-US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987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B992DA-3F68-407C-9BD5-F8274F6ED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3" t="26667" r="24567" b="9743"/>
          <a:stretch/>
        </p:blipFill>
        <p:spPr>
          <a:xfrm>
            <a:off x="13869939" y="-3539482"/>
            <a:ext cx="5134364" cy="352233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D72C5633-AB72-4C1E-B65D-BE9C1D67EB86}"/>
              </a:ext>
            </a:extLst>
          </p:cNvPr>
          <p:cNvGrpSpPr/>
          <p:nvPr/>
        </p:nvGrpSpPr>
        <p:grpSpPr>
          <a:xfrm>
            <a:off x="985309" y="-546975"/>
            <a:ext cx="1405308" cy="2734039"/>
            <a:chOff x="985309" y="2383794"/>
            <a:chExt cx="1405308" cy="273403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E566FAC-126E-48F9-BDBC-8AA5D3DDC7D6}"/>
                </a:ext>
              </a:extLst>
            </p:cNvPr>
            <p:cNvGrpSpPr/>
            <p:nvPr/>
          </p:nvGrpSpPr>
          <p:grpSpPr>
            <a:xfrm>
              <a:off x="1336777" y="4407267"/>
              <a:ext cx="1053840" cy="710566"/>
              <a:chOff x="374149" y="458371"/>
              <a:chExt cx="702935" cy="710566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01C0C7A-2A0A-4F1A-B39F-E1FC3751AF2B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7EA7897-7063-45DC-8C6D-0FD719C105F3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58D69F0-FE48-4EB4-8F67-8201CD877622}"/>
                </a:ext>
              </a:extLst>
            </p:cNvPr>
            <p:cNvGrpSpPr/>
            <p:nvPr/>
          </p:nvGrpSpPr>
          <p:grpSpPr>
            <a:xfrm>
              <a:off x="985309" y="3696700"/>
              <a:ext cx="702935" cy="710566"/>
              <a:chOff x="374149" y="458371"/>
              <a:chExt cx="702935" cy="71056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E234C0B-9A3C-451A-AA75-BC658C269051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862DA81-FAE7-4016-AD96-878010D0B8FA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822DDA8-EA52-4623-B11C-FFC58DAE3934}"/>
                </a:ext>
              </a:extLst>
            </p:cNvPr>
            <p:cNvGrpSpPr/>
            <p:nvPr/>
          </p:nvGrpSpPr>
          <p:grpSpPr>
            <a:xfrm flipH="1">
              <a:off x="985461" y="3045336"/>
              <a:ext cx="702654" cy="684353"/>
              <a:chOff x="535616" y="2415540"/>
              <a:chExt cx="481162" cy="46863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D7094DA-E350-4383-AB35-3AEE2D1ED9F0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B9D964C-D599-44F7-B1BA-8BA02D27106A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EB1515F-84CB-4CF6-8888-10493922BFFB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757EEB3-70B9-4AE1-8AC0-9342BBE0CFF9}"/>
                </a:ext>
              </a:extLst>
            </p:cNvPr>
            <p:cNvGrpSpPr/>
            <p:nvPr/>
          </p:nvGrpSpPr>
          <p:grpSpPr>
            <a:xfrm flipH="1">
              <a:off x="1687963" y="2399829"/>
              <a:ext cx="702654" cy="684353"/>
              <a:chOff x="535616" y="2415540"/>
              <a:chExt cx="481162" cy="468630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C41A1CB-1735-4BB5-8F38-491B8D051F55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D5FDE96-02E6-4172-A179-58D95593737F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E200546-AFD4-4CC6-86A9-DF44B4067454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5D76C2D-F4A4-420D-A84D-B2DA72015524}"/>
                </a:ext>
              </a:extLst>
            </p:cNvPr>
            <p:cNvCxnSpPr>
              <a:cxnSpLocks/>
            </p:cNvCxnSpPr>
            <p:nvPr/>
          </p:nvCxnSpPr>
          <p:spPr>
            <a:xfrm>
              <a:off x="2384135" y="3084182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190DFC6-B328-4188-B0A8-675D62164CC5}"/>
                </a:ext>
              </a:extLst>
            </p:cNvPr>
            <p:cNvCxnSpPr>
              <a:cxnSpLocks/>
              <a:endCxn id="33" idx="7"/>
            </p:cNvCxnSpPr>
            <p:nvPr/>
          </p:nvCxnSpPr>
          <p:spPr>
            <a:xfrm flipH="1">
              <a:off x="985668" y="2383794"/>
              <a:ext cx="5180" cy="66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AF40EB6-B1D9-48A8-8271-D9902D1FD35A}"/>
              </a:ext>
            </a:extLst>
          </p:cNvPr>
          <p:cNvGrpSpPr/>
          <p:nvPr/>
        </p:nvGrpSpPr>
        <p:grpSpPr>
          <a:xfrm>
            <a:off x="2829620" y="3328084"/>
            <a:ext cx="1405308" cy="2734039"/>
            <a:chOff x="3108633" y="3855040"/>
            <a:chExt cx="1405308" cy="273403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2F19BA0-968E-49D0-A80D-634F3AA6C1D6}"/>
                </a:ext>
              </a:extLst>
            </p:cNvPr>
            <p:cNvGrpSpPr/>
            <p:nvPr/>
          </p:nvGrpSpPr>
          <p:grpSpPr>
            <a:xfrm>
              <a:off x="3460101" y="5878513"/>
              <a:ext cx="1053840" cy="710566"/>
              <a:chOff x="374149" y="458371"/>
              <a:chExt cx="702935" cy="71056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14026D6-28DB-447B-84D5-E6416E443784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3A3F5E6-807B-4B42-A517-6E0FE9C42198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8F7F49-25EE-4425-B85C-3FB44EB1BA00}"/>
                </a:ext>
              </a:extLst>
            </p:cNvPr>
            <p:cNvGrpSpPr/>
            <p:nvPr/>
          </p:nvGrpSpPr>
          <p:grpSpPr>
            <a:xfrm>
              <a:off x="3108633" y="5167946"/>
              <a:ext cx="702935" cy="710566"/>
              <a:chOff x="374149" y="458371"/>
              <a:chExt cx="702935" cy="710566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AA93096-AB49-4116-AD0A-A0180E99B46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CC4E27B-4D37-4641-95FF-74A6C7288BCA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2BD36CD-3363-49F0-8E1B-08474D9C376C}"/>
                </a:ext>
              </a:extLst>
            </p:cNvPr>
            <p:cNvGrpSpPr/>
            <p:nvPr/>
          </p:nvGrpSpPr>
          <p:grpSpPr>
            <a:xfrm flipH="1">
              <a:off x="3108785" y="4516582"/>
              <a:ext cx="702654" cy="684353"/>
              <a:chOff x="535616" y="2415540"/>
              <a:chExt cx="481162" cy="468630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98C58A8-3ED9-4D88-8239-B9DD7BFB1B19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1151E9E-39F9-4F6E-AB18-A251135C9270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4C9C2B1-FC32-4320-89D4-B0DBC8AB8EB6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7409769-5093-491D-87C8-ADBCA59EBCF8}"/>
                </a:ext>
              </a:extLst>
            </p:cNvPr>
            <p:cNvGrpSpPr/>
            <p:nvPr/>
          </p:nvGrpSpPr>
          <p:grpSpPr>
            <a:xfrm flipH="1">
              <a:off x="3811287" y="3871075"/>
              <a:ext cx="702654" cy="684353"/>
              <a:chOff x="535616" y="2415540"/>
              <a:chExt cx="481162" cy="468630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926B435-748C-4345-B42E-FEDB0F7A80E0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D6FF46E-6014-4E80-9938-8873FBA05B48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C9BAA2E-CAAB-4324-A590-80B8BD3C688B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F56556A-FC05-4116-AD83-6E2E237ED270}"/>
                </a:ext>
              </a:extLst>
            </p:cNvPr>
            <p:cNvCxnSpPr>
              <a:cxnSpLocks/>
            </p:cNvCxnSpPr>
            <p:nvPr/>
          </p:nvCxnSpPr>
          <p:spPr>
            <a:xfrm>
              <a:off x="4507459" y="4555428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FA0695A-BE28-4B23-8922-F5E737B14A54}"/>
                </a:ext>
              </a:extLst>
            </p:cNvPr>
            <p:cNvCxnSpPr>
              <a:cxnSpLocks/>
              <a:endCxn id="55" idx="7"/>
            </p:cNvCxnSpPr>
            <p:nvPr/>
          </p:nvCxnSpPr>
          <p:spPr>
            <a:xfrm flipH="1">
              <a:off x="3108992" y="3855040"/>
              <a:ext cx="5180" cy="66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35A4593-C564-4753-A030-D1B8CC2F7857}"/>
              </a:ext>
            </a:extLst>
          </p:cNvPr>
          <p:cNvGrpSpPr/>
          <p:nvPr/>
        </p:nvGrpSpPr>
        <p:grpSpPr>
          <a:xfrm>
            <a:off x="2851247" y="-4133196"/>
            <a:ext cx="1405308" cy="2734039"/>
            <a:chOff x="3281405" y="512437"/>
            <a:chExt cx="1405308" cy="273403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9E05FED-D29F-4D49-8839-AF63E0349683}"/>
                </a:ext>
              </a:extLst>
            </p:cNvPr>
            <p:cNvGrpSpPr/>
            <p:nvPr/>
          </p:nvGrpSpPr>
          <p:grpSpPr>
            <a:xfrm>
              <a:off x="3632873" y="2535910"/>
              <a:ext cx="1053840" cy="710566"/>
              <a:chOff x="374149" y="458371"/>
              <a:chExt cx="702935" cy="710566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EDB2922B-934F-47B3-9C57-02120FC7BEB8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8F4165A-EB2B-44A1-96A8-CD90EFBFA023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44958D0-0BF5-4922-9709-8358BE09CC35}"/>
                </a:ext>
              </a:extLst>
            </p:cNvPr>
            <p:cNvGrpSpPr/>
            <p:nvPr/>
          </p:nvGrpSpPr>
          <p:grpSpPr>
            <a:xfrm>
              <a:off x="3281405" y="1825343"/>
              <a:ext cx="702935" cy="710566"/>
              <a:chOff x="374149" y="458371"/>
              <a:chExt cx="702935" cy="71056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490A8D-E16D-45E8-B7EC-F34E9146C46B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B2D5564-76C4-460F-91FD-A67B579A8A99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464876B-5215-4D8B-ADB2-C444C14842DF}"/>
                </a:ext>
              </a:extLst>
            </p:cNvPr>
            <p:cNvGrpSpPr/>
            <p:nvPr/>
          </p:nvGrpSpPr>
          <p:grpSpPr>
            <a:xfrm flipH="1">
              <a:off x="3984059" y="528472"/>
              <a:ext cx="702654" cy="684353"/>
              <a:chOff x="535616" y="2415540"/>
              <a:chExt cx="481162" cy="468630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CA709C3-004E-47B3-BC7D-0F7F7A4CDC2E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9F8C2AE-D365-4E42-85DE-B439FCC0C38B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CDD6947-8989-4676-8890-5995FF1FDA70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A4A8659-B8D1-4944-A839-C9CED3F011CA}"/>
                </a:ext>
              </a:extLst>
            </p:cNvPr>
            <p:cNvCxnSpPr>
              <a:cxnSpLocks/>
            </p:cNvCxnSpPr>
            <p:nvPr/>
          </p:nvCxnSpPr>
          <p:spPr>
            <a:xfrm>
              <a:off x="4680231" y="1212825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4D7918-D214-48CC-9A2F-C66E346C10CC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 flipH="1">
              <a:off x="3281826" y="512437"/>
              <a:ext cx="5118" cy="1312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ED841F6-9376-40C1-9195-1709B1C7F1FD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81" y="1202665"/>
              <a:ext cx="1740" cy="6675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0610EF2-933D-4381-9344-7B62F777DD55}"/>
              </a:ext>
            </a:extLst>
          </p:cNvPr>
          <p:cNvGrpSpPr/>
          <p:nvPr/>
        </p:nvGrpSpPr>
        <p:grpSpPr>
          <a:xfrm>
            <a:off x="7624716" y="-4134425"/>
            <a:ext cx="1405822" cy="2718004"/>
            <a:chOff x="6846948" y="528472"/>
            <a:chExt cx="1405822" cy="2718004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1068B4D-E12A-43E8-A8D1-648E89EF38F3}"/>
                </a:ext>
              </a:extLst>
            </p:cNvPr>
            <p:cNvGrpSpPr/>
            <p:nvPr/>
          </p:nvGrpSpPr>
          <p:grpSpPr>
            <a:xfrm>
              <a:off x="6846948" y="2535910"/>
              <a:ext cx="1053840" cy="710566"/>
              <a:chOff x="374149" y="458371"/>
              <a:chExt cx="702935" cy="710566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984D6D9-D2A6-4FBA-8D28-ED8A7ECF1E6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708736F-0234-44C7-BD23-758A034EC76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282E508-5EFF-4FD1-85BE-EDCB338D8F94}"/>
                </a:ext>
              </a:extLst>
            </p:cNvPr>
            <p:cNvGrpSpPr/>
            <p:nvPr/>
          </p:nvGrpSpPr>
          <p:grpSpPr>
            <a:xfrm>
              <a:off x="7549835" y="1825342"/>
              <a:ext cx="702935" cy="710566"/>
              <a:chOff x="374149" y="458371"/>
              <a:chExt cx="702935" cy="710566"/>
            </a:xfrm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5771866F-594F-4592-A566-83FF6BEB6ECB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D47C02C0-B427-4F40-8B0E-ED248DA7EB16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46212FB-50AF-4F5C-8902-3EDBBF9BE7D3}"/>
                </a:ext>
              </a:extLst>
            </p:cNvPr>
            <p:cNvGrpSpPr/>
            <p:nvPr/>
          </p:nvGrpSpPr>
          <p:grpSpPr>
            <a:xfrm flipH="1">
              <a:off x="7549694" y="540567"/>
              <a:ext cx="702654" cy="684353"/>
              <a:chOff x="535616" y="2415540"/>
              <a:chExt cx="481162" cy="46863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4474B1E-CB5E-4D37-923B-04C59445BC8E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F848353-112F-4C6A-BAED-94D5571E7486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E9EEAB5-9CE9-45CA-B037-4278BFEC23D8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CBD4F72-6F4B-452D-8451-B8DD04170EF2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46" y="1224920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3459F53-A7FA-4FC1-AB52-FDB2A48F7E67}"/>
                </a:ext>
              </a:extLst>
            </p:cNvPr>
            <p:cNvCxnSpPr>
              <a:cxnSpLocks/>
            </p:cNvCxnSpPr>
            <p:nvPr/>
          </p:nvCxnSpPr>
          <p:spPr>
            <a:xfrm>
              <a:off x="6847462" y="528472"/>
              <a:ext cx="0" cy="20079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37F43AA-6E2C-4DEC-B8CF-1883024D7D59}"/>
                </a:ext>
              </a:extLst>
            </p:cNvPr>
            <p:cNvCxnSpPr>
              <a:cxnSpLocks/>
            </p:cNvCxnSpPr>
            <p:nvPr/>
          </p:nvCxnSpPr>
          <p:spPr>
            <a:xfrm>
              <a:off x="7551096" y="1214760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E83F9D3-A070-4C0A-A020-09826F5798A5}"/>
              </a:ext>
            </a:extLst>
          </p:cNvPr>
          <p:cNvGrpSpPr/>
          <p:nvPr/>
        </p:nvGrpSpPr>
        <p:grpSpPr>
          <a:xfrm>
            <a:off x="9690384" y="-504212"/>
            <a:ext cx="1405822" cy="3147845"/>
            <a:chOff x="9506552" y="3119107"/>
            <a:chExt cx="1405822" cy="3147845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BAFA98D-75C9-48CE-93A8-152BF88189F5}"/>
                </a:ext>
              </a:extLst>
            </p:cNvPr>
            <p:cNvGrpSpPr/>
            <p:nvPr/>
          </p:nvGrpSpPr>
          <p:grpSpPr>
            <a:xfrm>
              <a:off x="9506552" y="4440257"/>
              <a:ext cx="1053840" cy="710566"/>
              <a:chOff x="374149" y="458371"/>
              <a:chExt cx="702935" cy="710566"/>
            </a:xfrm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CEB4FC4-0A02-45D7-94E8-59FCDBDEAC48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4D725E0-B986-4A2F-A438-D5B3CB95565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549CCD8-A25F-43C9-981A-C37C4C205D43}"/>
                </a:ext>
              </a:extLst>
            </p:cNvPr>
            <p:cNvGrpSpPr/>
            <p:nvPr/>
          </p:nvGrpSpPr>
          <p:grpSpPr>
            <a:xfrm>
              <a:off x="10209439" y="3729689"/>
              <a:ext cx="702935" cy="710566"/>
              <a:chOff x="374149" y="458371"/>
              <a:chExt cx="702935" cy="710566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C808CF7-4BFD-45BC-B1C9-8F58101A8A50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7F815CE-6DB5-470B-9CC6-0FED4A75EF10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0B80809-C2F8-4BA6-B6BF-52C6A4CA4006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550" y="31292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A908AA4-CA84-4E8C-84A8-ECA8AA661F6E}"/>
                </a:ext>
              </a:extLst>
            </p:cNvPr>
            <p:cNvCxnSpPr>
              <a:cxnSpLocks/>
            </p:cNvCxnSpPr>
            <p:nvPr/>
          </p:nvCxnSpPr>
          <p:spPr>
            <a:xfrm>
              <a:off x="9511130" y="31273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900F162-31F5-41F8-B6A0-588DF97537B3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700" y="31191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EB0D6F6-E9EA-4286-B6C0-C0C6FC9B2D7C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420" y="49349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6767B19-F79B-4E67-91D9-F68E0257E4CA}"/>
              </a:ext>
            </a:extLst>
          </p:cNvPr>
          <p:cNvGrpSpPr/>
          <p:nvPr/>
        </p:nvGrpSpPr>
        <p:grpSpPr>
          <a:xfrm flipH="1">
            <a:off x="7511950" y="3054216"/>
            <a:ext cx="1405822" cy="3147845"/>
            <a:chOff x="9658952" y="3271507"/>
            <a:chExt cx="1405822" cy="3147845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F607B62-5CF6-4ACA-8AA0-8302137CA520}"/>
                </a:ext>
              </a:extLst>
            </p:cNvPr>
            <p:cNvGrpSpPr/>
            <p:nvPr/>
          </p:nvGrpSpPr>
          <p:grpSpPr>
            <a:xfrm>
              <a:off x="9658952" y="4592657"/>
              <a:ext cx="1053840" cy="710566"/>
              <a:chOff x="374149" y="458371"/>
              <a:chExt cx="702935" cy="710566"/>
            </a:xfrm>
          </p:grpSpPr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C9EC93CB-E9C3-4ADD-99C6-9EA3DBE17F41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A76EAAB4-2BC1-457B-ADCC-D1825FA1777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4763AA7-8247-412F-8EC1-A800DE3F9423}"/>
                </a:ext>
              </a:extLst>
            </p:cNvPr>
            <p:cNvGrpSpPr/>
            <p:nvPr/>
          </p:nvGrpSpPr>
          <p:grpSpPr>
            <a:xfrm>
              <a:off x="10361839" y="3882089"/>
              <a:ext cx="702935" cy="710566"/>
              <a:chOff x="374149" y="458371"/>
              <a:chExt cx="702935" cy="710566"/>
            </a:xfrm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02B591C9-50DD-44E1-854F-E481221E6838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01A5FB99-ABF2-4239-8536-C27B11FE2A30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8BE92C1-646D-4499-92A2-98994F65B353}"/>
                </a:ext>
              </a:extLst>
            </p:cNvPr>
            <p:cNvCxnSpPr>
              <a:cxnSpLocks/>
            </p:cNvCxnSpPr>
            <p:nvPr/>
          </p:nvCxnSpPr>
          <p:spPr>
            <a:xfrm>
              <a:off x="11062950" y="32816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BA900E0-42C4-4315-A6A1-F6881E90F5CA}"/>
                </a:ext>
              </a:extLst>
            </p:cNvPr>
            <p:cNvCxnSpPr>
              <a:cxnSpLocks/>
            </p:cNvCxnSpPr>
            <p:nvPr/>
          </p:nvCxnSpPr>
          <p:spPr>
            <a:xfrm>
              <a:off x="9663530" y="32797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B794EA3-DC1C-4FFB-877A-0873ACF72386}"/>
                </a:ext>
              </a:extLst>
            </p:cNvPr>
            <p:cNvCxnSpPr>
              <a:cxnSpLocks/>
            </p:cNvCxnSpPr>
            <p:nvPr/>
          </p:nvCxnSpPr>
          <p:spPr>
            <a:xfrm>
              <a:off x="10363100" y="32715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2C6ADDA-338E-4843-B608-D91D1AF042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820" y="50873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88149E5-5C3B-444F-8CC9-9EF6BAE310F0}"/>
              </a:ext>
            </a:extLst>
          </p:cNvPr>
          <p:cNvGrpSpPr/>
          <p:nvPr/>
        </p:nvGrpSpPr>
        <p:grpSpPr>
          <a:xfrm>
            <a:off x="5336576" y="7866380"/>
            <a:ext cx="1421450" cy="2783918"/>
            <a:chOff x="3284684" y="7642619"/>
            <a:chExt cx="1421450" cy="2783918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C3599FD-4A53-49C9-84E8-2C5D598D508E}"/>
                </a:ext>
              </a:extLst>
            </p:cNvPr>
            <p:cNvGrpSpPr/>
            <p:nvPr/>
          </p:nvGrpSpPr>
          <p:grpSpPr>
            <a:xfrm flipH="1">
              <a:off x="3632591" y="9384231"/>
              <a:ext cx="1072746" cy="710566"/>
              <a:chOff x="374149" y="458371"/>
              <a:chExt cx="702935" cy="710566"/>
            </a:xfrm>
          </p:grpSpPr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C6A4493C-ABD4-4FCB-8D9D-CEBF7DA5CD9B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F31CEA82-DE13-439E-8A1B-AC65F04E88CA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347E390-4676-4413-9140-07AF2A29A62A}"/>
                </a:ext>
              </a:extLst>
            </p:cNvPr>
            <p:cNvGrpSpPr/>
            <p:nvPr/>
          </p:nvGrpSpPr>
          <p:grpSpPr>
            <a:xfrm flipH="1">
              <a:off x="3284684" y="8253201"/>
              <a:ext cx="705051" cy="710566"/>
              <a:chOff x="374149" y="458371"/>
              <a:chExt cx="702935" cy="710566"/>
            </a:xfrm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E54C1FEF-EA42-4177-8C30-CE0A4C9B581C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984B19EE-E4E3-4A8F-A5AC-AB5102ED1D2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253FA44-ED3A-4029-ABDC-FEA2D2746A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509" y="7652779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6157057-DAFB-436E-BAC5-4AB399262A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5929" y="765081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C988DC5-B8BB-4A90-B0EC-5BEB5D6C14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9699" y="7642619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CAE61AE-4090-4F00-8DA5-34372AFA2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381" y="9850537"/>
              <a:ext cx="0" cy="57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0E233FB-91C4-4B0B-B337-0AA006715F89}"/>
                </a:ext>
              </a:extLst>
            </p:cNvPr>
            <p:cNvGrpSpPr/>
            <p:nvPr/>
          </p:nvGrpSpPr>
          <p:grpSpPr>
            <a:xfrm>
              <a:off x="3635131" y="8949053"/>
              <a:ext cx="1071003" cy="468630"/>
              <a:chOff x="3646416" y="8949053"/>
              <a:chExt cx="1057178" cy="468630"/>
            </a:xfrm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74E9C4D-37B2-419C-BCAB-09D3A3521840}"/>
                  </a:ext>
                </a:extLst>
              </p:cNvPr>
              <p:cNvSpPr/>
              <p:nvPr/>
            </p:nvSpPr>
            <p:spPr>
              <a:xfrm flipH="1">
                <a:off x="3646416" y="8949053"/>
                <a:ext cx="1057178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DA87409-33D1-4E0A-B948-9BD94D2E1496}"/>
                  </a:ext>
                </a:extLst>
              </p:cNvPr>
              <p:cNvSpPr/>
              <p:nvPr/>
            </p:nvSpPr>
            <p:spPr>
              <a:xfrm flipH="1">
                <a:off x="4080879" y="9114788"/>
                <a:ext cx="189001" cy="838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9866E1E1-8A33-49E0-8E43-6EC301A7DCBE}"/>
                  </a:ext>
                </a:extLst>
              </p:cNvPr>
              <p:cNvSpPr/>
              <p:nvPr/>
            </p:nvSpPr>
            <p:spPr>
              <a:xfrm>
                <a:off x="3646417" y="8949053"/>
                <a:ext cx="1037771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418C8F4-3E4F-4108-ADCF-4EEFCCD896EF}"/>
              </a:ext>
            </a:extLst>
          </p:cNvPr>
          <p:cNvCxnSpPr>
            <a:cxnSpLocks/>
          </p:cNvCxnSpPr>
          <p:nvPr/>
        </p:nvCxnSpPr>
        <p:spPr>
          <a:xfrm>
            <a:off x="5044220" y="-3818439"/>
            <a:ext cx="1793802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A03575E-E8DA-4658-8F3E-1C60AE65955E}"/>
              </a:ext>
            </a:extLst>
          </p:cNvPr>
          <p:cNvCxnSpPr>
            <a:cxnSpLocks/>
          </p:cNvCxnSpPr>
          <p:nvPr/>
        </p:nvCxnSpPr>
        <p:spPr>
          <a:xfrm>
            <a:off x="9954055" y="-2648844"/>
            <a:ext cx="786397" cy="158319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1427232-1DB8-4AB2-93E1-957DF6A19B2D}"/>
              </a:ext>
            </a:extLst>
          </p:cNvPr>
          <p:cNvCxnSpPr>
            <a:cxnSpLocks/>
          </p:cNvCxnSpPr>
          <p:nvPr/>
        </p:nvCxnSpPr>
        <p:spPr>
          <a:xfrm flipV="1">
            <a:off x="1700341" y="-2619130"/>
            <a:ext cx="836886" cy="1553476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0002726-5AEF-438C-8576-221E367E5B07}"/>
              </a:ext>
            </a:extLst>
          </p:cNvPr>
          <p:cNvCxnSpPr>
            <a:cxnSpLocks/>
          </p:cNvCxnSpPr>
          <p:nvPr/>
        </p:nvCxnSpPr>
        <p:spPr>
          <a:xfrm>
            <a:off x="5199099" y="5778633"/>
            <a:ext cx="1793802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1C4B741-DF17-4DA8-ACA0-F9EBF7DB6A84}"/>
              </a:ext>
            </a:extLst>
          </p:cNvPr>
          <p:cNvCxnSpPr>
            <a:cxnSpLocks/>
          </p:cNvCxnSpPr>
          <p:nvPr/>
        </p:nvCxnSpPr>
        <p:spPr>
          <a:xfrm flipH="1" flipV="1">
            <a:off x="1472724" y="2467538"/>
            <a:ext cx="761515" cy="156093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0FBA6A9-839D-4B35-BD0A-2FCB195A115F}"/>
              </a:ext>
            </a:extLst>
          </p:cNvPr>
          <p:cNvCxnSpPr>
            <a:cxnSpLocks/>
          </p:cNvCxnSpPr>
          <p:nvPr/>
        </p:nvCxnSpPr>
        <p:spPr>
          <a:xfrm flipH="1">
            <a:off x="10148967" y="2467538"/>
            <a:ext cx="840356" cy="1607359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4418237-17E0-413A-91E2-F3E826BF70C8}"/>
              </a:ext>
            </a:extLst>
          </p:cNvPr>
          <p:cNvCxnSpPr>
            <a:cxnSpLocks/>
          </p:cNvCxnSpPr>
          <p:nvPr/>
        </p:nvCxnSpPr>
        <p:spPr>
          <a:xfrm flipH="1">
            <a:off x="7325249" y="7062701"/>
            <a:ext cx="840356" cy="1607359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472F6A7-CD81-460C-AE1A-BE029ABCDDE3}"/>
              </a:ext>
            </a:extLst>
          </p:cNvPr>
          <p:cNvCxnSpPr>
            <a:cxnSpLocks/>
          </p:cNvCxnSpPr>
          <p:nvPr/>
        </p:nvCxnSpPr>
        <p:spPr>
          <a:xfrm>
            <a:off x="4333318" y="7099871"/>
            <a:ext cx="840356" cy="1607359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82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2C19DB-4109-4C9B-981A-3D9BCA129400}"/>
              </a:ext>
            </a:extLst>
          </p:cNvPr>
          <p:cNvGrpSpPr/>
          <p:nvPr/>
        </p:nvGrpSpPr>
        <p:grpSpPr>
          <a:xfrm>
            <a:off x="555352" y="4478169"/>
            <a:ext cx="1180089" cy="2295874"/>
            <a:chOff x="985309" y="2383794"/>
            <a:chExt cx="1405308" cy="27340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77CCED2-C4AE-4AB8-AD89-44E4DCC13887}"/>
                </a:ext>
              </a:extLst>
            </p:cNvPr>
            <p:cNvGrpSpPr/>
            <p:nvPr/>
          </p:nvGrpSpPr>
          <p:grpSpPr>
            <a:xfrm>
              <a:off x="1336777" y="4407267"/>
              <a:ext cx="1053840" cy="710566"/>
              <a:chOff x="374149" y="458371"/>
              <a:chExt cx="702935" cy="71056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DAE20E0-678A-4BD9-91DB-53F31467D8FF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FFB5482-9606-4670-9E59-9DA916B65308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A1FEE0-E15C-4618-B7CA-36070AB7A67B}"/>
                </a:ext>
              </a:extLst>
            </p:cNvPr>
            <p:cNvGrpSpPr/>
            <p:nvPr/>
          </p:nvGrpSpPr>
          <p:grpSpPr>
            <a:xfrm>
              <a:off x="985309" y="3696700"/>
              <a:ext cx="702935" cy="710566"/>
              <a:chOff x="374149" y="458371"/>
              <a:chExt cx="702935" cy="71056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05966B0-612A-47CE-8C0B-F25542863542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3DC937B-0F5F-4406-A708-FC8CEA01255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41BFD5-7F39-4D89-97A9-20F78A24B0E2}"/>
                </a:ext>
              </a:extLst>
            </p:cNvPr>
            <p:cNvGrpSpPr/>
            <p:nvPr/>
          </p:nvGrpSpPr>
          <p:grpSpPr>
            <a:xfrm flipH="1">
              <a:off x="985461" y="3045336"/>
              <a:ext cx="702654" cy="684353"/>
              <a:chOff x="535616" y="2415540"/>
              <a:chExt cx="481162" cy="46863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2290A97-3E49-44CF-8FFC-9CE2B70666E6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06EF230-A54E-4533-8882-D005E785DBE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FDD0A36-8E08-4345-B996-BEE710012BEC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E8E7D8-1D15-48C3-8A86-B323AD3356C8}"/>
                </a:ext>
              </a:extLst>
            </p:cNvPr>
            <p:cNvGrpSpPr/>
            <p:nvPr/>
          </p:nvGrpSpPr>
          <p:grpSpPr>
            <a:xfrm flipH="1">
              <a:off x="1687963" y="2399829"/>
              <a:ext cx="702654" cy="684353"/>
              <a:chOff x="535616" y="2415540"/>
              <a:chExt cx="481162" cy="46863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2E77FC8-00DC-4874-BFF7-07DB06C9D0C9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7A2C352-E71B-4B53-93D0-FA8BF4D23598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122CF10-C00B-4897-82A4-3BA274CB73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872182E-C80C-440C-B788-9F65B13526C1}"/>
                </a:ext>
              </a:extLst>
            </p:cNvPr>
            <p:cNvCxnSpPr>
              <a:cxnSpLocks/>
            </p:cNvCxnSpPr>
            <p:nvPr/>
          </p:nvCxnSpPr>
          <p:spPr>
            <a:xfrm>
              <a:off x="2384135" y="3084182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FC9A9E-47DD-448C-8879-24129E58B055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985668" y="2383794"/>
              <a:ext cx="5180" cy="66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58FFD0-B88E-4457-BBD8-E5420D3743F6}"/>
              </a:ext>
            </a:extLst>
          </p:cNvPr>
          <p:cNvGrpSpPr/>
          <p:nvPr/>
        </p:nvGrpSpPr>
        <p:grpSpPr>
          <a:xfrm>
            <a:off x="2104088" y="7732199"/>
            <a:ext cx="1180089" cy="2295874"/>
            <a:chOff x="3108633" y="3855040"/>
            <a:chExt cx="1405308" cy="273403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234072-8AE2-4D61-9AC8-70E5F6BEA51B}"/>
                </a:ext>
              </a:extLst>
            </p:cNvPr>
            <p:cNvGrpSpPr/>
            <p:nvPr/>
          </p:nvGrpSpPr>
          <p:grpSpPr>
            <a:xfrm>
              <a:off x="3460101" y="5878513"/>
              <a:ext cx="1053840" cy="710566"/>
              <a:chOff x="374149" y="458371"/>
              <a:chExt cx="702935" cy="710566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CB88905-70E8-47AB-865E-0E0FA023D0A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EB32A7B-3768-4354-A2F7-3E55C6C290F3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C544F72-23ED-451F-B584-8CAAE142C361}"/>
                </a:ext>
              </a:extLst>
            </p:cNvPr>
            <p:cNvGrpSpPr/>
            <p:nvPr/>
          </p:nvGrpSpPr>
          <p:grpSpPr>
            <a:xfrm>
              <a:off x="3108633" y="5167946"/>
              <a:ext cx="702935" cy="710566"/>
              <a:chOff x="374149" y="458371"/>
              <a:chExt cx="702935" cy="710566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9AAA69-7052-4C6D-A89F-FC651185FF6D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55142A6-9AA0-41F0-9BD1-026A7CCE9B8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FD0FAA0-1863-4427-BE64-82380B00C11B}"/>
                </a:ext>
              </a:extLst>
            </p:cNvPr>
            <p:cNvGrpSpPr/>
            <p:nvPr/>
          </p:nvGrpSpPr>
          <p:grpSpPr>
            <a:xfrm flipH="1">
              <a:off x="3108785" y="4516582"/>
              <a:ext cx="702654" cy="684353"/>
              <a:chOff x="535616" y="2415540"/>
              <a:chExt cx="481162" cy="46863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131A079-18B7-4EF4-A31B-80853FBA1E15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369B238-2876-4A79-B495-EF890DD1C313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5B13926-19F1-4DE7-BAC6-E916EBD0FD7F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A0D520-1BC7-4998-875A-097226526F0C}"/>
                </a:ext>
              </a:extLst>
            </p:cNvPr>
            <p:cNvGrpSpPr/>
            <p:nvPr/>
          </p:nvGrpSpPr>
          <p:grpSpPr>
            <a:xfrm flipH="1">
              <a:off x="3811287" y="3871075"/>
              <a:ext cx="702654" cy="684353"/>
              <a:chOff x="535616" y="2415540"/>
              <a:chExt cx="481162" cy="46863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271717-3539-41B8-8FD8-F3F75B059F1B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7FEF02B-29A8-4F1E-AB6D-7EF331E98A69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4E923FE-812F-445B-858B-7EC686D56F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DE4D7A-35E8-4633-B833-3DB1D1DDE853}"/>
                </a:ext>
              </a:extLst>
            </p:cNvPr>
            <p:cNvCxnSpPr>
              <a:cxnSpLocks/>
            </p:cNvCxnSpPr>
            <p:nvPr/>
          </p:nvCxnSpPr>
          <p:spPr>
            <a:xfrm>
              <a:off x="4507459" y="4555428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BF915C-6C7C-4518-A98C-7F2B7C940777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3108992" y="3855040"/>
              <a:ext cx="5180" cy="66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B79C04-EBCA-4C8D-B803-15A5CE8D4A50}"/>
              </a:ext>
            </a:extLst>
          </p:cNvPr>
          <p:cNvGrpSpPr/>
          <p:nvPr/>
        </p:nvGrpSpPr>
        <p:grpSpPr>
          <a:xfrm>
            <a:off x="2122250" y="1421259"/>
            <a:ext cx="1180089" cy="2295874"/>
            <a:chOff x="3281405" y="512437"/>
            <a:chExt cx="1405308" cy="273403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2BE68-184A-4E98-A31D-1B55B4898242}"/>
                </a:ext>
              </a:extLst>
            </p:cNvPr>
            <p:cNvGrpSpPr/>
            <p:nvPr/>
          </p:nvGrpSpPr>
          <p:grpSpPr>
            <a:xfrm>
              <a:off x="3632873" y="2535910"/>
              <a:ext cx="1053840" cy="710566"/>
              <a:chOff x="374149" y="458371"/>
              <a:chExt cx="702935" cy="71056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A7BE9E2-195C-45B6-B402-75C78FB9B1D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A0674C5-781C-4D61-AC7D-22952DB6F8B7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D33029-EAF5-46EA-A8E5-05AC9FBDFC14}"/>
                </a:ext>
              </a:extLst>
            </p:cNvPr>
            <p:cNvGrpSpPr/>
            <p:nvPr/>
          </p:nvGrpSpPr>
          <p:grpSpPr>
            <a:xfrm>
              <a:off x="3281405" y="1825343"/>
              <a:ext cx="702935" cy="710566"/>
              <a:chOff x="374149" y="458371"/>
              <a:chExt cx="702935" cy="710566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2FCE8D6-8936-4374-B400-114B82791658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F901D8D-439B-42F4-954F-869BC40D87A1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BB1FF34-38EC-48C4-9CD0-5CD6A68DE993}"/>
                </a:ext>
              </a:extLst>
            </p:cNvPr>
            <p:cNvGrpSpPr/>
            <p:nvPr/>
          </p:nvGrpSpPr>
          <p:grpSpPr>
            <a:xfrm flipH="1">
              <a:off x="3984059" y="528472"/>
              <a:ext cx="702654" cy="684353"/>
              <a:chOff x="535616" y="2415540"/>
              <a:chExt cx="481162" cy="468630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E99154B-070C-4F12-BD01-7F66D3796CB2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6BBA12B-7CFB-4D86-9610-BE014CBEF9FD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8F01467-08FB-4EA7-9839-1D19ED7A162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18C0DE9-7D74-4CBE-9D56-CA306F24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680231" y="1212825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6B5AF0-4922-4E21-84A2-8D4A05A2428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81826" y="512437"/>
              <a:ext cx="5118" cy="1312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41A229-A593-4D45-B391-CCC39AE37EF3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81" y="1202665"/>
              <a:ext cx="1740" cy="6675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93D5B6-3202-49B5-8900-7696BC371BD2}"/>
              </a:ext>
            </a:extLst>
          </p:cNvPr>
          <p:cNvGrpSpPr/>
          <p:nvPr/>
        </p:nvGrpSpPr>
        <p:grpSpPr>
          <a:xfrm>
            <a:off x="6130708" y="1420227"/>
            <a:ext cx="1180521" cy="2282409"/>
            <a:chOff x="6846948" y="528472"/>
            <a:chExt cx="1405822" cy="271800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05B0315-4FCE-490A-9362-8344479F7B19}"/>
                </a:ext>
              </a:extLst>
            </p:cNvPr>
            <p:cNvGrpSpPr/>
            <p:nvPr/>
          </p:nvGrpSpPr>
          <p:grpSpPr>
            <a:xfrm>
              <a:off x="6846948" y="2535910"/>
              <a:ext cx="1053840" cy="710566"/>
              <a:chOff x="374149" y="458371"/>
              <a:chExt cx="702935" cy="710566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F050239-F624-4D2D-BA5B-B1CD08F08E5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8ED1BE1-A89C-4110-884D-7F251489D05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8DF1779-94A4-4BB8-9892-62844D37CDF5}"/>
                </a:ext>
              </a:extLst>
            </p:cNvPr>
            <p:cNvGrpSpPr/>
            <p:nvPr/>
          </p:nvGrpSpPr>
          <p:grpSpPr>
            <a:xfrm>
              <a:off x="7549835" y="1825342"/>
              <a:ext cx="702935" cy="710566"/>
              <a:chOff x="374149" y="458371"/>
              <a:chExt cx="702935" cy="71056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A73A6A-2C2F-409C-8B99-512584814BD1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BCDAB3D-411C-4249-A2D5-159C99BECE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949A765-9AE9-44A9-AE75-231718710233}"/>
                </a:ext>
              </a:extLst>
            </p:cNvPr>
            <p:cNvGrpSpPr/>
            <p:nvPr/>
          </p:nvGrpSpPr>
          <p:grpSpPr>
            <a:xfrm flipH="1">
              <a:off x="7549694" y="540567"/>
              <a:ext cx="702654" cy="684353"/>
              <a:chOff x="535616" y="2415540"/>
              <a:chExt cx="481162" cy="46863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478D646-4270-4B43-ACD8-48DA235A9324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D2783AF-F366-4A61-9A2C-0790D69E7E3B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B7E417-7E52-49E9-A1E8-CAB45426027A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63A80D-D067-4BF4-9EDE-703E9E90D0A8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46" y="1224920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A8E476B-2F3A-4E53-AC01-9AB5299AE42E}"/>
                </a:ext>
              </a:extLst>
            </p:cNvPr>
            <p:cNvCxnSpPr>
              <a:cxnSpLocks/>
            </p:cNvCxnSpPr>
            <p:nvPr/>
          </p:nvCxnSpPr>
          <p:spPr>
            <a:xfrm>
              <a:off x="6847462" y="528472"/>
              <a:ext cx="0" cy="20079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E8C4011-8DCB-46D3-8A75-2C45B8DC3785}"/>
                </a:ext>
              </a:extLst>
            </p:cNvPr>
            <p:cNvCxnSpPr>
              <a:cxnSpLocks/>
            </p:cNvCxnSpPr>
            <p:nvPr/>
          </p:nvCxnSpPr>
          <p:spPr>
            <a:xfrm>
              <a:off x="7551096" y="1214760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4136B22-78B2-46DA-9F5B-0AF80B6F195B}"/>
              </a:ext>
            </a:extLst>
          </p:cNvPr>
          <p:cNvGrpSpPr/>
          <p:nvPr/>
        </p:nvGrpSpPr>
        <p:grpSpPr>
          <a:xfrm>
            <a:off x="7865326" y="4514078"/>
            <a:ext cx="1180521" cy="2643362"/>
            <a:chOff x="9506552" y="3119107"/>
            <a:chExt cx="1405822" cy="314784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0EA9A18-9C55-4E00-991C-9BDC1ED5ED32}"/>
                </a:ext>
              </a:extLst>
            </p:cNvPr>
            <p:cNvGrpSpPr/>
            <p:nvPr/>
          </p:nvGrpSpPr>
          <p:grpSpPr>
            <a:xfrm>
              <a:off x="9506552" y="4440257"/>
              <a:ext cx="1053840" cy="710566"/>
              <a:chOff x="374149" y="458371"/>
              <a:chExt cx="702935" cy="710566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81BF005-A1CD-44CA-87F7-A4DA63493E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F9CCF82-652B-4068-8C6E-4340F46CD1D9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58F348E-2B40-45B1-8850-D181DC6EB2DA}"/>
                </a:ext>
              </a:extLst>
            </p:cNvPr>
            <p:cNvGrpSpPr/>
            <p:nvPr/>
          </p:nvGrpSpPr>
          <p:grpSpPr>
            <a:xfrm>
              <a:off x="10209439" y="3729689"/>
              <a:ext cx="702935" cy="710566"/>
              <a:chOff x="374149" y="458371"/>
              <a:chExt cx="702935" cy="710566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E547564-4521-46A8-BBC8-F754761467E6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A76DAB0-2828-48EE-B661-74363EAA5F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D643452-A07D-46DB-9DD1-72079B8438E6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550" y="31292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4F81E63-F3AB-4896-9ED2-1D7B4042371C}"/>
                </a:ext>
              </a:extLst>
            </p:cNvPr>
            <p:cNvCxnSpPr>
              <a:cxnSpLocks/>
            </p:cNvCxnSpPr>
            <p:nvPr/>
          </p:nvCxnSpPr>
          <p:spPr>
            <a:xfrm>
              <a:off x="9511130" y="31273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797A681-2484-4B5D-A8E9-708FF0CCB0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700" y="31191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10F18C2-7D01-4A5D-AE91-70D1BB49C9D1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420" y="49349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060E19D-8CFF-409B-BC95-B6C7874ECB7C}"/>
              </a:ext>
            </a:extLst>
          </p:cNvPr>
          <p:cNvGrpSpPr/>
          <p:nvPr/>
        </p:nvGrpSpPr>
        <p:grpSpPr>
          <a:xfrm flipH="1">
            <a:off x="6036015" y="7502222"/>
            <a:ext cx="1180521" cy="2643362"/>
            <a:chOff x="9658952" y="3271507"/>
            <a:chExt cx="1405822" cy="314784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A67609E-D827-484D-A694-87F157FC5EA8}"/>
                </a:ext>
              </a:extLst>
            </p:cNvPr>
            <p:cNvGrpSpPr/>
            <p:nvPr/>
          </p:nvGrpSpPr>
          <p:grpSpPr>
            <a:xfrm>
              <a:off x="9658952" y="4592657"/>
              <a:ext cx="1053840" cy="710566"/>
              <a:chOff x="374149" y="458371"/>
              <a:chExt cx="702935" cy="710566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4071547-9BAA-4726-875A-6B6D2C6A697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0B3B190-6F0E-442C-B945-ACCC84C85A3B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956B297-63FA-4F70-8CFB-34D5DFB9516F}"/>
                </a:ext>
              </a:extLst>
            </p:cNvPr>
            <p:cNvGrpSpPr/>
            <p:nvPr/>
          </p:nvGrpSpPr>
          <p:grpSpPr>
            <a:xfrm>
              <a:off x="10361839" y="3882089"/>
              <a:ext cx="702935" cy="710566"/>
              <a:chOff x="374149" y="458371"/>
              <a:chExt cx="702935" cy="710566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17D1749-0EF1-45D7-97C0-613F9195933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2333D9D-02A5-4D20-A80F-A26F07E21F0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DF1151D-9000-4ACB-91C0-8B21885FE598}"/>
                </a:ext>
              </a:extLst>
            </p:cNvPr>
            <p:cNvCxnSpPr>
              <a:cxnSpLocks/>
            </p:cNvCxnSpPr>
            <p:nvPr/>
          </p:nvCxnSpPr>
          <p:spPr>
            <a:xfrm>
              <a:off x="11062950" y="32816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7F0A57-B21C-407C-8D68-F01F5B922B5C}"/>
                </a:ext>
              </a:extLst>
            </p:cNvPr>
            <p:cNvCxnSpPr>
              <a:cxnSpLocks/>
            </p:cNvCxnSpPr>
            <p:nvPr/>
          </p:nvCxnSpPr>
          <p:spPr>
            <a:xfrm>
              <a:off x="9663530" y="32797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E5B67F-DF18-4454-8003-0AF676346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363100" y="32715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B27499A-2064-43F1-B93B-DD76577B5E18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820" y="50873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99052B4-7A98-4978-AF74-D28A8DAE8BE1}"/>
              </a:ext>
            </a:extLst>
          </p:cNvPr>
          <p:cNvGrpSpPr/>
          <p:nvPr/>
        </p:nvGrpSpPr>
        <p:grpSpPr>
          <a:xfrm>
            <a:off x="4203777" y="11477513"/>
            <a:ext cx="1193645" cy="2337759"/>
            <a:chOff x="3284684" y="7642619"/>
            <a:chExt cx="1421450" cy="278391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36470F0-AFFE-450A-B274-F58FEE367B97}"/>
                </a:ext>
              </a:extLst>
            </p:cNvPr>
            <p:cNvGrpSpPr/>
            <p:nvPr/>
          </p:nvGrpSpPr>
          <p:grpSpPr>
            <a:xfrm flipH="1">
              <a:off x="3632591" y="9384231"/>
              <a:ext cx="1072746" cy="710566"/>
              <a:chOff x="374149" y="458371"/>
              <a:chExt cx="702935" cy="710566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154BABC-E619-4D82-A2B4-04E620EC7A30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267763D-0798-44B6-88F7-CC7E214A6E6C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7ACA24D-4221-4F9D-A62B-7B7571D9FCCA}"/>
                </a:ext>
              </a:extLst>
            </p:cNvPr>
            <p:cNvGrpSpPr/>
            <p:nvPr/>
          </p:nvGrpSpPr>
          <p:grpSpPr>
            <a:xfrm flipH="1">
              <a:off x="3284684" y="8253201"/>
              <a:ext cx="705051" cy="710566"/>
              <a:chOff x="374149" y="458371"/>
              <a:chExt cx="702935" cy="710566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DB7CDA4-C32D-4B17-8915-0252846A20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3D77E26-9936-4A64-AB3F-91C5020560D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EF21719-38BC-454F-9232-E71854A4A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509" y="7652779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F4EE2B1-9768-435A-83BE-39601BAB8A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5929" y="765081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EB2E45-CE4D-4770-A6AA-C273E6627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9699" y="7642619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8FD28B6-A83E-4777-8ACE-800C76B78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381" y="9850537"/>
              <a:ext cx="0" cy="57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3516C87-0795-44AF-B895-908781E1A3D4}"/>
                </a:ext>
              </a:extLst>
            </p:cNvPr>
            <p:cNvGrpSpPr/>
            <p:nvPr/>
          </p:nvGrpSpPr>
          <p:grpSpPr>
            <a:xfrm>
              <a:off x="3635131" y="8949053"/>
              <a:ext cx="1071003" cy="468630"/>
              <a:chOff x="3646416" y="8949053"/>
              <a:chExt cx="1057178" cy="468630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91B6DB8-460B-47E8-98A3-B7DFD45A48CF}"/>
                  </a:ext>
                </a:extLst>
              </p:cNvPr>
              <p:cNvSpPr/>
              <p:nvPr/>
            </p:nvSpPr>
            <p:spPr>
              <a:xfrm flipH="1">
                <a:off x="3646416" y="8949053"/>
                <a:ext cx="1057178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8BEF990-32D6-4DDE-AAD0-84988E71FE92}"/>
                  </a:ext>
                </a:extLst>
              </p:cNvPr>
              <p:cNvSpPr/>
              <p:nvPr/>
            </p:nvSpPr>
            <p:spPr>
              <a:xfrm flipH="1">
                <a:off x="4080879" y="9114788"/>
                <a:ext cx="189001" cy="838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4DCD317-C920-4A83-953F-7A63F30A219C}"/>
                  </a:ext>
                </a:extLst>
              </p:cNvPr>
              <p:cNvSpPr/>
              <p:nvPr/>
            </p:nvSpPr>
            <p:spPr>
              <a:xfrm>
                <a:off x="3646417" y="8949053"/>
                <a:ext cx="1037771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80F7A9-1474-4E67-B4F7-D3260B90D4D7}"/>
              </a:ext>
            </a:extLst>
          </p:cNvPr>
          <p:cNvCxnSpPr>
            <a:cxnSpLocks/>
          </p:cNvCxnSpPr>
          <p:nvPr/>
        </p:nvCxnSpPr>
        <p:spPr>
          <a:xfrm>
            <a:off x="3963770" y="1685572"/>
            <a:ext cx="1506322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561EA43-632C-4B8E-882E-D53003F347F3}"/>
              </a:ext>
            </a:extLst>
          </p:cNvPr>
          <p:cNvCxnSpPr>
            <a:cxnSpLocks/>
          </p:cNvCxnSpPr>
          <p:nvPr/>
        </p:nvCxnSpPr>
        <p:spPr>
          <a:xfrm>
            <a:off x="8086741" y="2667724"/>
            <a:ext cx="660367" cy="1329464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BDABF80-8B8B-4C41-882C-7EA98E50CE66}"/>
              </a:ext>
            </a:extLst>
          </p:cNvPr>
          <p:cNvCxnSpPr>
            <a:cxnSpLocks/>
          </p:cNvCxnSpPr>
          <p:nvPr/>
        </p:nvCxnSpPr>
        <p:spPr>
          <a:xfrm flipV="1">
            <a:off x="1155790" y="2692676"/>
            <a:ext cx="702764" cy="1304512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EA4DD21-D631-40E7-97A3-82CED4B5682F}"/>
              </a:ext>
            </a:extLst>
          </p:cNvPr>
          <p:cNvCxnSpPr>
            <a:cxnSpLocks/>
          </p:cNvCxnSpPr>
          <p:nvPr/>
        </p:nvCxnSpPr>
        <p:spPr>
          <a:xfrm flipH="1" flipV="1">
            <a:off x="964653" y="7009566"/>
            <a:ext cx="639473" cy="1310774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DD50E1-6FA3-46E7-8B78-2018967BF486}"/>
              </a:ext>
            </a:extLst>
          </p:cNvPr>
          <p:cNvCxnSpPr>
            <a:cxnSpLocks/>
          </p:cNvCxnSpPr>
          <p:nvPr/>
        </p:nvCxnSpPr>
        <p:spPr>
          <a:xfrm flipH="1">
            <a:off x="8250415" y="7009566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941D717-F1AF-483E-AD6E-C3ED976BCB01}"/>
              </a:ext>
            </a:extLst>
          </p:cNvPr>
          <p:cNvCxnSpPr>
            <a:cxnSpLocks/>
          </p:cNvCxnSpPr>
          <p:nvPr/>
        </p:nvCxnSpPr>
        <p:spPr>
          <a:xfrm flipH="1">
            <a:off x="5781729" y="10584920"/>
            <a:ext cx="705678" cy="1349759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67AA55D-F3E5-4BA5-9A01-66F8A127E6D9}"/>
              </a:ext>
            </a:extLst>
          </p:cNvPr>
          <p:cNvCxnSpPr>
            <a:cxnSpLocks/>
          </p:cNvCxnSpPr>
          <p:nvPr/>
        </p:nvCxnSpPr>
        <p:spPr>
          <a:xfrm>
            <a:off x="3269294" y="10616133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/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>
            <a:extLst>
              <a:ext uri="{FF2B5EF4-FFF2-40B4-BE49-F238E27FC236}">
                <a16:creationId xmlns:a16="http://schemas.microsoft.com/office/drawing/2014/main" id="{454310D6-0743-40DC-BC4C-22D62364BB48}"/>
              </a:ext>
            </a:extLst>
          </p:cNvPr>
          <p:cNvSpPr/>
          <p:nvPr/>
        </p:nvSpPr>
        <p:spPr>
          <a:xfrm rot="8100000">
            <a:off x="3829114" y="8027872"/>
            <a:ext cx="2224554" cy="2224554"/>
          </a:xfrm>
          <a:prstGeom prst="arc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/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41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134</Words>
  <Application>Microsoft Office PowerPoint</Application>
  <PresentationFormat>Widescreen</PresentationFormat>
  <Paragraphs>96</Paragraphs>
  <Slides>23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Latin Modern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盈恺 刘</dc:creator>
  <cp:lastModifiedBy>盈恺 刘</cp:lastModifiedBy>
  <cp:revision>25</cp:revision>
  <dcterms:created xsi:type="dcterms:W3CDTF">2019-05-12T01:23:34Z</dcterms:created>
  <dcterms:modified xsi:type="dcterms:W3CDTF">2019-05-14T00:05:48Z</dcterms:modified>
</cp:coreProperties>
</file>