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301" r:id="rId6"/>
    <p:sldId id="260" r:id="rId7"/>
    <p:sldId id="263" r:id="rId8"/>
    <p:sldId id="264" r:id="rId9"/>
    <p:sldId id="279" r:id="rId10"/>
    <p:sldId id="302" r:id="rId11"/>
    <p:sldId id="303" r:id="rId12"/>
    <p:sldId id="300" r:id="rId13"/>
    <p:sldId id="265" r:id="rId14"/>
    <p:sldId id="282" r:id="rId15"/>
    <p:sldId id="281" r:id="rId16"/>
    <p:sldId id="283" r:id="rId17"/>
    <p:sldId id="284" r:id="rId18"/>
    <p:sldId id="288" r:id="rId19"/>
    <p:sldId id="285" r:id="rId20"/>
    <p:sldId id="287" r:id="rId21"/>
    <p:sldId id="286" r:id="rId22"/>
    <p:sldId id="294" r:id="rId23"/>
    <p:sldId id="293" r:id="rId24"/>
    <p:sldId id="295" r:id="rId25"/>
    <p:sldId id="296" r:id="rId26"/>
    <p:sldId id="297" r:id="rId27"/>
    <p:sldId id="298" r:id="rId28"/>
    <p:sldId id="299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C000"/>
    <a:srgbClr val="D4D5E8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894" y="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94DCC5-EABC-488A-A416-5D0DD0F028EA}"/>
              </a:ext>
            </a:extLst>
          </p:cNvPr>
          <p:cNvSpPr/>
          <p:nvPr/>
        </p:nvSpPr>
        <p:spPr>
          <a:xfrm flipH="1">
            <a:off x="2105324" y="1956631"/>
            <a:ext cx="8479724" cy="655178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BF596B-C509-41F8-9153-2B1588081CB0}"/>
              </a:ext>
            </a:extLst>
          </p:cNvPr>
          <p:cNvSpPr/>
          <p:nvPr/>
        </p:nvSpPr>
        <p:spPr>
          <a:xfrm rot="360000">
            <a:off x="3495675" y="4972683"/>
            <a:ext cx="412750" cy="412750"/>
          </a:xfrm>
          <a:prstGeom prst="ellipse">
            <a:avLst/>
          </a:prstGeom>
          <a:solidFill>
            <a:srgbClr val="D4D5E8"/>
          </a:solidFill>
          <a:ln w="38100">
            <a:solidFill>
              <a:srgbClr val="3441FF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24E36-CE7F-48B6-87D1-1870A8D12C84}"/>
              </a:ext>
            </a:extLst>
          </p:cNvPr>
          <p:cNvSpPr/>
          <p:nvPr/>
        </p:nvSpPr>
        <p:spPr>
          <a:xfrm rot="360000">
            <a:off x="5975476" y="4976811"/>
            <a:ext cx="412750" cy="412750"/>
          </a:xfrm>
          <a:prstGeom prst="ellipse">
            <a:avLst/>
          </a:prstGeom>
          <a:solidFill>
            <a:srgbClr val="D4D5E8"/>
          </a:solidFill>
          <a:ln w="38100">
            <a:solidFill>
              <a:srgbClr val="3441FF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7D840E-142C-462C-9F11-B71359413176}"/>
              </a:ext>
            </a:extLst>
          </p:cNvPr>
          <p:cNvSpPr/>
          <p:nvPr/>
        </p:nvSpPr>
        <p:spPr>
          <a:xfrm rot="360000">
            <a:off x="8455277" y="4972683"/>
            <a:ext cx="412750" cy="412750"/>
          </a:xfrm>
          <a:prstGeom prst="ellipse">
            <a:avLst/>
          </a:prstGeom>
          <a:solidFill>
            <a:srgbClr val="D4D5E8"/>
          </a:solidFill>
          <a:ln w="38100">
            <a:solidFill>
              <a:srgbClr val="3441FF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6AD6E3-6E60-4583-B423-BA0051655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07" y="321498"/>
            <a:ext cx="4407916" cy="3534920"/>
          </a:xfrm>
          <a:prstGeom prst="rect">
            <a:avLst/>
          </a:prstGeom>
        </p:spPr>
      </p:pic>
      <p:sp>
        <p:nvSpPr>
          <p:cNvPr id="18" name="Arrow: Left 17">
            <a:extLst>
              <a:ext uri="{FF2B5EF4-FFF2-40B4-BE49-F238E27FC236}">
                <a16:creationId xmlns:a16="http://schemas.microsoft.com/office/drawing/2014/main" id="{787C7D79-DF84-4BC9-818C-AA34100E48AA}"/>
              </a:ext>
            </a:extLst>
          </p:cNvPr>
          <p:cNvSpPr/>
          <p:nvPr/>
        </p:nvSpPr>
        <p:spPr>
          <a:xfrm>
            <a:off x="7883915" y="321498"/>
            <a:ext cx="1158240" cy="601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729B3-6760-4C3D-AE91-65F87005F609}"/>
              </a:ext>
            </a:extLst>
          </p:cNvPr>
          <p:cNvSpPr txBox="1"/>
          <p:nvPr/>
        </p:nvSpPr>
        <p:spPr>
          <a:xfrm>
            <a:off x="4352162" y="4797150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Counter-clockwise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4ACDC2-0C85-4A3B-97E7-9C5C5105AEC5}"/>
              </a:ext>
            </a:extLst>
          </p:cNvPr>
          <p:cNvSpPr txBox="1"/>
          <p:nvPr/>
        </p:nvSpPr>
        <p:spPr>
          <a:xfrm>
            <a:off x="6878817" y="4832269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Counter-clockwise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985CCF-2EF6-443B-9E7B-30CFF8819427}"/>
              </a:ext>
            </a:extLst>
          </p:cNvPr>
          <p:cNvSpPr txBox="1"/>
          <p:nvPr/>
        </p:nvSpPr>
        <p:spPr>
          <a:xfrm>
            <a:off x="4352162" y="4805935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Counter-clockwise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56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96296E-6 L -0.05482 0.03935 C -0.06601 0.04815 -0.0832 0.05301 -0.10104 0.05301 C -0.12148 0.05301 -0.13789 0.04815 -0.14909 0.03935 L -0.20364 2.96296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7 L 0.05429 -0.04861 C 0.06562 -0.05972 0.08268 -0.06551 0.10052 -0.06551 C 0.12083 -0.06551 0.13724 -0.05972 0.14843 -0.04861 L 0.20312 0.000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33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0039 0.10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12 0.0007 L 0.25703 -0.0544 C 0.26836 -0.0669 0.28515 -0.07338 0.30286 -0.07338 C 0.32317 -0.07338 0.33919 -0.0669 0.35039 -0.0544 L 0.40481 0.0007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370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05507 0.04907 C -0.0664 0.06018 -0.08359 0.0662 -0.10169 0.0662 C -0.12213 0.0662 -0.13854 0.06018 -0.14987 0.04907 L -0.20481 2.96296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331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0926 L 0.0013 0.2351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65 0.0007 L -0.25756 0.03889 C -0.26836 0.04746 -0.2849 0.05209 -0.30287 0.05209 C -0.3224 0.05209 -0.33841 0.04746 -0.34948 0.03889 L -0.40248 0.0007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25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64 2.96296E-6 L -0.15052 -0.04931 C -0.13958 -0.06042 -0.12305 -0.06621 -0.1056 -0.06621 C -0.08568 -0.06621 -0.06992 -0.06042 -0.05885 -0.04931 L -0.0056 2.96296E-6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331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23519 L 0.0013 0.358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8" grpId="0" animBg="1"/>
      <p:bldP spid="18" grpId="1" animBg="1"/>
      <p:bldP spid="18" grpId="2" animBg="1"/>
      <p:bldP spid="21" grpId="0"/>
      <p:bldP spid="21" grpId="1"/>
      <p:bldP spid="23" grpId="0"/>
      <p:bldP spid="23" grpId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A2DA93A-8199-49E6-A000-BC22304E0E07}"/>
              </a:ext>
            </a:extLst>
          </p:cNvPr>
          <p:cNvGrpSpPr/>
          <p:nvPr/>
        </p:nvGrpSpPr>
        <p:grpSpPr>
          <a:xfrm>
            <a:off x="-271563" y="-3334653"/>
            <a:ext cx="11446201" cy="12818098"/>
            <a:chOff x="-759243" y="1420227"/>
            <a:chExt cx="11446201" cy="1281809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2C19DB-4109-4C9B-981A-3D9BCA129400}"/>
                </a:ext>
              </a:extLst>
            </p:cNvPr>
            <p:cNvGrpSpPr/>
            <p:nvPr/>
          </p:nvGrpSpPr>
          <p:grpSpPr>
            <a:xfrm>
              <a:off x="555352" y="4478169"/>
              <a:ext cx="1180089" cy="2295874"/>
              <a:chOff x="985309" y="2383794"/>
              <a:chExt cx="1405308" cy="27340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77CCED2-C4AE-4AB8-AD89-44E4DCC13887}"/>
                  </a:ext>
                </a:extLst>
              </p:cNvPr>
              <p:cNvGrpSpPr/>
              <p:nvPr/>
            </p:nvGrpSpPr>
            <p:grpSpPr>
              <a:xfrm>
                <a:off x="1336777" y="4407267"/>
                <a:ext cx="1053840" cy="710566"/>
                <a:chOff x="374149" y="458371"/>
                <a:chExt cx="702935" cy="710566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DAE20E0-678A-4BD9-91DB-53F31467D8FF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EFFB5482-9606-4670-9E59-9DA916B65308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2A1FEE0-E15C-4618-B7CA-36070AB7A67B}"/>
                  </a:ext>
                </a:extLst>
              </p:cNvPr>
              <p:cNvGrpSpPr/>
              <p:nvPr/>
            </p:nvGrpSpPr>
            <p:grpSpPr>
              <a:xfrm>
                <a:off x="985309" y="3696700"/>
                <a:ext cx="702935" cy="710566"/>
                <a:chOff x="374149" y="458371"/>
                <a:chExt cx="702935" cy="710566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05966B0-612A-47CE-8C0B-F25542863542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3DC937B-0F5F-4406-A708-FC8CEA012552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C41BFD5-7F39-4D89-97A9-20F78A24B0E2}"/>
                  </a:ext>
                </a:extLst>
              </p:cNvPr>
              <p:cNvGrpSpPr/>
              <p:nvPr/>
            </p:nvGrpSpPr>
            <p:grpSpPr>
              <a:xfrm flipH="1">
                <a:off x="985461" y="3045336"/>
                <a:ext cx="702654" cy="684353"/>
                <a:chOff x="535616" y="2415540"/>
                <a:chExt cx="481162" cy="468630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2290A97-3E49-44CF-8FFC-9CE2B70666E6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06EF230-A54E-4533-8882-D005E785DBE2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FDD0A36-8E08-4345-B996-BEE710012BEC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3E8E7D8-1D15-48C3-8A86-B323AD3356C8}"/>
                  </a:ext>
                </a:extLst>
              </p:cNvPr>
              <p:cNvGrpSpPr/>
              <p:nvPr/>
            </p:nvGrpSpPr>
            <p:grpSpPr>
              <a:xfrm flipH="1">
                <a:off x="1687963" y="2399829"/>
                <a:ext cx="702654" cy="684353"/>
                <a:chOff x="535616" y="2415540"/>
                <a:chExt cx="481162" cy="468630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62E77FC8-00DC-4874-BFF7-07DB06C9D0C9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7A2C352-E71B-4B53-93D0-FA8BF4D23598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E122CF10-C00B-4897-82A4-3BA274CB73B1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872182E-C80C-440C-B788-9F65B1352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4135" y="3084182"/>
                <a:ext cx="1402" cy="13230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FC9A9E-47DD-448C-8879-24129E58B055}"/>
                  </a:ext>
                </a:extLst>
              </p:cNvPr>
              <p:cNvCxnSpPr>
                <a:cxnSpLocks/>
                <a:endCxn id="12" idx="7"/>
              </p:cNvCxnSpPr>
              <p:nvPr/>
            </p:nvCxnSpPr>
            <p:spPr>
              <a:xfrm flipH="1">
                <a:off x="985668" y="2383794"/>
                <a:ext cx="5180" cy="6615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B79C04-EBCA-4C8D-B803-15A5CE8D4A50}"/>
                </a:ext>
              </a:extLst>
            </p:cNvPr>
            <p:cNvGrpSpPr/>
            <p:nvPr/>
          </p:nvGrpSpPr>
          <p:grpSpPr>
            <a:xfrm>
              <a:off x="2122250" y="1421259"/>
              <a:ext cx="1180089" cy="2295874"/>
              <a:chOff x="3281405" y="512437"/>
              <a:chExt cx="1405308" cy="273403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932BE68-184A-4E98-A31D-1B55B4898242}"/>
                  </a:ext>
                </a:extLst>
              </p:cNvPr>
              <p:cNvGrpSpPr/>
              <p:nvPr/>
            </p:nvGrpSpPr>
            <p:grpSpPr>
              <a:xfrm>
                <a:off x="3632873" y="2535910"/>
                <a:ext cx="1053840" cy="710566"/>
                <a:chOff x="374149" y="458371"/>
                <a:chExt cx="702935" cy="710566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A7BE9E2-195C-45B6-B402-75C78FB9B1D9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A0674C5-781C-4D61-AC7D-22952DB6F8B7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5D33029-EAF5-46EA-A8E5-05AC9FBDFC14}"/>
                  </a:ext>
                </a:extLst>
              </p:cNvPr>
              <p:cNvGrpSpPr/>
              <p:nvPr/>
            </p:nvGrpSpPr>
            <p:grpSpPr>
              <a:xfrm>
                <a:off x="3281405" y="1825343"/>
                <a:ext cx="702935" cy="710566"/>
                <a:chOff x="374149" y="458371"/>
                <a:chExt cx="702935" cy="710566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2FCE8D6-8936-4374-B400-114B82791658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F901D8D-439B-42F4-954F-869BC40D87A1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BB1FF34-38EC-48C4-9CD0-5CD6A68DE993}"/>
                  </a:ext>
                </a:extLst>
              </p:cNvPr>
              <p:cNvGrpSpPr/>
              <p:nvPr/>
            </p:nvGrpSpPr>
            <p:grpSpPr>
              <a:xfrm flipH="1">
                <a:off x="3984059" y="528472"/>
                <a:ext cx="702654" cy="684353"/>
                <a:chOff x="535616" y="2415540"/>
                <a:chExt cx="481162" cy="46863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8E99154B-070C-4F12-BD01-7F66D3796CB2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6BBA12B-7CFB-4D86-9610-BE014CBEF9FD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28F01467-08FB-4EA7-9839-1D19ED7A1621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18C0DE9-7D74-4CBE-9D56-CA306F24C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231" y="1212825"/>
                <a:ext cx="1402" cy="13230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6B5AF0-4922-4E21-84A2-8D4A05A24284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 flipH="1">
                <a:off x="3281826" y="512437"/>
                <a:ext cx="5118" cy="1312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041A229-A593-4D45-B391-CCC39AE37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381" y="1202665"/>
                <a:ext cx="1740" cy="6675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93D5B6-3202-49B5-8900-7696BC371BD2}"/>
                </a:ext>
              </a:extLst>
            </p:cNvPr>
            <p:cNvGrpSpPr/>
            <p:nvPr/>
          </p:nvGrpSpPr>
          <p:grpSpPr>
            <a:xfrm>
              <a:off x="6130708" y="1420227"/>
              <a:ext cx="1180521" cy="2282409"/>
              <a:chOff x="6846948" y="528472"/>
              <a:chExt cx="1405822" cy="271800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05B0315-4FCE-490A-9362-8344479F7B19}"/>
                  </a:ext>
                </a:extLst>
              </p:cNvPr>
              <p:cNvGrpSpPr/>
              <p:nvPr/>
            </p:nvGrpSpPr>
            <p:grpSpPr>
              <a:xfrm>
                <a:off x="6846948" y="2535910"/>
                <a:ext cx="1053840" cy="710566"/>
                <a:chOff x="374149" y="458371"/>
                <a:chExt cx="702935" cy="710566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F050239-F624-4D2D-BA5B-B1CD08F08E5E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8ED1BE1-A89C-4110-884D-7F251489D05D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8DF1779-94A4-4BB8-9892-62844D37CDF5}"/>
                  </a:ext>
                </a:extLst>
              </p:cNvPr>
              <p:cNvGrpSpPr/>
              <p:nvPr/>
            </p:nvGrpSpPr>
            <p:grpSpPr>
              <a:xfrm>
                <a:off x="7549835" y="1825342"/>
                <a:ext cx="702935" cy="710566"/>
                <a:chOff x="374149" y="458371"/>
                <a:chExt cx="702935" cy="710566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DA73A6A-2C2F-409C-8B99-512584814BD1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4BCDAB3D-411C-4249-A2D5-159C99BECE34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49A765-9AE9-44A9-AE75-231718710233}"/>
                  </a:ext>
                </a:extLst>
              </p:cNvPr>
              <p:cNvGrpSpPr/>
              <p:nvPr/>
            </p:nvGrpSpPr>
            <p:grpSpPr>
              <a:xfrm flipH="1">
                <a:off x="7549694" y="540567"/>
                <a:ext cx="702654" cy="684353"/>
                <a:chOff x="535616" y="2415540"/>
                <a:chExt cx="481162" cy="46863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478D646-4270-4B43-ACD8-48DA235A9324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D2783AF-F366-4A61-9A2C-0790D69E7E3B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FDB7E417-7E52-49E9-A1E8-CAB45426027A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363A80D-D067-4BF4-9EDE-703E9E90D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0946" y="1224920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A8E476B-2F3A-4E53-AC01-9AB5299AE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7462" y="528472"/>
                <a:ext cx="0" cy="20079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E8C4011-8DCB-46D3-8A75-2C45B8DC3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1096" y="1214760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136B22-78B2-46DA-9F5B-0AF80B6F195B}"/>
                </a:ext>
              </a:extLst>
            </p:cNvPr>
            <p:cNvGrpSpPr/>
            <p:nvPr/>
          </p:nvGrpSpPr>
          <p:grpSpPr>
            <a:xfrm>
              <a:off x="7865326" y="4514078"/>
              <a:ext cx="1180521" cy="2259964"/>
              <a:chOff x="9506552" y="3119107"/>
              <a:chExt cx="1405822" cy="269127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0EA9A18-9C55-4E00-991C-9BDC1ED5ED32}"/>
                  </a:ext>
                </a:extLst>
              </p:cNvPr>
              <p:cNvGrpSpPr/>
              <p:nvPr/>
            </p:nvGrpSpPr>
            <p:grpSpPr>
              <a:xfrm>
                <a:off x="9506552" y="4440257"/>
                <a:ext cx="1053840" cy="710566"/>
                <a:chOff x="374149" y="458371"/>
                <a:chExt cx="702935" cy="710566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81BF005-A1CD-44CA-87F7-A4DA63493EA7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F9CCF82-652B-4068-8C6E-4340F46CD1D9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58F348E-2B40-45B1-8850-D181DC6EB2DA}"/>
                  </a:ext>
                </a:extLst>
              </p:cNvPr>
              <p:cNvGrpSpPr/>
              <p:nvPr/>
            </p:nvGrpSpPr>
            <p:grpSpPr>
              <a:xfrm>
                <a:off x="10209439" y="3729689"/>
                <a:ext cx="702935" cy="710566"/>
                <a:chOff x="374149" y="458371"/>
                <a:chExt cx="702935" cy="710566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7E547564-4521-46A8-BBC8-F754761467E6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9A76DAB0-2828-48EE-B661-74363EAA5F34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D643452-A07D-46DB-9DD1-72079B843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10550" y="3129267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4F81E63-F3AB-4896-9ED2-1D7B40423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1130" y="3127300"/>
                <a:ext cx="0" cy="13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797A681-2484-4B5D-A8E9-708FF0CCB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0700" y="3119107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10F18C2-7D01-4A5D-AE91-70D1BB49C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4420" y="4934952"/>
                <a:ext cx="0" cy="875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060E19D-8CFF-409B-BC95-B6C7874ECB7C}"/>
                </a:ext>
              </a:extLst>
            </p:cNvPr>
            <p:cNvGrpSpPr/>
            <p:nvPr/>
          </p:nvGrpSpPr>
          <p:grpSpPr>
            <a:xfrm flipH="1">
              <a:off x="6036015" y="7502221"/>
              <a:ext cx="1180521" cy="2468175"/>
              <a:chOff x="9658952" y="3271507"/>
              <a:chExt cx="1405822" cy="293922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A67609E-D827-484D-A694-87F157FC5EA8}"/>
                  </a:ext>
                </a:extLst>
              </p:cNvPr>
              <p:cNvGrpSpPr/>
              <p:nvPr/>
            </p:nvGrpSpPr>
            <p:grpSpPr>
              <a:xfrm>
                <a:off x="9658952" y="4592657"/>
                <a:ext cx="1053840" cy="710566"/>
                <a:chOff x="374149" y="458371"/>
                <a:chExt cx="702935" cy="710566"/>
              </a:xfrm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4071547-9BAA-4726-875A-6B6D2C6A697E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0B3B190-6F0E-442C-B945-ACCC84C85A3B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956B297-63FA-4F70-8CFB-34D5DFB9516F}"/>
                  </a:ext>
                </a:extLst>
              </p:cNvPr>
              <p:cNvGrpSpPr/>
              <p:nvPr/>
            </p:nvGrpSpPr>
            <p:grpSpPr>
              <a:xfrm>
                <a:off x="10361839" y="3882089"/>
                <a:ext cx="702935" cy="710566"/>
                <a:chOff x="374149" y="458371"/>
                <a:chExt cx="702935" cy="710566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A17D1749-0EF1-45D7-97C0-613F91959339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12333D9D-02A5-4D20-A80F-A26F07E21F04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DF1151D-9000-4ACB-91C0-8B21885FE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2950" y="3281667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F7F0A57-B21C-407C-8D68-F01F5B922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530" y="3279700"/>
                <a:ext cx="0" cy="13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CE5B67F-DF18-4454-8003-0AF676346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3100" y="3271507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B27499A-2064-43F1-B93B-DD76577B5E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77489" y="5267182"/>
                <a:ext cx="9337" cy="9435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99052B4-7A98-4978-AF74-D28A8DAE8BE1}"/>
                </a:ext>
              </a:extLst>
            </p:cNvPr>
            <p:cNvGrpSpPr/>
            <p:nvPr/>
          </p:nvGrpSpPr>
          <p:grpSpPr>
            <a:xfrm>
              <a:off x="4203777" y="11477513"/>
              <a:ext cx="1193645" cy="2337759"/>
              <a:chOff x="3284684" y="7642619"/>
              <a:chExt cx="1421450" cy="278391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36470F0-AFFE-450A-B274-F58FEE367B97}"/>
                  </a:ext>
                </a:extLst>
              </p:cNvPr>
              <p:cNvGrpSpPr/>
              <p:nvPr/>
            </p:nvGrpSpPr>
            <p:grpSpPr>
              <a:xfrm flipH="1">
                <a:off x="3632591" y="9384231"/>
                <a:ext cx="1072746" cy="710566"/>
                <a:chOff x="374149" y="458371"/>
                <a:chExt cx="702935" cy="710566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154BABC-E619-4D82-A2B4-04E620EC7A30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267763D-0798-44B6-88F7-CC7E214A6E6C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7ACA24D-4221-4F9D-A62B-7B7571D9FCCA}"/>
                  </a:ext>
                </a:extLst>
              </p:cNvPr>
              <p:cNvGrpSpPr/>
              <p:nvPr/>
            </p:nvGrpSpPr>
            <p:grpSpPr>
              <a:xfrm flipH="1">
                <a:off x="3284684" y="8253201"/>
                <a:ext cx="705051" cy="710566"/>
                <a:chOff x="374149" y="458371"/>
                <a:chExt cx="702935" cy="710566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2DB7CDA4-C32D-4B17-8915-0252846A20A7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23D77E26-9936-4A64-AB3F-91C5020560DF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EF21719-38BC-454F-9232-E71854A4A0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6509" y="7652779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F4EE2B1-9768-435A-83BE-39601BAB8A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5929" y="7650812"/>
                <a:ext cx="0" cy="13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EEB2E45-CE4D-4770-A6AA-C273E66278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89699" y="7642619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8FD28B6-A83E-4777-8ACE-800C76B784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0381" y="9850537"/>
                <a:ext cx="0" cy="57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3516C87-0795-44AF-B895-908781E1A3D4}"/>
                  </a:ext>
                </a:extLst>
              </p:cNvPr>
              <p:cNvGrpSpPr/>
              <p:nvPr/>
            </p:nvGrpSpPr>
            <p:grpSpPr>
              <a:xfrm>
                <a:off x="3635131" y="8949053"/>
                <a:ext cx="1071003" cy="468630"/>
                <a:chOff x="3646416" y="8949053"/>
                <a:chExt cx="1057178" cy="468630"/>
              </a:xfrm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291B6DB8-460B-47E8-98A3-B7DFD45A48CF}"/>
                    </a:ext>
                  </a:extLst>
                </p:cNvPr>
                <p:cNvSpPr/>
                <p:nvPr/>
              </p:nvSpPr>
              <p:spPr>
                <a:xfrm flipH="1">
                  <a:off x="3646416" y="8949053"/>
                  <a:ext cx="1057178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58BEF990-32D6-4DDE-AAD0-84988E71FE92}"/>
                    </a:ext>
                  </a:extLst>
                </p:cNvPr>
                <p:cNvSpPr/>
                <p:nvPr/>
              </p:nvSpPr>
              <p:spPr>
                <a:xfrm flipH="1">
                  <a:off x="4080879" y="9114788"/>
                  <a:ext cx="189001" cy="8382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74DCD317-C920-4A83-953F-7A63F30A219C}"/>
                    </a:ext>
                  </a:extLst>
                </p:cNvPr>
                <p:cNvSpPr/>
                <p:nvPr/>
              </p:nvSpPr>
              <p:spPr>
                <a:xfrm>
                  <a:off x="3646417" y="8949053"/>
                  <a:ext cx="1037771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80F7A9-1474-4E67-B4F7-D3260B90D4D7}"/>
                </a:ext>
              </a:extLst>
            </p:cNvPr>
            <p:cNvCxnSpPr>
              <a:cxnSpLocks/>
            </p:cNvCxnSpPr>
            <p:nvPr/>
          </p:nvCxnSpPr>
          <p:spPr>
            <a:xfrm>
              <a:off x="3963770" y="1685572"/>
              <a:ext cx="150632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561EA43-632C-4B8E-882E-D53003F347F3}"/>
                </a:ext>
              </a:extLst>
            </p:cNvPr>
            <p:cNvCxnSpPr>
              <a:cxnSpLocks/>
            </p:cNvCxnSpPr>
            <p:nvPr/>
          </p:nvCxnSpPr>
          <p:spPr>
            <a:xfrm>
              <a:off x="8086741" y="2667724"/>
              <a:ext cx="660367" cy="1329464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05D3B6B-F7E3-4879-AD4C-C50B474A3137}"/>
                </a:ext>
              </a:extLst>
            </p:cNvPr>
            <p:cNvSpPr/>
            <p:nvPr/>
          </p:nvSpPr>
          <p:spPr>
            <a:xfrm>
              <a:off x="6131707" y="8095380"/>
              <a:ext cx="419917" cy="419917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BDABF80-8B8B-4C41-882C-7EA98E50C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790" y="2692676"/>
              <a:ext cx="702764" cy="1304512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EA4DD21-D631-40E7-97A3-82CED4B56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653" y="7009566"/>
              <a:ext cx="639473" cy="1310774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BDD50E1-6FA3-46E7-8B78-2018967BF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0415" y="7009566"/>
              <a:ext cx="705678" cy="1349759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941D717-F1AF-483E-AD6E-C3ED976BC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729" y="10584920"/>
              <a:ext cx="705678" cy="1349759"/>
            </a:xfrm>
            <a:prstGeom prst="straightConnector1">
              <a:avLst/>
            </a:prstGeom>
            <a:ln w="571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67AA55D-F3E5-4BA5-9A01-66F8A127E6D9}"/>
                </a:ext>
              </a:extLst>
            </p:cNvPr>
            <p:cNvCxnSpPr>
              <a:cxnSpLocks/>
            </p:cNvCxnSpPr>
            <p:nvPr/>
          </p:nvCxnSpPr>
          <p:spPr>
            <a:xfrm>
              <a:off x="3269294" y="10616133"/>
              <a:ext cx="705678" cy="1349759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8638E33-D7A8-435C-8AE2-BE1EC4DE11E6}"/>
                    </a:ext>
                  </a:extLst>
                </p:cNvPr>
                <p:cNvSpPr txBox="1"/>
                <p:nvPr/>
              </p:nvSpPr>
              <p:spPr>
                <a:xfrm>
                  <a:off x="3698112" y="1769944"/>
                  <a:ext cx="2167257" cy="742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132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8638E33-D7A8-435C-8AE2-BE1EC4DE1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112" y="1769944"/>
                  <a:ext cx="2167257" cy="7425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454310D6-0743-40DC-BC4C-22D62364BB48}"/>
                </a:ext>
              </a:extLst>
            </p:cNvPr>
            <p:cNvSpPr/>
            <p:nvPr/>
          </p:nvSpPr>
          <p:spPr>
            <a:xfrm rot="8100000">
              <a:off x="3829114" y="8027872"/>
              <a:ext cx="2224554" cy="2224554"/>
            </a:xfrm>
            <a:prstGeom prst="arc">
              <a:avLst/>
            </a:prstGeom>
            <a:ln w="57150">
              <a:solidFill>
                <a:schemeClr val="accent4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3365985-162E-4CD5-9FC6-D7C60A33FF27}"/>
                    </a:ext>
                  </a:extLst>
                </p:cNvPr>
                <p:cNvSpPr txBox="1"/>
                <p:nvPr/>
              </p:nvSpPr>
              <p:spPr>
                <a:xfrm>
                  <a:off x="8211121" y="7656016"/>
                  <a:ext cx="2475837" cy="716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3365985-162E-4CD5-9FC6-D7C60A33F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1121" y="7656016"/>
                  <a:ext cx="2475837" cy="716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B9BE15E-A033-48EE-ACF1-EE4EFDFA3A58}"/>
                </a:ext>
              </a:extLst>
            </p:cNvPr>
            <p:cNvGrpSpPr/>
            <p:nvPr/>
          </p:nvGrpSpPr>
          <p:grpSpPr>
            <a:xfrm>
              <a:off x="2397707" y="7036831"/>
              <a:ext cx="1406698" cy="2991242"/>
              <a:chOff x="2397707" y="7732199"/>
              <a:chExt cx="1181610" cy="229587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4234072-8AE2-4D61-9AC8-70E5F6BEA51B}"/>
                  </a:ext>
                </a:extLst>
              </p:cNvPr>
              <p:cNvGrpSpPr/>
              <p:nvPr/>
            </p:nvGrpSpPr>
            <p:grpSpPr>
              <a:xfrm>
                <a:off x="2399229" y="9431384"/>
                <a:ext cx="884948" cy="596689"/>
                <a:chOff x="374149" y="458371"/>
                <a:chExt cx="702935" cy="710566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CB88905-70E8-47AB-865E-0E0FA023D0A9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EB32A7B-3768-4354-A2F7-3E55C6C290F3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C544F72-23ED-451F-B584-8CAAE142C361}"/>
                  </a:ext>
                </a:extLst>
              </p:cNvPr>
              <p:cNvGrpSpPr/>
              <p:nvPr/>
            </p:nvGrpSpPr>
            <p:grpSpPr>
              <a:xfrm>
                <a:off x="2989037" y="8858546"/>
                <a:ext cx="590280" cy="596689"/>
                <a:chOff x="374149" y="458371"/>
                <a:chExt cx="702935" cy="710566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79AAA69-7052-4C6D-A89F-FC651185FF6D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E55142A6-9AA0-41F0-9BD1-026A7CCE9B8D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FD0FAA0-1863-4427-BE64-82380B00C11B}"/>
                  </a:ext>
                </a:extLst>
              </p:cNvPr>
              <p:cNvGrpSpPr/>
              <p:nvPr/>
            </p:nvGrpSpPr>
            <p:grpSpPr>
              <a:xfrm flipH="1">
                <a:off x="2398856" y="8287720"/>
                <a:ext cx="590045" cy="574677"/>
                <a:chOff x="535616" y="2415540"/>
                <a:chExt cx="481162" cy="46863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E131A079-18B7-4EF4-A31B-80853FBA1E15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369B238-2876-4A79-B495-EF890DD1C313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55B13926-19F1-4DE7-BAC6-E916EBD0FD7F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5A0D520-1BC7-4998-875A-097226526F0C}"/>
                  </a:ext>
                </a:extLst>
              </p:cNvPr>
              <p:cNvGrpSpPr/>
              <p:nvPr/>
            </p:nvGrpSpPr>
            <p:grpSpPr>
              <a:xfrm flipH="1">
                <a:off x="2988773" y="7745664"/>
                <a:ext cx="590045" cy="574677"/>
                <a:chOff x="535616" y="2415540"/>
                <a:chExt cx="481162" cy="46863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25271717-3539-41B8-8FD8-F3F75B059F1B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FEF02B-29A8-4F1E-AB6D-7EF331E98A69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4E923FE-812F-445B-858B-7EC686D56FB1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DE4D7A-35E8-4633-B833-3DB1D1DDE853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2397707" y="8822519"/>
                <a:ext cx="3482" cy="664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5BF915C-6C7C-4518-A98C-7F2B7C940777}"/>
                  </a:ext>
                </a:extLst>
              </p:cNvPr>
              <p:cNvCxnSpPr>
                <a:cxnSpLocks/>
                <a:endCxn id="29" idx="7"/>
              </p:cNvCxnSpPr>
              <p:nvPr/>
            </p:nvCxnSpPr>
            <p:spPr>
              <a:xfrm flipH="1">
                <a:off x="2399029" y="7732199"/>
                <a:ext cx="4350" cy="5555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6EBA5A0-8DA3-44E9-8B4A-FF79F32C8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335" y="8285708"/>
                <a:ext cx="3482" cy="664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B87AB65-B439-4D37-9DD6-821768DB898E}"/>
                    </a:ext>
                  </a:extLst>
                </p:cNvPr>
                <p:cNvSpPr txBox="1"/>
                <p:nvPr/>
              </p:nvSpPr>
              <p:spPr>
                <a:xfrm>
                  <a:off x="330246" y="5322673"/>
                  <a:ext cx="1630302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3     1     2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B87AB65-B439-4D37-9DD6-821768DB8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6" y="5322673"/>
                  <a:ext cx="1630302" cy="5226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9413D8A-540C-4715-A9B1-A19E75AC238D}"/>
                    </a:ext>
                  </a:extLst>
                </p:cNvPr>
                <p:cNvSpPr txBox="1"/>
                <p:nvPr/>
              </p:nvSpPr>
              <p:spPr>
                <a:xfrm>
                  <a:off x="7557231" y="3930809"/>
                  <a:ext cx="17966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9413D8A-540C-4715-A9B1-A19E75AC2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231" y="3930809"/>
                  <a:ext cx="179667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15B46FD-908F-48E8-BA8B-2F88D7EDCE9C}"/>
                    </a:ext>
                  </a:extLst>
                </p:cNvPr>
                <p:cNvSpPr txBox="1"/>
                <p:nvPr/>
              </p:nvSpPr>
              <p:spPr>
                <a:xfrm>
                  <a:off x="5725441" y="6986901"/>
                  <a:ext cx="17966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15B46FD-908F-48E8-BA8B-2F88D7EDC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441" y="6986901"/>
                  <a:ext cx="179667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010183A-B110-4421-BBBE-F89775ACE53B}"/>
                    </a:ext>
                  </a:extLst>
                </p:cNvPr>
                <p:cNvSpPr txBox="1"/>
                <p:nvPr/>
              </p:nvSpPr>
              <p:spPr>
                <a:xfrm>
                  <a:off x="3897470" y="10962825"/>
                  <a:ext cx="17966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1     2     3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010183A-B110-4421-BBBE-F89775ACE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470" y="10962825"/>
                  <a:ext cx="179667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C86DC42-0DEA-419E-8A64-B27CDEF47027}"/>
                    </a:ext>
                  </a:extLst>
                </p:cNvPr>
                <p:cNvSpPr txBox="1"/>
                <p:nvPr/>
              </p:nvSpPr>
              <p:spPr>
                <a:xfrm>
                  <a:off x="8382313" y="2574130"/>
                  <a:ext cx="114190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C86DC42-0DEA-419E-8A64-B27CDEF47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313" y="2574130"/>
                  <a:ext cx="1141906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2DA55A6D-8FC3-4CDF-A563-AE034B5AB2D0}"/>
                    </a:ext>
                  </a:extLst>
                </p:cNvPr>
                <p:cNvSpPr txBox="1"/>
                <p:nvPr/>
              </p:nvSpPr>
              <p:spPr>
                <a:xfrm>
                  <a:off x="2554314" y="3704138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2DA55A6D-8FC3-4CDF-A563-AE034B5AB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314" y="3704138"/>
                  <a:ext cx="52424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4B03791-8E41-4D5B-BC5C-A2A81ADD11D4}"/>
                    </a:ext>
                  </a:extLst>
                </p:cNvPr>
                <p:cNvSpPr txBox="1"/>
                <p:nvPr/>
              </p:nvSpPr>
              <p:spPr>
                <a:xfrm>
                  <a:off x="6330919" y="3709736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4B03791-8E41-4D5B-BC5C-A2A81ADD1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919" y="3709736"/>
                  <a:ext cx="52424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112566B-182D-4BEF-B3D1-E078D81C37D6}"/>
                    </a:ext>
                  </a:extLst>
                </p:cNvPr>
                <p:cNvSpPr txBox="1"/>
                <p:nvPr/>
              </p:nvSpPr>
              <p:spPr>
                <a:xfrm>
                  <a:off x="8058792" y="6792764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112566B-182D-4BEF-B3D1-E078D81C3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792" y="6792764"/>
                  <a:ext cx="5242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066EDA8-7638-41AB-9558-FC0630410112}"/>
                </a:ext>
              </a:extLst>
            </p:cNvPr>
            <p:cNvSpPr/>
            <p:nvPr/>
          </p:nvSpPr>
          <p:spPr>
            <a:xfrm>
              <a:off x="2201780" y="2621481"/>
              <a:ext cx="419917" cy="419917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992C480-E329-4ED5-A9CF-1C7DBA601B2C}"/>
                    </a:ext>
                  </a:extLst>
                </p:cNvPr>
                <p:cNvSpPr txBox="1"/>
                <p:nvPr/>
              </p:nvSpPr>
              <p:spPr>
                <a:xfrm>
                  <a:off x="2649775" y="9970396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992C480-E329-4ED5-A9CF-1C7DBA601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9775" y="9970396"/>
                  <a:ext cx="524243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2848C7E-04F5-4DD9-AA74-5D63EFAEA324}"/>
                    </a:ext>
                  </a:extLst>
                </p:cNvPr>
                <p:cNvSpPr txBox="1"/>
                <p:nvPr/>
              </p:nvSpPr>
              <p:spPr>
                <a:xfrm>
                  <a:off x="6510581" y="9927329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2848C7E-04F5-4DD9-AA74-5D63EFAEA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581" y="9927329"/>
                  <a:ext cx="524243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88FA141-0FC6-4515-9E7E-15B506F3686E}"/>
                    </a:ext>
                  </a:extLst>
                </p:cNvPr>
                <p:cNvSpPr txBox="1"/>
                <p:nvPr/>
              </p:nvSpPr>
              <p:spPr>
                <a:xfrm>
                  <a:off x="4680054" y="13715105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88FA141-0FC6-4515-9E7E-15B506F36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054" y="13715105"/>
                  <a:ext cx="524243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CDD3908-CADF-4213-A2CE-BEBB03C75D70}"/>
                    </a:ext>
                  </a:extLst>
                </p:cNvPr>
                <p:cNvSpPr txBox="1"/>
                <p:nvPr/>
              </p:nvSpPr>
              <p:spPr>
                <a:xfrm>
                  <a:off x="1022267" y="6747955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CDD3908-CADF-4213-A2CE-BEBB03C75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67" y="6747955"/>
                  <a:ext cx="5242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4BB34C3-7F5C-43E6-B878-DD62B8E0BCD5}"/>
                </a:ext>
              </a:extLst>
            </p:cNvPr>
            <p:cNvSpPr txBox="1"/>
            <p:nvPr/>
          </p:nvSpPr>
          <p:spPr>
            <a:xfrm>
              <a:off x="8745774" y="5236929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DAAD6B1-090E-40A7-8D3F-F593D3F9A42C}"/>
                </a:ext>
              </a:extLst>
            </p:cNvPr>
            <p:cNvSpPr txBox="1"/>
            <p:nvPr/>
          </p:nvSpPr>
          <p:spPr>
            <a:xfrm>
              <a:off x="845989" y="5774060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D80D94A-5907-4DC9-B581-8B0D32FF8D25}"/>
                </a:ext>
              </a:extLst>
            </p:cNvPr>
            <p:cNvSpPr txBox="1"/>
            <p:nvPr/>
          </p:nvSpPr>
          <p:spPr>
            <a:xfrm>
              <a:off x="2466364" y="2750721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FF4492F8-675B-4752-8FD9-A0C0CAB09EC7}"/>
                    </a:ext>
                  </a:extLst>
                </p:cNvPr>
                <p:cNvSpPr txBox="1"/>
                <p:nvPr/>
              </p:nvSpPr>
              <p:spPr>
                <a:xfrm>
                  <a:off x="4368534" y="9357514"/>
                  <a:ext cx="1141906" cy="729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FF4492F8-675B-4752-8FD9-A0C0CAB09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534" y="9357514"/>
                  <a:ext cx="1141906" cy="72975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495DBB5-B918-462C-8589-C33C476C9835}"/>
                </a:ext>
              </a:extLst>
            </p:cNvPr>
            <p:cNvSpPr txBox="1"/>
            <p:nvPr/>
          </p:nvSpPr>
          <p:spPr>
            <a:xfrm>
              <a:off x="3434321" y="8857862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BF4ABE2-31D0-4DC4-9436-970CE741FCF3}"/>
                </a:ext>
              </a:extLst>
            </p:cNvPr>
            <p:cNvSpPr txBox="1"/>
            <p:nvPr/>
          </p:nvSpPr>
          <p:spPr>
            <a:xfrm>
              <a:off x="5945443" y="8171528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DB6F002-C348-412C-ABC2-E373DCA10152}"/>
                </a:ext>
              </a:extLst>
            </p:cNvPr>
            <p:cNvSpPr txBox="1"/>
            <p:nvPr/>
          </p:nvSpPr>
          <p:spPr>
            <a:xfrm>
              <a:off x="7026489" y="2667519"/>
              <a:ext cx="517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5406C3E-385E-4CE2-94F9-D927D89867BF}"/>
                </a:ext>
              </a:extLst>
            </p:cNvPr>
            <p:cNvSpPr txBox="1"/>
            <p:nvPr/>
          </p:nvSpPr>
          <p:spPr>
            <a:xfrm>
              <a:off x="4585678" y="12090065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1097276-9017-416B-89A0-9403FDE844F9}"/>
                    </a:ext>
                  </a:extLst>
                </p:cNvPr>
                <p:cNvSpPr txBox="1"/>
                <p:nvPr/>
              </p:nvSpPr>
              <p:spPr>
                <a:xfrm>
                  <a:off x="293257" y="2608881"/>
                  <a:ext cx="1141906" cy="72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1097276-9017-416B-89A0-9403FDE84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57" y="2608881"/>
                  <a:ext cx="1141906" cy="72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3E6BC677-821E-4D12-880C-76BD0C9A21EF}"/>
                    </a:ext>
                  </a:extLst>
                </p:cNvPr>
                <p:cNvSpPr txBox="1"/>
                <p:nvPr/>
              </p:nvSpPr>
              <p:spPr>
                <a:xfrm>
                  <a:off x="6130708" y="11119517"/>
                  <a:ext cx="1141906" cy="729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3E6BC677-821E-4D12-880C-76BD0C9A2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708" y="11119517"/>
                  <a:ext cx="1141906" cy="72975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462EC76-CCE7-4A10-9F81-B131EA4DAAD1}"/>
                    </a:ext>
                  </a:extLst>
                </p:cNvPr>
                <p:cNvSpPr txBox="1"/>
                <p:nvPr/>
              </p:nvSpPr>
              <p:spPr>
                <a:xfrm>
                  <a:off x="-759243" y="7586040"/>
                  <a:ext cx="2475837" cy="725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312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462EC76-CCE7-4A10-9F81-B131EA4DA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59243" y="7586040"/>
                  <a:ext cx="2475837" cy="72507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9CA55BB-9C86-499D-8A66-D7D52CE22BD2}"/>
                    </a:ext>
                  </a:extLst>
                </p:cNvPr>
                <p:cNvSpPr txBox="1"/>
                <p:nvPr/>
              </p:nvSpPr>
              <p:spPr>
                <a:xfrm>
                  <a:off x="2145357" y="8273384"/>
                  <a:ext cx="1915500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3      1      2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9CA55BB-9C86-499D-8A66-D7D52CE22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357" y="8273384"/>
                  <a:ext cx="1915500" cy="5226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C2C0873-BC7B-4278-B5C2-70185EFBF32E}"/>
                    </a:ext>
                  </a:extLst>
                </p:cNvPr>
                <p:cNvSpPr txBox="1"/>
                <p:nvPr/>
              </p:nvSpPr>
              <p:spPr>
                <a:xfrm>
                  <a:off x="1763292" y="2007651"/>
                  <a:ext cx="1915500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1     3     2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C2C0873-BC7B-4278-B5C2-70185EFBF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292" y="2007651"/>
                  <a:ext cx="1915500" cy="52261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4DB6B0B-ECD7-4F0B-AD3F-1BAC4A274B9D}"/>
                    </a:ext>
                  </a:extLst>
                </p:cNvPr>
                <p:cNvSpPr txBox="1"/>
                <p:nvPr/>
              </p:nvSpPr>
              <p:spPr>
                <a:xfrm>
                  <a:off x="5762702" y="2019622"/>
                  <a:ext cx="1915500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1     3     2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4DB6B0B-ECD7-4F0B-AD3F-1BAC4A274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702" y="2019622"/>
                  <a:ext cx="1915500" cy="52261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D350C64-63F5-4504-8D9C-989A216D9C8F}"/>
                </a:ext>
              </a:extLst>
            </p:cNvPr>
            <p:cNvSpPr/>
            <p:nvPr/>
          </p:nvSpPr>
          <p:spPr>
            <a:xfrm>
              <a:off x="4717322" y="12551756"/>
              <a:ext cx="419917" cy="41991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8C96C49-FF3D-4D57-8C6B-85458E1C0D35}"/>
                </a:ext>
              </a:extLst>
            </p:cNvPr>
            <p:cNvSpPr/>
            <p:nvPr/>
          </p:nvSpPr>
          <p:spPr>
            <a:xfrm>
              <a:off x="6804955" y="1488242"/>
              <a:ext cx="419917" cy="41991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EBDE73-CF1E-465F-A599-6AC90B2873CA}"/>
                </a:ext>
              </a:extLst>
            </p:cNvPr>
            <p:cNvSpPr/>
            <p:nvPr/>
          </p:nvSpPr>
          <p:spPr>
            <a:xfrm>
              <a:off x="636030" y="5087358"/>
              <a:ext cx="419917" cy="41991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83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A2DA93A-8199-49E6-A000-BC22304E0E07}"/>
              </a:ext>
            </a:extLst>
          </p:cNvPr>
          <p:cNvGrpSpPr/>
          <p:nvPr/>
        </p:nvGrpSpPr>
        <p:grpSpPr>
          <a:xfrm>
            <a:off x="-302043" y="-7693293"/>
            <a:ext cx="11446201" cy="12818098"/>
            <a:chOff x="-759243" y="1420227"/>
            <a:chExt cx="11446201" cy="1281809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2C19DB-4109-4C9B-981A-3D9BCA129400}"/>
                </a:ext>
              </a:extLst>
            </p:cNvPr>
            <p:cNvGrpSpPr/>
            <p:nvPr/>
          </p:nvGrpSpPr>
          <p:grpSpPr>
            <a:xfrm>
              <a:off x="555352" y="4478169"/>
              <a:ext cx="1180089" cy="2295874"/>
              <a:chOff x="985309" y="2383794"/>
              <a:chExt cx="1405308" cy="27340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77CCED2-C4AE-4AB8-AD89-44E4DCC13887}"/>
                  </a:ext>
                </a:extLst>
              </p:cNvPr>
              <p:cNvGrpSpPr/>
              <p:nvPr/>
            </p:nvGrpSpPr>
            <p:grpSpPr>
              <a:xfrm>
                <a:off x="1336777" y="4407267"/>
                <a:ext cx="1053840" cy="710566"/>
                <a:chOff x="374149" y="458371"/>
                <a:chExt cx="702935" cy="710566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DAE20E0-678A-4BD9-91DB-53F31467D8FF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EFFB5482-9606-4670-9E59-9DA916B65308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2A1FEE0-E15C-4618-B7CA-36070AB7A67B}"/>
                  </a:ext>
                </a:extLst>
              </p:cNvPr>
              <p:cNvGrpSpPr/>
              <p:nvPr/>
            </p:nvGrpSpPr>
            <p:grpSpPr>
              <a:xfrm>
                <a:off x="985309" y="3696700"/>
                <a:ext cx="702935" cy="710566"/>
                <a:chOff x="374149" y="458371"/>
                <a:chExt cx="702935" cy="710566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05966B0-612A-47CE-8C0B-F25542863542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3DC937B-0F5F-4406-A708-FC8CEA012552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C41BFD5-7F39-4D89-97A9-20F78A24B0E2}"/>
                  </a:ext>
                </a:extLst>
              </p:cNvPr>
              <p:cNvGrpSpPr/>
              <p:nvPr/>
            </p:nvGrpSpPr>
            <p:grpSpPr>
              <a:xfrm flipH="1">
                <a:off x="985461" y="3045336"/>
                <a:ext cx="702654" cy="684353"/>
                <a:chOff x="535616" y="2415540"/>
                <a:chExt cx="481162" cy="468630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2290A97-3E49-44CF-8FFC-9CE2B70666E6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06EF230-A54E-4533-8882-D005E785DBE2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FDD0A36-8E08-4345-B996-BEE710012BEC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3E8E7D8-1D15-48C3-8A86-B323AD3356C8}"/>
                  </a:ext>
                </a:extLst>
              </p:cNvPr>
              <p:cNvGrpSpPr/>
              <p:nvPr/>
            </p:nvGrpSpPr>
            <p:grpSpPr>
              <a:xfrm flipH="1">
                <a:off x="1687963" y="2399829"/>
                <a:ext cx="702654" cy="684353"/>
                <a:chOff x="535616" y="2415540"/>
                <a:chExt cx="481162" cy="468630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62E77FC8-00DC-4874-BFF7-07DB06C9D0C9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7A2C352-E71B-4B53-93D0-FA8BF4D23598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E122CF10-C00B-4897-82A4-3BA274CB73B1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872182E-C80C-440C-B788-9F65B1352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4135" y="3084182"/>
                <a:ext cx="1402" cy="13230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FC9A9E-47DD-448C-8879-24129E58B055}"/>
                  </a:ext>
                </a:extLst>
              </p:cNvPr>
              <p:cNvCxnSpPr>
                <a:cxnSpLocks/>
                <a:endCxn id="12" idx="7"/>
              </p:cNvCxnSpPr>
              <p:nvPr/>
            </p:nvCxnSpPr>
            <p:spPr>
              <a:xfrm flipH="1">
                <a:off x="985668" y="2383794"/>
                <a:ext cx="5180" cy="6615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B79C04-EBCA-4C8D-B803-15A5CE8D4A50}"/>
                </a:ext>
              </a:extLst>
            </p:cNvPr>
            <p:cNvGrpSpPr/>
            <p:nvPr/>
          </p:nvGrpSpPr>
          <p:grpSpPr>
            <a:xfrm>
              <a:off x="2122250" y="1421259"/>
              <a:ext cx="1180089" cy="2295874"/>
              <a:chOff x="3281405" y="512437"/>
              <a:chExt cx="1405308" cy="273403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932BE68-184A-4E98-A31D-1B55B4898242}"/>
                  </a:ext>
                </a:extLst>
              </p:cNvPr>
              <p:cNvGrpSpPr/>
              <p:nvPr/>
            </p:nvGrpSpPr>
            <p:grpSpPr>
              <a:xfrm>
                <a:off x="3632873" y="2535910"/>
                <a:ext cx="1053840" cy="710566"/>
                <a:chOff x="374149" y="458371"/>
                <a:chExt cx="702935" cy="710566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A7BE9E2-195C-45B6-B402-75C78FB9B1D9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EA0674C5-781C-4D61-AC7D-22952DB6F8B7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5D33029-EAF5-46EA-A8E5-05AC9FBDFC14}"/>
                  </a:ext>
                </a:extLst>
              </p:cNvPr>
              <p:cNvGrpSpPr/>
              <p:nvPr/>
            </p:nvGrpSpPr>
            <p:grpSpPr>
              <a:xfrm>
                <a:off x="3281405" y="1825343"/>
                <a:ext cx="702935" cy="710566"/>
                <a:chOff x="374149" y="458371"/>
                <a:chExt cx="702935" cy="710566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2FCE8D6-8936-4374-B400-114B82791658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F901D8D-439B-42F4-954F-869BC40D87A1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BB1FF34-38EC-48C4-9CD0-5CD6A68DE993}"/>
                  </a:ext>
                </a:extLst>
              </p:cNvPr>
              <p:cNvGrpSpPr/>
              <p:nvPr/>
            </p:nvGrpSpPr>
            <p:grpSpPr>
              <a:xfrm flipH="1">
                <a:off x="3984059" y="528472"/>
                <a:ext cx="702654" cy="684353"/>
                <a:chOff x="535616" y="2415540"/>
                <a:chExt cx="481162" cy="46863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8E99154B-070C-4F12-BD01-7F66D3796CB2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6BBA12B-7CFB-4D86-9610-BE014CBEF9FD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28F01467-08FB-4EA7-9839-1D19ED7A1621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18C0DE9-7D74-4CBE-9D56-CA306F24C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231" y="1212825"/>
                <a:ext cx="1402" cy="13230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6B5AF0-4922-4E21-84A2-8D4A05A24284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 flipH="1">
                <a:off x="3281826" y="512437"/>
                <a:ext cx="5118" cy="1312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041A229-A593-4D45-B391-CCC39AE37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381" y="1202665"/>
                <a:ext cx="1740" cy="6675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93D5B6-3202-49B5-8900-7696BC371BD2}"/>
                </a:ext>
              </a:extLst>
            </p:cNvPr>
            <p:cNvGrpSpPr/>
            <p:nvPr/>
          </p:nvGrpSpPr>
          <p:grpSpPr>
            <a:xfrm>
              <a:off x="6130708" y="1420227"/>
              <a:ext cx="1180521" cy="2282409"/>
              <a:chOff x="6846948" y="528472"/>
              <a:chExt cx="1405822" cy="271800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05B0315-4FCE-490A-9362-8344479F7B19}"/>
                  </a:ext>
                </a:extLst>
              </p:cNvPr>
              <p:cNvGrpSpPr/>
              <p:nvPr/>
            </p:nvGrpSpPr>
            <p:grpSpPr>
              <a:xfrm>
                <a:off x="6846948" y="2535910"/>
                <a:ext cx="1053840" cy="710566"/>
                <a:chOff x="374149" y="458371"/>
                <a:chExt cx="702935" cy="710566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F050239-F624-4D2D-BA5B-B1CD08F08E5E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8ED1BE1-A89C-4110-884D-7F251489D05D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8DF1779-94A4-4BB8-9892-62844D37CDF5}"/>
                  </a:ext>
                </a:extLst>
              </p:cNvPr>
              <p:cNvGrpSpPr/>
              <p:nvPr/>
            </p:nvGrpSpPr>
            <p:grpSpPr>
              <a:xfrm>
                <a:off x="7549835" y="1825342"/>
                <a:ext cx="702935" cy="710566"/>
                <a:chOff x="374149" y="458371"/>
                <a:chExt cx="702935" cy="710566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DA73A6A-2C2F-409C-8B99-512584814BD1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4BCDAB3D-411C-4249-A2D5-159C99BECE34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49A765-9AE9-44A9-AE75-231718710233}"/>
                  </a:ext>
                </a:extLst>
              </p:cNvPr>
              <p:cNvGrpSpPr/>
              <p:nvPr/>
            </p:nvGrpSpPr>
            <p:grpSpPr>
              <a:xfrm flipH="1">
                <a:off x="7549694" y="540567"/>
                <a:ext cx="702654" cy="684353"/>
                <a:chOff x="535616" y="2415540"/>
                <a:chExt cx="481162" cy="46863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478D646-4270-4B43-ACD8-48DA235A9324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D2783AF-F366-4A61-9A2C-0790D69E7E3B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FDB7E417-7E52-49E9-A1E8-CAB45426027A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363A80D-D067-4BF4-9EDE-703E9E90D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0946" y="1224920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A8E476B-2F3A-4E53-AC01-9AB5299AE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7462" y="528472"/>
                <a:ext cx="0" cy="20079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E8C4011-8DCB-46D3-8A75-2C45B8DC3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1096" y="1214760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136B22-78B2-46DA-9F5B-0AF80B6F195B}"/>
                </a:ext>
              </a:extLst>
            </p:cNvPr>
            <p:cNvGrpSpPr/>
            <p:nvPr/>
          </p:nvGrpSpPr>
          <p:grpSpPr>
            <a:xfrm>
              <a:off x="7865326" y="4514078"/>
              <a:ext cx="1180521" cy="2259964"/>
              <a:chOff x="9506552" y="3119107"/>
              <a:chExt cx="1405822" cy="269127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0EA9A18-9C55-4E00-991C-9BDC1ED5ED32}"/>
                  </a:ext>
                </a:extLst>
              </p:cNvPr>
              <p:cNvGrpSpPr/>
              <p:nvPr/>
            </p:nvGrpSpPr>
            <p:grpSpPr>
              <a:xfrm>
                <a:off x="9506552" y="4440257"/>
                <a:ext cx="1053840" cy="710566"/>
                <a:chOff x="374149" y="458371"/>
                <a:chExt cx="702935" cy="710566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81BF005-A1CD-44CA-87F7-A4DA63493EA7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F9CCF82-652B-4068-8C6E-4340F46CD1D9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58F348E-2B40-45B1-8850-D181DC6EB2DA}"/>
                  </a:ext>
                </a:extLst>
              </p:cNvPr>
              <p:cNvGrpSpPr/>
              <p:nvPr/>
            </p:nvGrpSpPr>
            <p:grpSpPr>
              <a:xfrm>
                <a:off x="10209439" y="3729689"/>
                <a:ext cx="702935" cy="710566"/>
                <a:chOff x="374149" y="458371"/>
                <a:chExt cx="702935" cy="710566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7E547564-4521-46A8-BBC8-F754761467E6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9A76DAB0-2828-48EE-B661-74363EAA5F34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D643452-A07D-46DB-9DD1-72079B843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10550" y="3129267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4F81E63-F3AB-4896-9ED2-1D7B40423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1130" y="3127300"/>
                <a:ext cx="0" cy="13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797A681-2484-4B5D-A8E9-708FF0CCB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0700" y="3119107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10F18C2-7D01-4A5D-AE91-70D1BB49C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4420" y="4934952"/>
                <a:ext cx="0" cy="875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060E19D-8CFF-409B-BC95-B6C7874ECB7C}"/>
                </a:ext>
              </a:extLst>
            </p:cNvPr>
            <p:cNvGrpSpPr/>
            <p:nvPr/>
          </p:nvGrpSpPr>
          <p:grpSpPr>
            <a:xfrm flipH="1">
              <a:off x="6036015" y="7502221"/>
              <a:ext cx="1180521" cy="2468175"/>
              <a:chOff x="9658952" y="3271507"/>
              <a:chExt cx="1405822" cy="293922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A67609E-D827-484D-A694-87F157FC5EA8}"/>
                  </a:ext>
                </a:extLst>
              </p:cNvPr>
              <p:cNvGrpSpPr/>
              <p:nvPr/>
            </p:nvGrpSpPr>
            <p:grpSpPr>
              <a:xfrm>
                <a:off x="9658952" y="4592657"/>
                <a:ext cx="1053840" cy="710566"/>
                <a:chOff x="374149" y="458371"/>
                <a:chExt cx="702935" cy="710566"/>
              </a:xfrm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4071547-9BAA-4726-875A-6B6D2C6A697E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0B3B190-6F0E-442C-B945-ACCC84C85A3B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956B297-63FA-4F70-8CFB-34D5DFB9516F}"/>
                  </a:ext>
                </a:extLst>
              </p:cNvPr>
              <p:cNvGrpSpPr/>
              <p:nvPr/>
            </p:nvGrpSpPr>
            <p:grpSpPr>
              <a:xfrm>
                <a:off x="10361839" y="3882089"/>
                <a:ext cx="702935" cy="710566"/>
                <a:chOff x="374149" y="458371"/>
                <a:chExt cx="702935" cy="710566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A17D1749-0EF1-45D7-97C0-613F91959339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12333D9D-02A5-4D20-A80F-A26F07E21F04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DF1151D-9000-4ACB-91C0-8B21885FE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2950" y="3281667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F7F0A57-B21C-407C-8D68-F01F5B922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530" y="3279700"/>
                <a:ext cx="0" cy="13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CE5B67F-DF18-4454-8003-0AF676346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3100" y="3271507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B27499A-2064-43F1-B93B-DD76577B5E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77489" y="5267182"/>
                <a:ext cx="9337" cy="9435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99052B4-7A98-4978-AF74-D28A8DAE8BE1}"/>
                </a:ext>
              </a:extLst>
            </p:cNvPr>
            <p:cNvGrpSpPr/>
            <p:nvPr/>
          </p:nvGrpSpPr>
          <p:grpSpPr>
            <a:xfrm>
              <a:off x="4203777" y="11477513"/>
              <a:ext cx="1193645" cy="2337759"/>
              <a:chOff x="3284684" y="7642619"/>
              <a:chExt cx="1421450" cy="278391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36470F0-AFFE-450A-B274-F58FEE367B97}"/>
                  </a:ext>
                </a:extLst>
              </p:cNvPr>
              <p:cNvGrpSpPr/>
              <p:nvPr/>
            </p:nvGrpSpPr>
            <p:grpSpPr>
              <a:xfrm flipH="1">
                <a:off x="3632591" y="9384231"/>
                <a:ext cx="1072746" cy="710566"/>
                <a:chOff x="374149" y="458371"/>
                <a:chExt cx="702935" cy="710566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154BABC-E619-4D82-A2B4-04E620EC7A30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267763D-0798-44B6-88F7-CC7E214A6E6C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7ACA24D-4221-4F9D-A62B-7B7571D9FCCA}"/>
                  </a:ext>
                </a:extLst>
              </p:cNvPr>
              <p:cNvGrpSpPr/>
              <p:nvPr/>
            </p:nvGrpSpPr>
            <p:grpSpPr>
              <a:xfrm flipH="1">
                <a:off x="3284684" y="8253201"/>
                <a:ext cx="705051" cy="710566"/>
                <a:chOff x="374149" y="458371"/>
                <a:chExt cx="702935" cy="710566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2DB7CDA4-C32D-4B17-8915-0252846A20A7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23D77E26-9936-4A64-AB3F-91C5020560DF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EF21719-38BC-454F-9232-E71854A4A0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6509" y="7652779"/>
                <a:ext cx="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F4EE2B1-9768-435A-83BE-39601BAB8A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5929" y="7650812"/>
                <a:ext cx="0" cy="13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EEB2E45-CE4D-4770-A6AA-C273E66278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89699" y="7642619"/>
                <a:ext cx="1740" cy="61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8FD28B6-A83E-4777-8ACE-800C76B784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0381" y="9850537"/>
                <a:ext cx="0" cy="57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3516C87-0795-44AF-B895-908781E1A3D4}"/>
                  </a:ext>
                </a:extLst>
              </p:cNvPr>
              <p:cNvGrpSpPr/>
              <p:nvPr/>
            </p:nvGrpSpPr>
            <p:grpSpPr>
              <a:xfrm>
                <a:off x="3635131" y="8949053"/>
                <a:ext cx="1071003" cy="468630"/>
                <a:chOff x="3646416" y="8949053"/>
                <a:chExt cx="1057178" cy="468630"/>
              </a:xfrm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291B6DB8-460B-47E8-98A3-B7DFD45A48CF}"/>
                    </a:ext>
                  </a:extLst>
                </p:cNvPr>
                <p:cNvSpPr/>
                <p:nvPr/>
              </p:nvSpPr>
              <p:spPr>
                <a:xfrm flipH="1">
                  <a:off x="3646416" y="8949053"/>
                  <a:ext cx="1057178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58BEF990-32D6-4DDE-AAD0-84988E71FE92}"/>
                    </a:ext>
                  </a:extLst>
                </p:cNvPr>
                <p:cNvSpPr/>
                <p:nvPr/>
              </p:nvSpPr>
              <p:spPr>
                <a:xfrm flipH="1">
                  <a:off x="4080879" y="9114788"/>
                  <a:ext cx="189001" cy="8382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74DCD317-C920-4A83-953F-7A63F30A219C}"/>
                    </a:ext>
                  </a:extLst>
                </p:cNvPr>
                <p:cNvSpPr/>
                <p:nvPr/>
              </p:nvSpPr>
              <p:spPr>
                <a:xfrm>
                  <a:off x="3646417" y="8949053"/>
                  <a:ext cx="1037771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80F7A9-1474-4E67-B4F7-D3260B90D4D7}"/>
                </a:ext>
              </a:extLst>
            </p:cNvPr>
            <p:cNvCxnSpPr>
              <a:cxnSpLocks/>
            </p:cNvCxnSpPr>
            <p:nvPr/>
          </p:nvCxnSpPr>
          <p:spPr>
            <a:xfrm>
              <a:off x="3963770" y="1685572"/>
              <a:ext cx="150632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561EA43-632C-4B8E-882E-D53003F347F3}"/>
                </a:ext>
              </a:extLst>
            </p:cNvPr>
            <p:cNvCxnSpPr>
              <a:cxnSpLocks/>
            </p:cNvCxnSpPr>
            <p:nvPr/>
          </p:nvCxnSpPr>
          <p:spPr>
            <a:xfrm>
              <a:off x="8086741" y="2667724"/>
              <a:ext cx="660367" cy="1329464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05D3B6B-F7E3-4879-AD4C-C50B474A3137}"/>
                </a:ext>
              </a:extLst>
            </p:cNvPr>
            <p:cNvSpPr/>
            <p:nvPr/>
          </p:nvSpPr>
          <p:spPr>
            <a:xfrm>
              <a:off x="6131707" y="8095380"/>
              <a:ext cx="419917" cy="419917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BDABF80-8B8B-4C41-882C-7EA98E50C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790" y="2692676"/>
              <a:ext cx="702764" cy="1304512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EA4DD21-D631-40E7-97A3-82CED4B56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653" y="7009566"/>
              <a:ext cx="639473" cy="1310774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BDD50E1-6FA3-46E7-8B78-2018967BF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0415" y="7009566"/>
              <a:ext cx="705678" cy="1349759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941D717-F1AF-483E-AD6E-C3ED976BC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729" y="10584920"/>
              <a:ext cx="705678" cy="1349759"/>
            </a:xfrm>
            <a:prstGeom prst="straightConnector1">
              <a:avLst/>
            </a:prstGeom>
            <a:ln w="571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67AA55D-F3E5-4BA5-9A01-66F8A127E6D9}"/>
                </a:ext>
              </a:extLst>
            </p:cNvPr>
            <p:cNvCxnSpPr>
              <a:cxnSpLocks/>
            </p:cNvCxnSpPr>
            <p:nvPr/>
          </p:nvCxnSpPr>
          <p:spPr>
            <a:xfrm>
              <a:off x="3269294" y="10616133"/>
              <a:ext cx="705678" cy="1349759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8638E33-D7A8-435C-8AE2-BE1EC4DE11E6}"/>
                    </a:ext>
                  </a:extLst>
                </p:cNvPr>
                <p:cNvSpPr txBox="1"/>
                <p:nvPr/>
              </p:nvSpPr>
              <p:spPr>
                <a:xfrm>
                  <a:off x="3698112" y="1769944"/>
                  <a:ext cx="2167257" cy="742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132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8638E33-D7A8-435C-8AE2-BE1EC4DE1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112" y="1769944"/>
                  <a:ext cx="2167257" cy="7425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454310D6-0743-40DC-BC4C-22D62364BB48}"/>
                </a:ext>
              </a:extLst>
            </p:cNvPr>
            <p:cNvSpPr/>
            <p:nvPr/>
          </p:nvSpPr>
          <p:spPr>
            <a:xfrm rot="8100000">
              <a:off x="3829114" y="8027872"/>
              <a:ext cx="2224554" cy="2224554"/>
            </a:xfrm>
            <a:prstGeom prst="arc">
              <a:avLst/>
            </a:prstGeom>
            <a:ln w="57150">
              <a:solidFill>
                <a:schemeClr val="accent4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3365985-162E-4CD5-9FC6-D7C60A33FF27}"/>
                    </a:ext>
                  </a:extLst>
                </p:cNvPr>
                <p:cNvSpPr txBox="1"/>
                <p:nvPr/>
              </p:nvSpPr>
              <p:spPr>
                <a:xfrm>
                  <a:off x="8211121" y="7656016"/>
                  <a:ext cx="2475837" cy="716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3365985-162E-4CD5-9FC6-D7C60A33F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1121" y="7656016"/>
                  <a:ext cx="2475837" cy="716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B9BE15E-A033-48EE-ACF1-EE4EFDFA3A58}"/>
                </a:ext>
              </a:extLst>
            </p:cNvPr>
            <p:cNvGrpSpPr/>
            <p:nvPr/>
          </p:nvGrpSpPr>
          <p:grpSpPr>
            <a:xfrm>
              <a:off x="2397707" y="7036831"/>
              <a:ext cx="1406698" cy="2991242"/>
              <a:chOff x="2397707" y="7732199"/>
              <a:chExt cx="1181610" cy="229587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4234072-8AE2-4D61-9AC8-70E5F6BEA51B}"/>
                  </a:ext>
                </a:extLst>
              </p:cNvPr>
              <p:cNvGrpSpPr/>
              <p:nvPr/>
            </p:nvGrpSpPr>
            <p:grpSpPr>
              <a:xfrm>
                <a:off x="2399229" y="9431384"/>
                <a:ext cx="884948" cy="596689"/>
                <a:chOff x="374149" y="458371"/>
                <a:chExt cx="702935" cy="710566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CB88905-70E8-47AB-865E-0E0FA023D0A9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EB32A7B-3768-4354-A2F7-3E55C6C290F3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C544F72-23ED-451F-B584-8CAAE142C361}"/>
                  </a:ext>
                </a:extLst>
              </p:cNvPr>
              <p:cNvGrpSpPr/>
              <p:nvPr/>
            </p:nvGrpSpPr>
            <p:grpSpPr>
              <a:xfrm>
                <a:off x="2989037" y="8858546"/>
                <a:ext cx="590280" cy="596689"/>
                <a:chOff x="374149" y="458371"/>
                <a:chExt cx="702935" cy="710566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79AAA69-7052-4C6D-A89F-FC651185FF6D}"/>
                    </a:ext>
                  </a:extLst>
                </p:cNvPr>
                <p:cNvSpPr/>
                <p:nvPr/>
              </p:nvSpPr>
              <p:spPr>
                <a:xfrm>
                  <a:off x="374149" y="458372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E55142A6-9AA0-41F0-9BD1-026A7CCE9B8D}"/>
                    </a:ext>
                  </a:extLst>
                </p:cNvPr>
                <p:cNvSpPr/>
                <p:nvPr/>
              </p:nvSpPr>
              <p:spPr>
                <a:xfrm flipH="1">
                  <a:off x="725335" y="458371"/>
                  <a:ext cx="351749" cy="710565"/>
                </a:xfrm>
                <a:custGeom>
                  <a:avLst/>
                  <a:gdLst>
                    <a:gd name="connsiteX0" fmla="*/ 7332 w 358712"/>
                    <a:gd name="connsiteY0" fmla="*/ 0 h 845820"/>
                    <a:gd name="connsiteX1" fmla="*/ 7332 w 358712"/>
                    <a:gd name="connsiteY1" fmla="*/ 104775 h 845820"/>
                    <a:gd name="connsiteX2" fmla="*/ 83532 w 358712"/>
                    <a:gd name="connsiteY2" fmla="*/ 188595 h 845820"/>
                    <a:gd name="connsiteX3" fmla="*/ 218787 w 358712"/>
                    <a:gd name="connsiteY3" fmla="*/ 253365 h 845820"/>
                    <a:gd name="connsiteX4" fmla="*/ 321657 w 358712"/>
                    <a:gd name="connsiteY4" fmla="*/ 327660 h 845820"/>
                    <a:gd name="connsiteX5" fmla="*/ 355947 w 358712"/>
                    <a:gd name="connsiteY5" fmla="*/ 401955 h 845820"/>
                    <a:gd name="connsiteX6" fmla="*/ 355947 w 358712"/>
                    <a:gd name="connsiteY6" fmla="*/ 693420 h 845820"/>
                    <a:gd name="connsiteX7" fmla="*/ 350232 w 358712"/>
                    <a:gd name="connsiteY7" fmla="*/ 845820 h 845820"/>
                    <a:gd name="connsiteX0" fmla="*/ 7332 w 358712"/>
                    <a:gd name="connsiteY0" fmla="*/ 0 h 742950"/>
                    <a:gd name="connsiteX1" fmla="*/ 7332 w 358712"/>
                    <a:gd name="connsiteY1" fmla="*/ 104775 h 742950"/>
                    <a:gd name="connsiteX2" fmla="*/ 83532 w 358712"/>
                    <a:gd name="connsiteY2" fmla="*/ 188595 h 742950"/>
                    <a:gd name="connsiteX3" fmla="*/ 218787 w 358712"/>
                    <a:gd name="connsiteY3" fmla="*/ 253365 h 742950"/>
                    <a:gd name="connsiteX4" fmla="*/ 321657 w 358712"/>
                    <a:gd name="connsiteY4" fmla="*/ 327660 h 742950"/>
                    <a:gd name="connsiteX5" fmla="*/ 355947 w 358712"/>
                    <a:gd name="connsiteY5" fmla="*/ 401955 h 742950"/>
                    <a:gd name="connsiteX6" fmla="*/ 355947 w 358712"/>
                    <a:gd name="connsiteY6" fmla="*/ 693420 h 742950"/>
                    <a:gd name="connsiteX7" fmla="*/ 355947 w 358712"/>
                    <a:gd name="connsiteY7" fmla="*/ 742950 h 742950"/>
                    <a:gd name="connsiteX0" fmla="*/ 7332 w 358097"/>
                    <a:gd name="connsiteY0" fmla="*/ 0 h 742950"/>
                    <a:gd name="connsiteX1" fmla="*/ 7332 w 358097"/>
                    <a:gd name="connsiteY1" fmla="*/ 104775 h 742950"/>
                    <a:gd name="connsiteX2" fmla="*/ 83532 w 358097"/>
                    <a:gd name="connsiteY2" fmla="*/ 188595 h 742950"/>
                    <a:gd name="connsiteX3" fmla="*/ 218787 w 358097"/>
                    <a:gd name="connsiteY3" fmla="*/ 253365 h 742950"/>
                    <a:gd name="connsiteX4" fmla="*/ 321657 w 358097"/>
                    <a:gd name="connsiteY4" fmla="*/ 327660 h 742950"/>
                    <a:gd name="connsiteX5" fmla="*/ 355947 w 358097"/>
                    <a:gd name="connsiteY5" fmla="*/ 401955 h 742950"/>
                    <a:gd name="connsiteX6" fmla="*/ 354042 w 358097"/>
                    <a:gd name="connsiteY6" fmla="*/ 546735 h 742950"/>
                    <a:gd name="connsiteX7" fmla="*/ 355947 w 358097"/>
                    <a:gd name="connsiteY7" fmla="*/ 742950 h 742950"/>
                    <a:gd name="connsiteX0" fmla="*/ 7332 w 358097"/>
                    <a:gd name="connsiteY0" fmla="*/ 0 h 699135"/>
                    <a:gd name="connsiteX1" fmla="*/ 7332 w 358097"/>
                    <a:gd name="connsiteY1" fmla="*/ 104775 h 699135"/>
                    <a:gd name="connsiteX2" fmla="*/ 83532 w 358097"/>
                    <a:gd name="connsiteY2" fmla="*/ 188595 h 699135"/>
                    <a:gd name="connsiteX3" fmla="*/ 218787 w 358097"/>
                    <a:gd name="connsiteY3" fmla="*/ 253365 h 699135"/>
                    <a:gd name="connsiteX4" fmla="*/ 321657 w 358097"/>
                    <a:gd name="connsiteY4" fmla="*/ 327660 h 699135"/>
                    <a:gd name="connsiteX5" fmla="*/ 355947 w 358097"/>
                    <a:gd name="connsiteY5" fmla="*/ 401955 h 699135"/>
                    <a:gd name="connsiteX6" fmla="*/ 354042 w 358097"/>
                    <a:gd name="connsiteY6" fmla="*/ 546735 h 699135"/>
                    <a:gd name="connsiteX7" fmla="*/ 352137 w 358097"/>
                    <a:gd name="connsiteY7" fmla="*/ 699135 h 699135"/>
                    <a:gd name="connsiteX0" fmla="*/ 7332 w 358097"/>
                    <a:gd name="connsiteY0" fmla="*/ 0 h 714375"/>
                    <a:gd name="connsiteX1" fmla="*/ 7332 w 358097"/>
                    <a:gd name="connsiteY1" fmla="*/ 120015 h 714375"/>
                    <a:gd name="connsiteX2" fmla="*/ 83532 w 358097"/>
                    <a:gd name="connsiteY2" fmla="*/ 203835 h 714375"/>
                    <a:gd name="connsiteX3" fmla="*/ 218787 w 358097"/>
                    <a:gd name="connsiteY3" fmla="*/ 268605 h 714375"/>
                    <a:gd name="connsiteX4" fmla="*/ 321657 w 358097"/>
                    <a:gd name="connsiteY4" fmla="*/ 342900 h 714375"/>
                    <a:gd name="connsiteX5" fmla="*/ 355947 w 358097"/>
                    <a:gd name="connsiteY5" fmla="*/ 417195 h 714375"/>
                    <a:gd name="connsiteX6" fmla="*/ 354042 w 358097"/>
                    <a:gd name="connsiteY6" fmla="*/ 561975 h 714375"/>
                    <a:gd name="connsiteX7" fmla="*/ 352137 w 358097"/>
                    <a:gd name="connsiteY7" fmla="*/ 714375 h 714375"/>
                    <a:gd name="connsiteX0" fmla="*/ 5908 w 356673"/>
                    <a:gd name="connsiteY0" fmla="*/ 0 h 714375"/>
                    <a:gd name="connsiteX1" fmla="*/ 5139 w 356673"/>
                    <a:gd name="connsiteY1" fmla="*/ 49531 h 714375"/>
                    <a:gd name="connsiteX2" fmla="*/ 5908 w 356673"/>
                    <a:gd name="connsiteY2" fmla="*/ 120015 h 714375"/>
                    <a:gd name="connsiteX3" fmla="*/ 82108 w 356673"/>
                    <a:gd name="connsiteY3" fmla="*/ 203835 h 714375"/>
                    <a:gd name="connsiteX4" fmla="*/ 217363 w 356673"/>
                    <a:gd name="connsiteY4" fmla="*/ 268605 h 714375"/>
                    <a:gd name="connsiteX5" fmla="*/ 320233 w 356673"/>
                    <a:gd name="connsiteY5" fmla="*/ 342900 h 714375"/>
                    <a:gd name="connsiteX6" fmla="*/ 354523 w 356673"/>
                    <a:gd name="connsiteY6" fmla="*/ 417195 h 714375"/>
                    <a:gd name="connsiteX7" fmla="*/ 352618 w 356673"/>
                    <a:gd name="connsiteY7" fmla="*/ 561975 h 714375"/>
                    <a:gd name="connsiteX8" fmla="*/ 350713 w 356673"/>
                    <a:gd name="connsiteY8" fmla="*/ 714375 h 714375"/>
                    <a:gd name="connsiteX0" fmla="*/ 5281 w 356046"/>
                    <a:gd name="connsiteY0" fmla="*/ 0 h 714375"/>
                    <a:gd name="connsiteX1" fmla="*/ 6417 w 356046"/>
                    <a:gd name="connsiteY1" fmla="*/ 66676 h 714375"/>
                    <a:gd name="connsiteX2" fmla="*/ 5281 w 356046"/>
                    <a:gd name="connsiteY2" fmla="*/ 120015 h 714375"/>
                    <a:gd name="connsiteX3" fmla="*/ 81481 w 356046"/>
                    <a:gd name="connsiteY3" fmla="*/ 203835 h 714375"/>
                    <a:gd name="connsiteX4" fmla="*/ 216736 w 356046"/>
                    <a:gd name="connsiteY4" fmla="*/ 268605 h 714375"/>
                    <a:gd name="connsiteX5" fmla="*/ 319606 w 356046"/>
                    <a:gd name="connsiteY5" fmla="*/ 342900 h 714375"/>
                    <a:gd name="connsiteX6" fmla="*/ 353896 w 356046"/>
                    <a:gd name="connsiteY6" fmla="*/ 417195 h 714375"/>
                    <a:gd name="connsiteX7" fmla="*/ 351991 w 356046"/>
                    <a:gd name="connsiteY7" fmla="*/ 561975 h 714375"/>
                    <a:gd name="connsiteX8" fmla="*/ 350086 w 356046"/>
                    <a:gd name="connsiteY8" fmla="*/ 714375 h 714375"/>
                    <a:gd name="connsiteX0" fmla="*/ 421 w 351186"/>
                    <a:gd name="connsiteY0" fmla="*/ 0 h 714375"/>
                    <a:gd name="connsiteX1" fmla="*/ 1557 w 351186"/>
                    <a:gd name="connsiteY1" fmla="*/ 66676 h 714375"/>
                    <a:gd name="connsiteX2" fmla="*/ 13756 w 351186"/>
                    <a:gd name="connsiteY2" fmla="*/ 144780 h 714375"/>
                    <a:gd name="connsiteX3" fmla="*/ 76621 w 351186"/>
                    <a:gd name="connsiteY3" fmla="*/ 203835 h 714375"/>
                    <a:gd name="connsiteX4" fmla="*/ 211876 w 351186"/>
                    <a:gd name="connsiteY4" fmla="*/ 268605 h 714375"/>
                    <a:gd name="connsiteX5" fmla="*/ 314746 w 351186"/>
                    <a:gd name="connsiteY5" fmla="*/ 342900 h 714375"/>
                    <a:gd name="connsiteX6" fmla="*/ 349036 w 351186"/>
                    <a:gd name="connsiteY6" fmla="*/ 417195 h 714375"/>
                    <a:gd name="connsiteX7" fmla="*/ 347131 w 351186"/>
                    <a:gd name="connsiteY7" fmla="*/ 561975 h 714375"/>
                    <a:gd name="connsiteX8" fmla="*/ 345226 w 351186"/>
                    <a:gd name="connsiteY8" fmla="*/ 714375 h 714375"/>
                    <a:gd name="connsiteX0" fmla="*/ 421 w 351186"/>
                    <a:gd name="connsiteY0" fmla="*/ 0 h 712470"/>
                    <a:gd name="connsiteX1" fmla="*/ 1557 w 351186"/>
                    <a:gd name="connsiteY1" fmla="*/ 66676 h 712470"/>
                    <a:gd name="connsiteX2" fmla="*/ 13756 w 351186"/>
                    <a:gd name="connsiteY2" fmla="*/ 144780 h 712470"/>
                    <a:gd name="connsiteX3" fmla="*/ 76621 w 351186"/>
                    <a:gd name="connsiteY3" fmla="*/ 203835 h 712470"/>
                    <a:gd name="connsiteX4" fmla="*/ 211876 w 351186"/>
                    <a:gd name="connsiteY4" fmla="*/ 268605 h 712470"/>
                    <a:gd name="connsiteX5" fmla="*/ 314746 w 351186"/>
                    <a:gd name="connsiteY5" fmla="*/ 342900 h 712470"/>
                    <a:gd name="connsiteX6" fmla="*/ 349036 w 351186"/>
                    <a:gd name="connsiteY6" fmla="*/ 417195 h 712470"/>
                    <a:gd name="connsiteX7" fmla="*/ 347131 w 351186"/>
                    <a:gd name="connsiteY7" fmla="*/ 561975 h 712470"/>
                    <a:gd name="connsiteX8" fmla="*/ 347131 w 351186"/>
                    <a:gd name="connsiteY8" fmla="*/ 712470 h 712470"/>
                    <a:gd name="connsiteX0" fmla="*/ 421 w 351801"/>
                    <a:gd name="connsiteY0" fmla="*/ 0 h 712470"/>
                    <a:gd name="connsiteX1" fmla="*/ 1557 w 351801"/>
                    <a:gd name="connsiteY1" fmla="*/ 66676 h 712470"/>
                    <a:gd name="connsiteX2" fmla="*/ 13756 w 351801"/>
                    <a:gd name="connsiteY2" fmla="*/ 144780 h 712470"/>
                    <a:gd name="connsiteX3" fmla="*/ 76621 w 351801"/>
                    <a:gd name="connsiteY3" fmla="*/ 203835 h 712470"/>
                    <a:gd name="connsiteX4" fmla="*/ 211876 w 351801"/>
                    <a:gd name="connsiteY4" fmla="*/ 268605 h 712470"/>
                    <a:gd name="connsiteX5" fmla="*/ 314746 w 351801"/>
                    <a:gd name="connsiteY5" fmla="*/ 342900 h 712470"/>
                    <a:gd name="connsiteX6" fmla="*/ 349036 w 351801"/>
                    <a:gd name="connsiteY6" fmla="*/ 417195 h 712470"/>
                    <a:gd name="connsiteX7" fmla="*/ 349036 w 351801"/>
                    <a:gd name="connsiteY7" fmla="*/ 561975 h 712470"/>
                    <a:gd name="connsiteX8" fmla="*/ 347131 w 351801"/>
                    <a:gd name="connsiteY8" fmla="*/ 712470 h 712470"/>
                    <a:gd name="connsiteX0" fmla="*/ 421 w 351801"/>
                    <a:gd name="connsiteY0" fmla="*/ 0 h 710565"/>
                    <a:gd name="connsiteX1" fmla="*/ 1557 w 351801"/>
                    <a:gd name="connsiteY1" fmla="*/ 66676 h 710565"/>
                    <a:gd name="connsiteX2" fmla="*/ 13756 w 351801"/>
                    <a:gd name="connsiteY2" fmla="*/ 144780 h 710565"/>
                    <a:gd name="connsiteX3" fmla="*/ 76621 w 351801"/>
                    <a:gd name="connsiteY3" fmla="*/ 203835 h 710565"/>
                    <a:gd name="connsiteX4" fmla="*/ 211876 w 351801"/>
                    <a:gd name="connsiteY4" fmla="*/ 268605 h 710565"/>
                    <a:gd name="connsiteX5" fmla="*/ 314746 w 351801"/>
                    <a:gd name="connsiteY5" fmla="*/ 342900 h 710565"/>
                    <a:gd name="connsiteX6" fmla="*/ 349036 w 351801"/>
                    <a:gd name="connsiteY6" fmla="*/ 417195 h 710565"/>
                    <a:gd name="connsiteX7" fmla="*/ 349036 w 351801"/>
                    <a:gd name="connsiteY7" fmla="*/ 561975 h 710565"/>
                    <a:gd name="connsiteX8" fmla="*/ 349036 w 351801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49036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2628"/>
                    <a:gd name="connsiteY0" fmla="*/ 0 h 710565"/>
                    <a:gd name="connsiteX1" fmla="*/ 1557 w 352628"/>
                    <a:gd name="connsiteY1" fmla="*/ 66676 h 710565"/>
                    <a:gd name="connsiteX2" fmla="*/ 13756 w 352628"/>
                    <a:gd name="connsiteY2" fmla="*/ 144780 h 710565"/>
                    <a:gd name="connsiteX3" fmla="*/ 76621 w 352628"/>
                    <a:gd name="connsiteY3" fmla="*/ 203835 h 710565"/>
                    <a:gd name="connsiteX4" fmla="*/ 211876 w 352628"/>
                    <a:gd name="connsiteY4" fmla="*/ 268605 h 710565"/>
                    <a:gd name="connsiteX5" fmla="*/ 314746 w 352628"/>
                    <a:gd name="connsiteY5" fmla="*/ 342900 h 710565"/>
                    <a:gd name="connsiteX6" fmla="*/ 349036 w 352628"/>
                    <a:gd name="connsiteY6" fmla="*/ 417195 h 710565"/>
                    <a:gd name="connsiteX7" fmla="*/ 350941 w 352628"/>
                    <a:gd name="connsiteY7" fmla="*/ 561975 h 710565"/>
                    <a:gd name="connsiteX8" fmla="*/ 350941 w 352628"/>
                    <a:gd name="connsiteY8" fmla="*/ 710565 h 710565"/>
                    <a:gd name="connsiteX0" fmla="*/ 421 w 351749"/>
                    <a:gd name="connsiteY0" fmla="*/ 0 h 710565"/>
                    <a:gd name="connsiteX1" fmla="*/ 1557 w 351749"/>
                    <a:gd name="connsiteY1" fmla="*/ 66676 h 710565"/>
                    <a:gd name="connsiteX2" fmla="*/ 13756 w 351749"/>
                    <a:gd name="connsiteY2" fmla="*/ 144780 h 710565"/>
                    <a:gd name="connsiteX3" fmla="*/ 76621 w 351749"/>
                    <a:gd name="connsiteY3" fmla="*/ 203835 h 710565"/>
                    <a:gd name="connsiteX4" fmla="*/ 211876 w 351749"/>
                    <a:gd name="connsiteY4" fmla="*/ 268605 h 710565"/>
                    <a:gd name="connsiteX5" fmla="*/ 314746 w 351749"/>
                    <a:gd name="connsiteY5" fmla="*/ 342900 h 710565"/>
                    <a:gd name="connsiteX6" fmla="*/ 347131 w 351749"/>
                    <a:gd name="connsiteY6" fmla="*/ 417195 h 710565"/>
                    <a:gd name="connsiteX7" fmla="*/ 350941 w 351749"/>
                    <a:gd name="connsiteY7" fmla="*/ 561975 h 710565"/>
                    <a:gd name="connsiteX8" fmla="*/ 350941 w 351749"/>
                    <a:gd name="connsiteY8" fmla="*/ 710565 h 7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1749" h="710565">
                      <a:moveTo>
                        <a:pt x="421" y="0"/>
                      </a:moveTo>
                      <a:cubicBezTo>
                        <a:pt x="-977" y="8255"/>
                        <a:pt x="1557" y="46674"/>
                        <a:pt x="1557" y="66676"/>
                      </a:cubicBezTo>
                      <a:cubicBezTo>
                        <a:pt x="1557" y="86678"/>
                        <a:pt x="1245" y="121920"/>
                        <a:pt x="13756" y="144780"/>
                      </a:cubicBezTo>
                      <a:cubicBezTo>
                        <a:pt x="26267" y="167640"/>
                        <a:pt x="43601" y="183198"/>
                        <a:pt x="76621" y="203835"/>
                      </a:cubicBezTo>
                      <a:cubicBezTo>
                        <a:pt x="109641" y="224472"/>
                        <a:pt x="172189" y="245428"/>
                        <a:pt x="211876" y="268605"/>
                      </a:cubicBezTo>
                      <a:cubicBezTo>
                        <a:pt x="251563" y="291782"/>
                        <a:pt x="292204" y="318135"/>
                        <a:pt x="314746" y="342900"/>
                      </a:cubicBezTo>
                      <a:cubicBezTo>
                        <a:pt x="337289" y="367665"/>
                        <a:pt x="341098" y="380682"/>
                        <a:pt x="347131" y="417195"/>
                      </a:cubicBezTo>
                      <a:cubicBezTo>
                        <a:pt x="353164" y="453708"/>
                        <a:pt x="351894" y="487998"/>
                        <a:pt x="350941" y="561975"/>
                      </a:cubicBezTo>
                      <a:cubicBezTo>
                        <a:pt x="349989" y="635953"/>
                        <a:pt x="349512" y="707549"/>
                        <a:pt x="350941" y="710565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FD0FAA0-1863-4427-BE64-82380B00C11B}"/>
                  </a:ext>
                </a:extLst>
              </p:cNvPr>
              <p:cNvGrpSpPr/>
              <p:nvPr/>
            </p:nvGrpSpPr>
            <p:grpSpPr>
              <a:xfrm flipH="1">
                <a:off x="2398856" y="8287720"/>
                <a:ext cx="590045" cy="574677"/>
                <a:chOff x="535616" y="2415540"/>
                <a:chExt cx="481162" cy="46863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E131A079-18B7-4EF4-A31B-80853FBA1E15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369B238-2876-4A79-B495-EF890DD1C313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55B13926-19F1-4DE7-BAC6-E916EBD0FD7F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5A0D520-1BC7-4998-875A-097226526F0C}"/>
                  </a:ext>
                </a:extLst>
              </p:cNvPr>
              <p:cNvGrpSpPr/>
              <p:nvPr/>
            </p:nvGrpSpPr>
            <p:grpSpPr>
              <a:xfrm flipH="1">
                <a:off x="2988773" y="7745664"/>
                <a:ext cx="590045" cy="574677"/>
                <a:chOff x="535616" y="2415540"/>
                <a:chExt cx="481162" cy="46863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25271717-3539-41B8-8FD8-F3F75B059F1B}"/>
                    </a:ext>
                  </a:extLst>
                </p:cNvPr>
                <p:cNvSpPr/>
                <p:nvPr/>
              </p:nvSpPr>
              <p:spPr>
                <a:xfrm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FEF02B-29A8-4F1E-AB6D-7EF331E98A69}"/>
                    </a:ext>
                  </a:extLst>
                </p:cNvPr>
                <p:cNvSpPr/>
                <p:nvPr/>
              </p:nvSpPr>
              <p:spPr>
                <a:xfrm>
                  <a:off x="727710" y="2581275"/>
                  <a:ext cx="87630" cy="838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4E923FE-812F-445B-858B-7EC686D56FB1}"/>
                    </a:ext>
                  </a:extLst>
                </p:cNvPr>
                <p:cNvSpPr/>
                <p:nvPr/>
              </p:nvSpPr>
              <p:spPr>
                <a:xfrm flipH="1">
                  <a:off x="535616" y="2415540"/>
                  <a:ext cx="481162" cy="468630"/>
                </a:xfrm>
                <a:custGeom>
                  <a:avLst/>
                  <a:gdLst>
                    <a:gd name="connsiteX0" fmla="*/ 960 w 478909"/>
                    <a:gd name="connsiteY0" fmla="*/ 480060 h 480060"/>
                    <a:gd name="connsiteX1" fmla="*/ 6040 w 478909"/>
                    <a:gd name="connsiteY1" fmla="*/ 365760 h 480060"/>
                    <a:gd name="connsiteX2" fmla="*/ 46680 w 478909"/>
                    <a:gd name="connsiteY2" fmla="*/ 304800 h 480060"/>
                    <a:gd name="connsiteX3" fmla="*/ 181300 w 478909"/>
                    <a:gd name="connsiteY3" fmla="*/ 241300 h 480060"/>
                    <a:gd name="connsiteX4" fmla="*/ 338780 w 478909"/>
                    <a:gd name="connsiteY4" fmla="*/ 200660 h 480060"/>
                    <a:gd name="connsiteX5" fmla="*/ 460700 w 478909"/>
                    <a:gd name="connsiteY5" fmla="*/ 121920 h 480060"/>
                    <a:gd name="connsiteX6" fmla="*/ 478480 w 478909"/>
                    <a:gd name="connsiteY6" fmla="*/ 88900 h 480060"/>
                    <a:gd name="connsiteX7" fmla="*/ 473400 w 478909"/>
                    <a:gd name="connsiteY7" fmla="*/ 20320 h 480060"/>
                    <a:gd name="connsiteX8" fmla="*/ 473400 w 478909"/>
                    <a:gd name="connsiteY8" fmla="*/ 0 h 480060"/>
                    <a:gd name="connsiteX0" fmla="*/ 960 w 483147"/>
                    <a:gd name="connsiteY0" fmla="*/ 480060 h 480060"/>
                    <a:gd name="connsiteX1" fmla="*/ 6040 w 483147"/>
                    <a:gd name="connsiteY1" fmla="*/ 365760 h 480060"/>
                    <a:gd name="connsiteX2" fmla="*/ 46680 w 483147"/>
                    <a:gd name="connsiteY2" fmla="*/ 304800 h 480060"/>
                    <a:gd name="connsiteX3" fmla="*/ 181300 w 483147"/>
                    <a:gd name="connsiteY3" fmla="*/ 241300 h 480060"/>
                    <a:gd name="connsiteX4" fmla="*/ 338780 w 483147"/>
                    <a:gd name="connsiteY4" fmla="*/ 200660 h 480060"/>
                    <a:gd name="connsiteX5" fmla="*/ 460700 w 483147"/>
                    <a:gd name="connsiteY5" fmla="*/ 121920 h 480060"/>
                    <a:gd name="connsiteX6" fmla="*/ 478480 w 483147"/>
                    <a:gd name="connsiteY6" fmla="*/ 88900 h 480060"/>
                    <a:gd name="connsiteX7" fmla="*/ 482925 w 483147"/>
                    <a:gd name="connsiteY7" fmla="*/ 52705 h 480060"/>
                    <a:gd name="connsiteX8" fmla="*/ 473400 w 483147"/>
                    <a:gd name="connsiteY8" fmla="*/ 0 h 480060"/>
                    <a:gd name="connsiteX0" fmla="*/ 960 w 486735"/>
                    <a:gd name="connsiteY0" fmla="*/ 483870 h 483870"/>
                    <a:gd name="connsiteX1" fmla="*/ 6040 w 486735"/>
                    <a:gd name="connsiteY1" fmla="*/ 369570 h 483870"/>
                    <a:gd name="connsiteX2" fmla="*/ 46680 w 486735"/>
                    <a:gd name="connsiteY2" fmla="*/ 308610 h 483870"/>
                    <a:gd name="connsiteX3" fmla="*/ 181300 w 486735"/>
                    <a:gd name="connsiteY3" fmla="*/ 245110 h 483870"/>
                    <a:gd name="connsiteX4" fmla="*/ 338780 w 486735"/>
                    <a:gd name="connsiteY4" fmla="*/ 204470 h 483870"/>
                    <a:gd name="connsiteX5" fmla="*/ 460700 w 486735"/>
                    <a:gd name="connsiteY5" fmla="*/ 125730 h 483870"/>
                    <a:gd name="connsiteX6" fmla="*/ 478480 w 486735"/>
                    <a:gd name="connsiteY6" fmla="*/ 92710 h 483870"/>
                    <a:gd name="connsiteX7" fmla="*/ 482925 w 486735"/>
                    <a:gd name="connsiteY7" fmla="*/ 56515 h 483870"/>
                    <a:gd name="connsiteX8" fmla="*/ 486735 w 486735"/>
                    <a:gd name="connsiteY8" fmla="*/ 0 h 483870"/>
                    <a:gd name="connsiteX0" fmla="*/ 960 w 482969"/>
                    <a:gd name="connsiteY0" fmla="*/ 468630 h 468630"/>
                    <a:gd name="connsiteX1" fmla="*/ 6040 w 482969"/>
                    <a:gd name="connsiteY1" fmla="*/ 354330 h 468630"/>
                    <a:gd name="connsiteX2" fmla="*/ 46680 w 482969"/>
                    <a:gd name="connsiteY2" fmla="*/ 293370 h 468630"/>
                    <a:gd name="connsiteX3" fmla="*/ 181300 w 482969"/>
                    <a:gd name="connsiteY3" fmla="*/ 229870 h 468630"/>
                    <a:gd name="connsiteX4" fmla="*/ 338780 w 482969"/>
                    <a:gd name="connsiteY4" fmla="*/ 189230 h 468630"/>
                    <a:gd name="connsiteX5" fmla="*/ 460700 w 482969"/>
                    <a:gd name="connsiteY5" fmla="*/ 110490 h 468630"/>
                    <a:gd name="connsiteX6" fmla="*/ 478480 w 482969"/>
                    <a:gd name="connsiteY6" fmla="*/ 77470 h 468630"/>
                    <a:gd name="connsiteX7" fmla="*/ 482925 w 482969"/>
                    <a:gd name="connsiteY7" fmla="*/ 41275 h 468630"/>
                    <a:gd name="connsiteX8" fmla="*/ 481020 w 482969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60700 w 483233"/>
                    <a:gd name="connsiteY5" fmla="*/ 110490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72765 w 483233"/>
                    <a:gd name="connsiteY6" fmla="*/ 96520 h 468630"/>
                    <a:gd name="connsiteX7" fmla="*/ 482925 w 483233"/>
                    <a:gd name="connsiteY7" fmla="*/ 41275 h 468630"/>
                    <a:gd name="connsiteX8" fmla="*/ 481020 w 483233"/>
                    <a:gd name="connsiteY8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41275 h 468630"/>
                    <a:gd name="connsiteX7" fmla="*/ 481020 w 483233"/>
                    <a:gd name="connsiteY7" fmla="*/ 0 h 468630"/>
                    <a:gd name="connsiteX0" fmla="*/ 960 w 483233"/>
                    <a:gd name="connsiteY0" fmla="*/ 468630 h 468630"/>
                    <a:gd name="connsiteX1" fmla="*/ 6040 w 483233"/>
                    <a:gd name="connsiteY1" fmla="*/ 354330 h 468630"/>
                    <a:gd name="connsiteX2" fmla="*/ 46680 w 483233"/>
                    <a:gd name="connsiteY2" fmla="*/ 293370 h 468630"/>
                    <a:gd name="connsiteX3" fmla="*/ 181300 w 483233"/>
                    <a:gd name="connsiteY3" fmla="*/ 229870 h 468630"/>
                    <a:gd name="connsiteX4" fmla="*/ 338780 w 483233"/>
                    <a:gd name="connsiteY4" fmla="*/ 189230 h 468630"/>
                    <a:gd name="connsiteX5" fmla="*/ 430220 w 483233"/>
                    <a:gd name="connsiteY5" fmla="*/ 135255 h 468630"/>
                    <a:gd name="connsiteX6" fmla="*/ 482925 w 483233"/>
                    <a:gd name="connsiteY6" fmla="*/ 85090 h 468630"/>
                    <a:gd name="connsiteX7" fmla="*/ 481020 w 483233"/>
                    <a:gd name="connsiteY7" fmla="*/ 0 h 468630"/>
                    <a:gd name="connsiteX0" fmla="*/ 960 w 483069"/>
                    <a:gd name="connsiteY0" fmla="*/ 468630 h 468630"/>
                    <a:gd name="connsiteX1" fmla="*/ 6040 w 483069"/>
                    <a:gd name="connsiteY1" fmla="*/ 354330 h 468630"/>
                    <a:gd name="connsiteX2" fmla="*/ 46680 w 483069"/>
                    <a:gd name="connsiteY2" fmla="*/ 293370 h 468630"/>
                    <a:gd name="connsiteX3" fmla="*/ 181300 w 483069"/>
                    <a:gd name="connsiteY3" fmla="*/ 229870 h 468630"/>
                    <a:gd name="connsiteX4" fmla="*/ 338780 w 483069"/>
                    <a:gd name="connsiteY4" fmla="*/ 189230 h 468630"/>
                    <a:gd name="connsiteX5" fmla="*/ 430220 w 483069"/>
                    <a:gd name="connsiteY5" fmla="*/ 135255 h 468630"/>
                    <a:gd name="connsiteX6" fmla="*/ 482925 w 483069"/>
                    <a:gd name="connsiteY6" fmla="*/ 85090 h 468630"/>
                    <a:gd name="connsiteX7" fmla="*/ 481020 w 48306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7149"/>
                    <a:gd name="connsiteY0" fmla="*/ 468630 h 468630"/>
                    <a:gd name="connsiteX1" fmla="*/ 6040 w 487149"/>
                    <a:gd name="connsiteY1" fmla="*/ 354330 h 468630"/>
                    <a:gd name="connsiteX2" fmla="*/ 46680 w 487149"/>
                    <a:gd name="connsiteY2" fmla="*/ 293370 h 468630"/>
                    <a:gd name="connsiteX3" fmla="*/ 181300 w 487149"/>
                    <a:gd name="connsiteY3" fmla="*/ 229870 h 468630"/>
                    <a:gd name="connsiteX4" fmla="*/ 338780 w 487149"/>
                    <a:gd name="connsiteY4" fmla="*/ 189230 h 468630"/>
                    <a:gd name="connsiteX5" fmla="*/ 416885 w 487149"/>
                    <a:gd name="connsiteY5" fmla="*/ 146685 h 468630"/>
                    <a:gd name="connsiteX6" fmla="*/ 482925 w 487149"/>
                    <a:gd name="connsiteY6" fmla="*/ 85090 h 468630"/>
                    <a:gd name="connsiteX7" fmla="*/ 481020 w 487149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38780 w 481241"/>
                    <a:gd name="connsiteY4" fmla="*/ 189230 h 468630"/>
                    <a:gd name="connsiteX5" fmla="*/ 416885 w 481241"/>
                    <a:gd name="connsiteY5" fmla="*/ 14668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3216"/>
                    <a:gd name="connsiteY0" fmla="*/ 468630 h 468630"/>
                    <a:gd name="connsiteX1" fmla="*/ 6040 w 483216"/>
                    <a:gd name="connsiteY1" fmla="*/ 354330 h 468630"/>
                    <a:gd name="connsiteX2" fmla="*/ 46680 w 483216"/>
                    <a:gd name="connsiteY2" fmla="*/ 293370 h 468630"/>
                    <a:gd name="connsiteX3" fmla="*/ 181300 w 483216"/>
                    <a:gd name="connsiteY3" fmla="*/ 229870 h 468630"/>
                    <a:gd name="connsiteX4" fmla="*/ 338780 w 483216"/>
                    <a:gd name="connsiteY4" fmla="*/ 189230 h 468630"/>
                    <a:gd name="connsiteX5" fmla="*/ 416885 w 483216"/>
                    <a:gd name="connsiteY5" fmla="*/ 146685 h 468630"/>
                    <a:gd name="connsiteX6" fmla="*/ 473400 w 483216"/>
                    <a:gd name="connsiteY6" fmla="*/ 111760 h 468630"/>
                    <a:gd name="connsiteX7" fmla="*/ 481020 w 483216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38780 w 481020"/>
                    <a:gd name="connsiteY4" fmla="*/ 189230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1650 w 481020"/>
                    <a:gd name="connsiteY5" fmla="*/ 165735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241"/>
                    <a:gd name="connsiteY0" fmla="*/ 468630 h 468630"/>
                    <a:gd name="connsiteX1" fmla="*/ 6040 w 481241"/>
                    <a:gd name="connsiteY1" fmla="*/ 354330 h 468630"/>
                    <a:gd name="connsiteX2" fmla="*/ 46680 w 481241"/>
                    <a:gd name="connsiteY2" fmla="*/ 293370 h 468630"/>
                    <a:gd name="connsiteX3" fmla="*/ 181300 w 481241"/>
                    <a:gd name="connsiteY3" fmla="*/ 229870 h 468630"/>
                    <a:gd name="connsiteX4" fmla="*/ 304490 w 481241"/>
                    <a:gd name="connsiteY4" fmla="*/ 198755 h 468630"/>
                    <a:gd name="connsiteX5" fmla="*/ 416885 w 481241"/>
                    <a:gd name="connsiteY5" fmla="*/ 165735 h 468630"/>
                    <a:gd name="connsiteX6" fmla="*/ 473400 w 481241"/>
                    <a:gd name="connsiteY6" fmla="*/ 111760 h 468630"/>
                    <a:gd name="connsiteX7" fmla="*/ 481020 w 481241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45460 w 481020"/>
                    <a:gd name="connsiteY5" fmla="*/ 17145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020"/>
                    <a:gd name="connsiteY0" fmla="*/ 468630 h 468630"/>
                    <a:gd name="connsiteX1" fmla="*/ 6040 w 481020"/>
                    <a:gd name="connsiteY1" fmla="*/ 354330 h 468630"/>
                    <a:gd name="connsiteX2" fmla="*/ 46680 w 481020"/>
                    <a:gd name="connsiteY2" fmla="*/ 293370 h 468630"/>
                    <a:gd name="connsiteX3" fmla="*/ 181300 w 481020"/>
                    <a:gd name="connsiteY3" fmla="*/ 229870 h 468630"/>
                    <a:gd name="connsiteX4" fmla="*/ 304490 w 481020"/>
                    <a:gd name="connsiteY4" fmla="*/ 198755 h 468630"/>
                    <a:gd name="connsiteX5" fmla="*/ 435935 w 481020"/>
                    <a:gd name="connsiteY5" fmla="*/ 167640 h 468630"/>
                    <a:gd name="connsiteX6" fmla="*/ 473400 w 481020"/>
                    <a:gd name="connsiteY6" fmla="*/ 111760 h 468630"/>
                    <a:gd name="connsiteX7" fmla="*/ 481020 w 481020"/>
                    <a:gd name="connsiteY7" fmla="*/ 0 h 468630"/>
                    <a:gd name="connsiteX0" fmla="*/ 960 w 481162"/>
                    <a:gd name="connsiteY0" fmla="*/ 468630 h 468630"/>
                    <a:gd name="connsiteX1" fmla="*/ 6040 w 481162"/>
                    <a:gd name="connsiteY1" fmla="*/ 354330 h 468630"/>
                    <a:gd name="connsiteX2" fmla="*/ 46680 w 481162"/>
                    <a:gd name="connsiteY2" fmla="*/ 293370 h 468630"/>
                    <a:gd name="connsiteX3" fmla="*/ 181300 w 481162"/>
                    <a:gd name="connsiteY3" fmla="*/ 229870 h 468630"/>
                    <a:gd name="connsiteX4" fmla="*/ 304490 w 481162"/>
                    <a:gd name="connsiteY4" fmla="*/ 198755 h 468630"/>
                    <a:gd name="connsiteX5" fmla="*/ 418790 w 481162"/>
                    <a:gd name="connsiteY5" fmla="*/ 173355 h 468630"/>
                    <a:gd name="connsiteX6" fmla="*/ 473400 w 481162"/>
                    <a:gd name="connsiteY6" fmla="*/ 111760 h 468630"/>
                    <a:gd name="connsiteX7" fmla="*/ 481020 w 481162"/>
                    <a:gd name="connsiteY7" fmla="*/ 0 h 46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162" h="468630">
                      <a:moveTo>
                        <a:pt x="960" y="468630"/>
                      </a:moveTo>
                      <a:cubicBezTo>
                        <a:pt x="-310" y="426085"/>
                        <a:pt x="-1580" y="383540"/>
                        <a:pt x="6040" y="354330"/>
                      </a:cubicBezTo>
                      <a:cubicBezTo>
                        <a:pt x="13660" y="325120"/>
                        <a:pt x="17470" y="314113"/>
                        <a:pt x="46680" y="293370"/>
                      </a:cubicBezTo>
                      <a:cubicBezTo>
                        <a:pt x="75890" y="272627"/>
                        <a:pt x="138332" y="245639"/>
                        <a:pt x="181300" y="229870"/>
                      </a:cubicBezTo>
                      <a:cubicBezTo>
                        <a:pt x="224268" y="214101"/>
                        <a:pt x="264908" y="208174"/>
                        <a:pt x="304490" y="198755"/>
                      </a:cubicBezTo>
                      <a:cubicBezTo>
                        <a:pt x="344072" y="189336"/>
                        <a:pt x="390638" y="187854"/>
                        <a:pt x="418790" y="173355"/>
                      </a:cubicBezTo>
                      <a:cubicBezTo>
                        <a:pt x="446942" y="158856"/>
                        <a:pt x="463028" y="140652"/>
                        <a:pt x="473400" y="111760"/>
                      </a:cubicBezTo>
                      <a:cubicBezTo>
                        <a:pt x="483772" y="82868"/>
                        <a:pt x="480596" y="2751"/>
                        <a:pt x="48102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5269"/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DE4D7A-35E8-4633-B833-3DB1D1DDE853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2397707" y="8822519"/>
                <a:ext cx="3482" cy="664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5BF915C-6C7C-4518-A98C-7F2B7C940777}"/>
                  </a:ext>
                </a:extLst>
              </p:cNvPr>
              <p:cNvCxnSpPr>
                <a:cxnSpLocks/>
                <a:endCxn id="29" idx="7"/>
              </p:cNvCxnSpPr>
              <p:nvPr/>
            </p:nvCxnSpPr>
            <p:spPr>
              <a:xfrm flipH="1">
                <a:off x="2399029" y="7732199"/>
                <a:ext cx="4350" cy="5555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6EBA5A0-8DA3-44E9-8B4A-FF79F32C8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335" y="8285708"/>
                <a:ext cx="3482" cy="664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B87AB65-B439-4D37-9DD6-821768DB898E}"/>
                    </a:ext>
                  </a:extLst>
                </p:cNvPr>
                <p:cNvSpPr txBox="1"/>
                <p:nvPr/>
              </p:nvSpPr>
              <p:spPr>
                <a:xfrm>
                  <a:off x="330246" y="5322673"/>
                  <a:ext cx="1630302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3     1     2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B87AB65-B439-4D37-9DD6-821768DB8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6" y="5322673"/>
                  <a:ext cx="1630302" cy="5226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9413D8A-540C-4715-A9B1-A19E75AC238D}"/>
                    </a:ext>
                  </a:extLst>
                </p:cNvPr>
                <p:cNvSpPr txBox="1"/>
                <p:nvPr/>
              </p:nvSpPr>
              <p:spPr>
                <a:xfrm>
                  <a:off x="7557231" y="3930809"/>
                  <a:ext cx="17966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9413D8A-540C-4715-A9B1-A19E75AC2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231" y="3930809"/>
                  <a:ext cx="179667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15B46FD-908F-48E8-BA8B-2F88D7EDCE9C}"/>
                    </a:ext>
                  </a:extLst>
                </p:cNvPr>
                <p:cNvSpPr txBox="1"/>
                <p:nvPr/>
              </p:nvSpPr>
              <p:spPr>
                <a:xfrm>
                  <a:off x="5725441" y="6986901"/>
                  <a:ext cx="17966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15B46FD-908F-48E8-BA8B-2F88D7EDC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441" y="6986901"/>
                  <a:ext cx="179667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010183A-B110-4421-BBBE-F89775ACE53B}"/>
                    </a:ext>
                  </a:extLst>
                </p:cNvPr>
                <p:cNvSpPr txBox="1"/>
                <p:nvPr/>
              </p:nvSpPr>
              <p:spPr>
                <a:xfrm>
                  <a:off x="3897470" y="10962825"/>
                  <a:ext cx="17966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1     2     3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010183A-B110-4421-BBBE-F89775ACE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470" y="10962825"/>
                  <a:ext cx="179667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C86DC42-0DEA-419E-8A64-B27CDEF47027}"/>
                    </a:ext>
                  </a:extLst>
                </p:cNvPr>
                <p:cNvSpPr txBox="1"/>
                <p:nvPr/>
              </p:nvSpPr>
              <p:spPr>
                <a:xfrm>
                  <a:off x="8382313" y="2574130"/>
                  <a:ext cx="114190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C86DC42-0DEA-419E-8A64-B27CDEF47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313" y="2574130"/>
                  <a:ext cx="1141906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2DA55A6D-8FC3-4CDF-A563-AE034B5AB2D0}"/>
                    </a:ext>
                  </a:extLst>
                </p:cNvPr>
                <p:cNvSpPr txBox="1"/>
                <p:nvPr/>
              </p:nvSpPr>
              <p:spPr>
                <a:xfrm>
                  <a:off x="2554314" y="3704138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2DA55A6D-8FC3-4CDF-A563-AE034B5AB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314" y="3704138"/>
                  <a:ext cx="52424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4B03791-8E41-4D5B-BC5C-A2A81ADD11D4}"/>
                    </a:ext>
                  </a:extLst>
                </p:cNvPr>
                <p:cNvSpPr txBox="1"/>
                <p:nvPr/>
              </p:nvSpPr>
              <p:spPr>
                <a:xfrm>
                  <a:off x="6330919" y="3709736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4B03791-8E41-4D5B-BC5C-A2A81ADD1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919" y="3709736"/>
                  <a:ext cx="52424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112566B-182D-4BEF-B3D1-E078D81C37D6}"/>
                    </a:ext>
                  </a:extLst>
                </p:cNvPr>
                <p:cNvSpPr txBox="1"/>
                <p:nvPr/>
              </p:nvSpPr>
              <p:spPr>
                <a:xfrm>
                  <a:off x="8058792" y="6792764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112566B-182D-4BEF-B3D1-E078D81C3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792" y="6792764"/>
                  <a:ext cx="5242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066EDA8-7638-41AB-9558-FC0630410112}"/>
                </a:ext>
              </a:extLst>
            </p:cNvPr>
            <p:cNvSpPr/>
            <p:nvPr/>
          </p:nvSpPr>
          <p:spPr>
            <a:xfrm>
              <a:off x="2201780" y="2621481"/>
              <a:ext cx="419917" cy="419917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992C480-E329-4ED5-A9CF-1C7DBA601B2C}"/>
                    </a:ext>
                  </a:extLst>
                </p:cNvPr>
                <p:cNvSpPr txBox="1"/>
                <p:nvPr/>
              </p:nvSpPr>
              <p:spPr>
                <a:xfrm>
                  <a:off x="2649775" y="9970396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992C480-E329-4ED5-A9CF-1C7DBA601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9775" y="9970396"/>
                  <a:ext cx="524243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2848C7E-04F5-4DD9-AA74-5D63EFAEA324}"/>
                    </a:ext>
                  </a:extLst>
                </p:cNvPr>
                <p:cNvSpPr txBox="1"/>
                <p:nvPr/>
              </p:nvSpPr>
              <p:spPr>
                <a:xfrm>
                  <a:off x="6510581" y="9927329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2848C7E-04F5-4DD9-AA74-5D63EFAEA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581" y="9927329"/>
                  <a:ext cx="524243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88FA141-0FC6-4515-9E7E-15B506F3686E}"/>
                    </a:ext>
                  </a:extLst>
                </p:cNvPr>
                <p:cNvSpPr txBox="1"/>
                <p:nvPr/>
              </p:nvSpPr>
              <p:spPr>
                <a:xfrm>
                  <a:off x="4680054" y="13715105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88FA141-0FC6-4515-9E7E-15B506F36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054" y="13715105"/>
                  <a:ext cx="524243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CDD3908-CADF-4213-A2CE-BEBB03C75D70}"/>
                    </a:ext>
                  </a:extLst>
                </p:cNvPr>
                <p:cNvSpPr txBox="1"/>
                <p:nvPr/>
              </p:nvSpPr>
              <p:spPr>
                <a:xfrm>
                  <a:off x="1022267" y="6747955"/>
                  <a:ext cx="5242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CDD3908-CADF-4213-A2CE-BEBB03C75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67" y="6747955"/>
                  <a:ext cx="5242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4BB34C3-7F5C-43E6-B878-DD62B8E0BCD5}"/>
                </a:ext>
              </a:extLst>
            </p:cNvPr>
            <p:cNvSpPr txBox="1"/>
            <p:nvPr/>
          </p:nvSpPr>
          <p:spPr>
            <a:xfrm>
              <a:off x="8745774" y="5236929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DAAD6B1-090E-40A7-8D3F-F593D3F9A42C}"/>
                </a:ext>
              </a:extLst>
            </p:cNvPr>
            <p:cNvSpPr txBox="1"/>
            <p:nvPr/>
          </p:nvSpPr>
          <p:spPr>
            <a:xfrm>
              <a:off x="845989" y="5774060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D80D94A-5907-4DC9-B581-8B0D32FF8D25}"/>
                </a:ext>
              </a:extLst>
            </p:cNvPr>
            <p:cNvSpPr txBox="1"/>
            <p:nvPr/>
          </p:nvSpPr>
          <p:spPr>
            <a:xfrm>
              <a:off x="2466364" y="2750721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FF4492F8-675B-4752-8FD9-A0C0CAB09EC7}"/>
                    </a:ext>
                  </a:extLst>
                </p:cNvPr>
                <p:cNvSpPr txBox="1"/>
                <p:nvPr/>
              </p:nvSpPr>
              <p:spPr>
                <a:xfrm>
                  <a:off x="4368534" y="9357514"/>
                  <a:ext cx="1141906" cy="729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FF4492F8-675B-4752-8FD9-A0C0CAB09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534" y="9357514"/>
                  <a:ext cx="1141906" cy="72975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495DBB5-B918-462C-8589-C33C476C9835}"/>
                </a:ext>
              </a:extLst>
            </p:cNvPr>
            <p:cNvSpPr txBox="1"/>
            <p:nvPr/>
          </p:nvSpPr>
          <p:spPr>
            <a:xfrm>
              <a:off x="3434321" y="8857862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BF4ABE2-31D0-4DC4-9436-970CE741FCF3}"/>
                </a:ext>
              </a:extLst>
            </p:cNvPr>
            <p:cNvSpPr txBox="1"/>
            <p:nvPr/>
          </p:nvSpPr>
          <p:spPr>
            <a:xfrm>
              <a:off x="5945443" y="8171528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DB6F002-C348-412C-ABC2-E373DCA10152}"/>
                </a:ext>
              </a:extLst>
            </p:cNvPr>
            <p:cNvSpPr txBox="1"/>
            <p:nvPr/>
          </p:nvSpPr>
          <p:spPr>
            <a:xfrm>
              <a:off x="7026489" y="2667519"/>
              <a:ext cx="517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5406C3E-385E-4CE2-94F9-D927D89867BF}"/>
                </a:ext>
              </a:extLst>
            </p:cNvPr>
            <p:cNvSpPr txBox="1"/>
            <p:nvPr/>
          </p:nvSpPr>
          <p:spPr>
            <a:xfrm>
              <a:off x="4585678" y="12090065"/>
              <a:ext cx="442776" cy="52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1097276-9017-416B-89A0-9403FDE844F9}"/>
                    </a:ext>
                  </a:extLst>
                </p:cNvPr>
                <p:cNvSpPr txBox="1"/>
                <p:nvPr/>
              </p:nvSpPr>
              <p:spPr>
                <a:xfrm>
                  <a:off x="293257" y="2608881"/>
                  <a:ext cx="1141906" cy="72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1097276-9017-416B-89A0-9403FDE84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57" y="2608881"/>
                  <a:ext cx="1141906" cy="72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3E6BC677-821E-4D12-880C-76BD0C9A21EF}"/>
                    </a:ext>
                  </a:extLst>
                </p:cNvPr>
                <p:cNvSpPr txBox="1"/>
                <p:nvPr/>
              </p:nvSpPr>
              <p:spPr>
                <a:xfrm>
                  <a:off x="6130708" y="11119517"/>
                  <a:ext cx="1141906" cy="729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3E6BC677-821E-4D12-880C-76BD0C9A2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708" y="11119517"/>
                  <a:ext cx="1141906" cy="72975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462EC76-CCE7-4A10-9F81-B131EA4DAAD1}"/>
                    </a:ext>
                  </a:extLst>
                </p:cNvPr>
                <p:cNvSpPr txBox="1"/>
                <p:nvPr/>
              </p:nvSpPr>
              <p:spPr>
                <a:xfrm>
                  <a:off x="-759243" y="7586040"/>
                  <a:ext cx="2475837" cy="725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312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462EC76-CCE7-4A10-9F81-B131EA4DA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59243" y="7586040"/>
                  <a:ext cx="2475837" cy="72507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9CA55BB-9C86-499D-8A66-D7D52CE22BD2}"/>
                    </a:ext>
                  </a:extLst>
                </p:cNvPr>
                <p:cNvSpPr txBox="1"/>
                <p:nvPr/>
              </p:nvSpPr>
              <p:spPr>
                <a:xfrm>
                  <a:off x="2145357" y="8273384"/>
                  <a:ext cx="1915500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3      1      2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9CA55BB-9C86-499D-8A66-D7D52CE22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357" y="8273384"/>
                  <a:ext cx="1915500" cy="5226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C2C0873-BC7B-4278-B5C2-70185EFBF32E}"/>
                    </a:ext>
                  </a:extLst>
                </p:cNvPr>
                <p:cNvSpPr txBox="1"/>
                <p:nvPr/>
              </p:nvSpPr>
              <p:spPr>
                <a:xfrm>
                  <a:off x="1763292" y="2007651"/>
                  <a:ext cx="1915500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1     3     2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C2C0873-BC7B-4278-B5C2-70185EFBF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292" y="2007651"/>
                  <a:ext cx="1915500" cy="52261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4DB6B0B-ECD7-4F0B-AD3F-1BAC4A274B9D}"/>
                    </a:ext>
                  </a:extLst>
                </p:cNvPr>
                <p:cNvSpPr txBox="1"/>
                <p:nvPr/>
              </p:nvSpPr>
              <p:spPr>
                <a:xfrm>
                  <a:off x="5762702" y="2019622"/>
                  <a:ext cx="1915500" cy="5226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1     3     2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4DB6B0B-ECD7-4F0B-AD3F-1BAC4A274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702" y="2019622"/>
                  <a:ext cx="1915500" cy="52261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D350C64-63F5-4504-8D9C-989A216D9C8F}"/>
                </a:ext>
              </a:extLst>
            </p:cNvPr>
            <p:cNvSpPr/>
            <p:nvPr/>
          </p:nvSpPr>
          <p:spPr>
            <a:xfrm>
              <a:off x="4717322" y="12551756"/>
              <a:ext cx="419917" cy="41991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8C96C49-FF3D-4D57-8C6B-85458E1C0D35}"/>
                </a:ext>
              </a:extLst>
            </p:cNvPr>
            <p:cNvSpPr/>
            <p:nvPr/>
          </p:nvSpPr>
          <p:spPr>
            <a:xfrm>
              <a:off x="6804955" y="1488242"/>
              <a:ext cx="419917" cy="41991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EBDE73-CF1E-465F-A599-6AC90B2873CA}"/>
                </a:ext>
              </a:extLst>
            </p:cNvPr>
            <p:cNvSpPr/>
            <p:nvPr/>
          </p:nvSpPr>
          <p:spPr>
            <a:xfrm>
              <a:off x="636030" y="5087358"/>
              <a:ext cx="419917" cy="41991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919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6E51B0D-4818-40F1-A250-4310EF25CB3E}"/>
              </a:ext>
            </a:extLst>
          </p:cNvPr>
          <p:cNvGrpSpPr/>
          <p:nvPr/>
        </p:nvGrpSpPr>
        <p:grpSpPr>
          <a:xfrm>
            <a:off x="550126" y="2342378"/>
            <a:ext cx="1180521" cy="2643362"/>
            <a:chOff x="9506552" y="3119107"/>
            <a:chExt cx="1405822" cy="31478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D2E759-2CF2-49A1-8F02-D9733D4DD545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9791E4A-B0FA-4345-A79C-FDDE914345EB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981FEDF-E3F1-405D-9DF4-A309C08DD34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9EBD2F4-1AD1-4168-B58E-F5698D830AB1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7F3299A-D096-4D96-B9CC-AFA48220CE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E2700F4-63D1-4818-BEA1-0326A802C2E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F3E806E-9EB7-4B64-98D1-60F6CD60424F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5B025B-6105-4BEA-8250-24105A57147B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361E05-B344-49BA-BE94-D1F6D354FE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84B78E-4365-48DB-830A-8D727D6CC14D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207C5F-58C8-425D-8D12-500EA0EECC7B}"/>
                  </a:ext>
                </a:extLst>
              </p:cNvPr>
              <p:cNvSpPr txBox="1"/>
              <p:nvPr/>
            </p:nvSpPr>
            <p:spPr>
              <a:xfrm>
                <a:off x="242031" y="1759109"/>
                <a:ext cx="17966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207C5F-58C8-425D-8D12-500EA0EEC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1" y="1759109"/>
                <a:ext cx="17966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1AF494-693D-4CEC-B53B-27D0CBA67964}"/>
                  </a:ext>
                </a:extLst>
              </p:cNvPr>
              <p:cNvSpPr txBox="1"/>
              <p:nvPr/>
            </p:nvSpPr>
            <p:spPr>
              <a:xfrm>
                <a:off x="692041" y="4961096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1AF494-693D-4CEC-B53B-27D0CBA67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41" y="4961096"/>
                <a:ext cx="5242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E2DD6E3-F048-4EA5-B7D6-570302700363}"/>
              </a:ext>
            </a:extLst>
          </p:cNvPr>
          <p:cNvGrpSpPr/>
          <p:nvPr/>
        </p:nvGrpSpPr>
        <p:grpSpPr>
          <a:xfrm>
            <a:off x="3797418" y="5237978"/>
            <a:ext cx="1180521" cy="2643362"/>
            <a:chOff x="9506552" y="3119107"/>
            <a:chExt cx="1405822" cy="31478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A6866D-F0FB-4BA7-ABF8-CD2CEFCEB2CE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3D6CE50-793D-4FFC-AEDE-DFED0C8F5E1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917BF8-7AD6-4AF9-8A88-6B1F0B105556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7624FE1-651E-48BE-87D1-D9A96E2CEC6F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2EFBC0A-2744-4C4C-B4F0-5BCF858D03A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279C174-BC25-46D3-9C9E-17DBE30B092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DA0FE7-F421-4416-A769-4ED4BA5DCCA0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41BAF5-A4AF-4C80-9832-90D75D178447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AFE923B-638C-4587-80A7-37F8C3228E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BBC5CC-27C8-4277-82FC-85E8869E63FD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CF3D77-B7A4-4274-8CDD-C30E559534CF}"/>
                  </a:ext>
                </a:extLst>
              </p:cNvPr>
              <p:cNvSpPr txBox="1"/>
              <p:nvPr/>
            </p:nvSpPr>
            <p:spPr>
              <a:xfrm>
                <a:off x="3489323" y="4654709"/>
                <a:ext cx="17966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CF3D77-B7A4-4274-8CDD-C30E5595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323" y="4654709"/>
                <a:ext cx="17966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DC8759-D690-4B0C-9BED-D6E16953C413}"/>
                  </a:ext>
                </a:extLst>
              </p:cNvPr>
              <p:cNvSpPr txBox="1"/>
              <p:nvPr/>
            </p:nvSpPr>
            <p:spPr>
              <a:xfrm>
                <a:off x="3939333" y="7856696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DC8759-D690-4B0C-9BED-D6E16953C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333" y="7856696"/>
                <a:ext cx="5242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0DFD124-B07C-4427-A65A-BAFB6E0146B0}"/>
              </a:ext>
            </a:extLst>
          </p:cNvPr>
          <p:cNvGrpSpPr/>
          <p:nvPr/>
        </p:nvGrpSpPr>
        <p:grpSpPr>
          <a:xfrm flipH="1">
            <a:off x="2701459" y="-80872"/>
            <a:ext cx="1237874" cy="2643362"/>
            <a:chOff x="9506552" y="3119107"/>
            <a:chExt cx="1405822" cy="31478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B22B66-A4B2-4779-A582-3C9DFF9C0348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29F602B-1192-4D5C-8290-849FE4BC1CCB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D3DC9E9-385E-4E78-AA8D-591226C82EA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E2239D9-3381-4A59-8A9B-953722B961F5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AFBAA0F-56F9-4396-8D47-0BD64DC8A4E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C9384EF-CBC2-47D2-B4E0-79B7A3F83F3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C60762-3E94-4C2E-BB50-62E13D617B8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82884C7-FDE3-4456-9986-AD33A6B77FC2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6B65CE-8355-43B8-8E17-884BC65B4D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0859A51-528A-4166-A5A7-81DBE39D164F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5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 1">
            <a:extLst>
              <a:ext uri="{FF2B5EF4-FFF2-40B4-BE49-F238E27FC236}">
                <a16:creationId xmlns:a16="http://schemas.microsoft.com/office/drawing/2014/main" id="{BB7212EA-F6AD-41F0-ADB4-23114D7C1A97}"/>
              </a:ext>
            </a:extLst>
          </p:cNvPr>
          <p:cNvSpPr/>
          <p:nvPr/>
        </p:nvSpPr>
        <p:spPr>
          <a:xfrm flipH="1">
            <a:off x="5956660" y="620501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5071687" y="27912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50" y="1207309"/>
            <a:ext cx="1253967" cy="1221307"/>
            <a:chOff x="535616" y="2415540"/>
            <a:chExt cx="481162" cy="46863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727710" y="2581275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DDC7D1-C3CA-4E3D-8B54-1D7F94C97EC6}"/>
                </a:ext>
              </a:extLst>
            </p:cNvPr>
            <p:cNvSpPr/>
            <p:nvPr/>
          </p:nvSpPr>
          <p:spPr>
            <a:xfrm flipH="1"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35481" y="2355014"/>
            <a:ext cx="2519957" cy="3702884"/>
            <a:chOff x="4535481" y="2355014"/>
            <a:chExt cx="2519957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ECE0CE-31D6-4C81-B72D-50B80FAE6339}"/>
                </a:ext>
              </a:extLst>
            </p:cNvPr>
            <p:cNvCxnSpPr>
              <a:cxnSpLocks/>
            </p:cNvCxnSpPr>
            <p:nvPr/>
          </p:nvCxnSpPr>
          <p:spPr>
            <a:xfrm>
              <a:off x="4535481" y="3495848"/>
              <a:ext cx="7400" cy="14129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3655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FF598E8-646D-49A1-94C9-2F3BD2F44C35}"/>
              </a:ext>
            </a:extLst>
          </p:cNvPr>
          <p:cNvGrpSpPr/>
          <p:nvPr/>
        </p:nvGrpSpPr>
        <p:grpSpPr>
          <a:xfrm flipH="1">
            <a:off x="5800410" y="1207309"/>
            <a:ext cx="1253967" cy="1221307"/>
            <a:chOff x="535616" y="2415540"/>
            <a:chExt cx="481162" cy="46863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BB0D48-2755-4200-918E-1E6F4614C640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69EB70C-F20A-49B9-9341-5436CD01F8C2}"/>
                </a:ext>
              </a:extLst>
            </p:cNvPr>
            <p:cNvSpPr/>
            <p:nvPr/>
          </p:nvSpPr>
          <p:spPr>
            <a:xfrm>
              <a:off x="727710" y="2581275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CAD28C-E865-453B-8129-3342E26D161B}"/>
                </a:ext>
              </a:extLst>
            </p:cNvPr>
            <p:cNvSpPr/>
            <p:nvPr/>
          </p:nvSpPr>
          <p:spPr>
            <a:xfrm flipH="1"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</p:spTree>
    <p:extLst>
      <p:ext uri="{BB962C8B-B14F-4D97-AF65-F5344CB8AC3E}">
        <p14:creationId xmlns:p14="http://schemas.microsoft.com/office/powerpoint/2010/main" val="25879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5142023" y="2808800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50" y="1207309"/>
            <a:ext cx="1253967" cy="1221307"/>
            <a:chOff x="535616" y="2415540"/>
            <a:chExt cx="481162" cy="46863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607930" y="2623185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4273" y="2355014"/>
            <a:ext cx="2511165" cy="3702884"/>
            <a:chOff x="4544273" y="2355014"/>
            <a:chExt cx="2511165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ECE0CE-31D6-4C81-B72D-50B80FAE6339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4544273" y="3495848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92777-F35F-4406-AC65-66BD9FBD53B2}"/>
              </a:ext>
            </a:extLst>
          </p:cNvPr>
          <p:cNvGrpSpPr/>
          <p:nvPr/>
        </p:nvGrpSpPr>
        <p:grpSpPr>
          <a:xfrm>
            <a:off x="4536554" y="1207309"/>
            <a:ext cx="3463539" cy="2373288"/>
            <a:chOff x="4536555" y="1207309"/>
            <a:chExt cx="2505104" cy="237328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5A764C5-23CD-4E6C-83E3-31CB8DDD5F3C}"/>
                </a:ext>
              </a:extLst>
            </p:cNvPr>
            <p:cNvSpPr/>
            <p:nvPr/>
          </p:nvSpPr>
          <p:spPr>
            <a:xfrm>
              <a:off x="4536555" y="2359290"/>
              <a:ext cx="1253967" cy="1221307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F598E8-646D-49A1-94C9-2F3BD2F44C35}"/>
                </a:ext>
              </a:extLst>
            </p:cNvPr>
            <p:cNvGrpSpPr/>
            <p:nvPr/>
          </p:nvGrpSpPr>
          <p:grpSpPr>
            <a:xfrm flipH="1">
              <a:off x="5787692" y="1207309"/>
              <a:ext cx="1253967" cy="1221307"/>
              <a:chOff x="540496" y="2415540"/>
              <a:chExt cx="481162" cy="46863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69EB70C-F20A-49B9-9341-5436CD01F8C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0CAD28C-E865-453B-8129-3342E26D161B}"/>
                  </a:ext>
                </a:extLst>
              </p:cNvPr>
              <p:cNvSpPr/>
              <p:nvPr/>
            </p:nvSpPr>
            <p:spPr>
              <a:xfrm flipH="1">
                <a:off x="54049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01A40DB-1237-46DB-AAF2-83394F7A7EA7}"/>
              </a:ext>
            </a:extLst>
          </p:cNvPr>
          <p:cNvSpPr/>
          <p:nvPr/>
        </p:nvSpPr>
        <p:spPr>
          <a:xfrm flipH="1">
            <a:off x="6912536" y="592400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6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2881" y="2355014"/>
            <a:ext cx="2512557" cy="3702884"/>
            <a:chOff x="4542881" y="2355014"/>
            <a:chExt cx="2512557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ECE0CE-31D6-4C81-B72D-50B80FAE6339}"/>
                </a:ext>
              </a:extLst>
            </p:cNvPr>
            <p:cNvCxnSpPr>
              <a:cxnSpLocks/>
            </p:cNvCxnSpPr>
            <p:nvPr/>
          </p:nvCxnSpPr>
          <p:spPr>
            <a:xfrm>
              <a:off x="4542881" y="4387362"/>
              <a:ext cx="1" cy="52144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5702904" y="3609211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92777-F35F-4406-AC65-66BD9FBD53B2}"/>
              </a:ext>
            </a:extLst>
          </p:cNvPr>
          <p:cNvGrpSpPr/>
          <p:nvPr/>
        </p:nvGrpSpPr>
        <p:grpSpPr>
          <a:xfrm>
            <a:off x="4546715" y="2048737"/>
            <a:ext cx="3463539" cy="2373288"/>
            <a:chOff x="4536555" y="1207309"/>
            <a:chExt cx="2505104" cy="237328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5A764C5-23CD-4E6C-83E3-31CB8DDD5F3C}"/>
                </a:ext>
              </a:extLst>
            </p:cNvPr>
            <p:cNvSpPr/>
            <p:nvPr/>
          </p:nvSpPr>
          <p:spPr>
            <a:xfrm>
              <a:off x="4536555" y="2359290"/>
              <a:ext cx="1253967" cy="1221307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F598E8-646D-49A1-94C9-2F3BD2F44C35}"/>
                </a:ext>
              </a:extLst>
            </p:cNvPr>
            <p:cNvGrpSpPr/>
            <p:nvPr/>
          </p:nvGrpSpPr>
          <p:grpSpPr>
            <a:xfrm flipH="1">
              <a:off x="5787692" y="1207309"/>
              <a:ext cx="1253967" cy="1221307"/>
              <a:chOff x="540496" y="2415540"/>
              <a:chExt cx="481162" cy="46863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69EB70C-F20A-49B9-9341-5436CD01F8C2}"/>
                  </a:ext>
                </a:extLst>
              </p:cNvPr>
              <p:cNvSpPr/>
              <p:nvPr/>
            </p:nvSpPr>
            <p:spPr>
              <a:xfrm>
                <a:off x="76187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0CAD28C-E865-453B-8129-3342E26D161B}"/>
                  </a:ext>
                </a:extLst>
              </p:cNvPr>
              <p:cNvSpPr/>
              <p:nvPr/>
            </p:nvSpPr>
            <p:spPr>
              <a:xfrm flipH="1">
                <a:off x="54049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5400000" flipH="1">
            <a:off x="7793600" y="1471499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E45A1B-22BC-4FD6-AA3D-E02C35986172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8009742" y="1155726"/>
            <a:ext cx="512" cy="893011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092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2881" y="2355014"/>
            <a:ext cx="2512557" cy="3702884"/>
            <a:chOff x="4542881" y="2355014"/>
            <a:chExt cx="2512557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ECE0CE-31D6-4C81-B72D-50B80FAE6339}"/>
                </a:ext>
              </a:extLst>
            </p:cNvPr>
            <p:cNvCxnSpPr>
              <a:cxnSpLocks/>
            </p:cNvCxnSpPr>
            <p:nvPr/>
          </p:nvCxnSpPr>
          <p:spPr>
            <a:xfrm>
              <a:off x="4542881" y="4387362"/>
              <a:ext cx="1" cy="52144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5734617" y="3714764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F16440-286C-4D01-9264-779B6AC710BD}"/>
              </a:ext>
            </a:extLst>
          </p:cNvPr>
          <p:cNvSpPr/>
          <p:nvPr/>
        </p:nvSpPr>
        <p:spPr>
          <a:xfrm flipH="1">
            <a:off x="6935357" y="3582212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46714" y="3200718"/>
            <a:ext cx="3513705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5400000" flipH="1">
            <a:off x="7878191" y="2379982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81C4B2-E232-481A-898B-A1AD91A1D011}"/>
              </a:ext>
            </a:extLst>
          </p:cNvPr>
          <p:cNvCxnSpPr>
            <a:cxnSpLocks/>
          </p:cNvCxnSpPr>
          <p:nvPr/>
        </p:nvCxnSpPr>
        <p:spPr>
          <a:xfrm>
            <a:off x="8063006" y="1155726"/>
            <a:ext cx="0" cy="2194143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906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7508" y="2355014"/>
            <a:ext cx="2507930" cy="3702884"/>
            <a:chOff x="4547508" y="2355014"/>
            <a:chExt cx="2507930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5400000" flipH="1">
            <a:off x="8033552" y="3430989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1D3D85-71D1-48BA-BCF6-08BC9806ADF4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3975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7508" y="2355014"/>
            <a:ext cx="2507930" cy="3702884"/>
            <a:chOff x="4547508" y="2355014"/>
            <a:chExt cx="2507930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1D3D85-71D1-48BA-BCF6-08BC9806ADF4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835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9041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7508" y="2355014"/>
            <a:ext cx="2508259" cy="3702884"/>
            <a:chOff x="4547508" y="2355014"/>
            <a:chExt cx="2508259" cy="370288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67" y="2355014"/>
              <a:ext cx="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0ECBC2-C44D-4539-A2C0-7D4FAD37B637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962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410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554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5544573" y="342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4812424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3935912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5359650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6264573" y="382583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4522277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680371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19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163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1632140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899991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3479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1447217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2891281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1424838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609844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8677486" y="2425451"/>
            <a:ext cx="2880000" cy="2160000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7949526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9177984" y="213914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358498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9634236" y="372344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214528" y="111289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8645849" y="566576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10005148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10533163" y="6036313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9000717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7963305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9191763" y="477017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11372277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9648015" y="635447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10214528" y="472825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7508" y="2355014"/>
            <a:ext cx="2508259" cy="3702884"/>
            <a:chOff x="4547508" y="2355014"/>
            <a:chExt cx="2508259" cy="370288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67" y="2355014"/>
              <a:ext cx="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722DE-56CA-412C-B8C4-C69508DD924D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63C17765-039E-4366-AB4B-71A94261B447}"/>
              </a:ext>
            </a:extLst>
          </p:cNvPr>
          <p:cNvSpPr/>
          <p:nvPr/>
        </p:nvSpPr>
        <p:spPr>
          <a:xfrm rot="16200000" flipH="1">
            <a:off x="4590606" y="3660498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7F2254-33EA-4D88-B30D-1058E6E9BAA7}"/>
              </a:ext>
            </a:extLst>
          </p:cNvPr>
          <p:cNvCxnSpPr>
            <a:stCxn id="41" idx="8"/>
            <a:endCxn id="44" idx="0"/>
          </p:cNvCxnSpPr>
          <p:nvPr/>
        </p:nvCxnSpPr>
        <p:spPr>
          <a:xfrm flipH="1">
            <a:off x="6427079" y="3516923"/>
            <a:ext cx="186" cy="1272888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B3C133-18E4-4B64-A8B4-A7DB9195CA03}"/>
              </a:ext>
            </a:extLst>
          </p:cNvPr>
          <p:cNvGrpSpPr/>
          <p:nvPr/>
        </p:nvGrpSpPr>
        <p:grpSpPr>
          <a:xfrm>
            <a:off x="4546715" y="1178693"/>
            <a:ext cx="2508723" cy="2338230"/>
            <a:chOff x="4546715" y="1178693"/>
            <a:chExt cx="2508723" cy="366180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EBE49A-8FE3-4509-A83E-D6A6EA4A552C}"/>
                </a:ext>
              </a:extLst>
            </p:cNvPr>
            <p:cNvSpPr/>
            <p:nvPr/>
          </p:nvSpPr>
          <p:spPr>
            <a:xfrm flipH="1">
              <a:off x="4546715" y="2359290"/>
              <a:ext cx="1253967" cy="1221307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 flipH="1">
              <a:off x="5790249" y="1207307"/>
              <a:ext cx="1253967" cy="1221307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DC6C58-ED43-43B6-B1ED-63D4368DDF17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H="1">
              <a:off x="4547083" y="1178693"/>
              <a:ext cx="9245" cy="1180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16200000" flipH="1">
            <a:off x="5087748" y="3464525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30651B-E601-4F32-9107-6905A630ECB1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582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CAE9EF-8F90-474A-ADE1-8B7C4DA9E4AE}"/>
              </a:ext>
            </a:extLst>
          </p:cNvPr>
          <p:cNvSpPr/>
          <p:nvPr/>
        </p:nvSpPr>
        <p:spPr>
          <a:xfrm flipH="1">
            <a:off x="5781317" y="1196964"/>
            <a:ext cx="680959" cy="779860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6463774" y="1929828"/>
            <a:ext cx="4019" cy="902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5217279" y="2707192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34523" y="1932558"/>
            <a:ext cx="680959" cy="779860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34723" y="1178693"/>
            <a:ext cx="5020" cy="753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10800000" flipH="1">
            <a:off x="6641527" y="3050496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877589-D0E1-4D1B-8B21-A0B896424716}"/>
              </a:ext>
            </a:extLst>
          </p:cNvPr>
          <p:cNvSpPr/>
          <p:nvPr/>
        </p:nvSpPr>
        <p:spPr>
          <a:xfrm flipH="1">
            <a:off x="5844298" y="3428999"/>
            <a:ext cx="580534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60DF4D-815B-4DA7-9C69-820E14E96DE5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970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10800000" flipH="1">
            <a:off x="4969160" y="3148196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CC10F5-833D-47EA-8A1A-51A7F4975F8A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034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CC10F5-833D-47EA-8A1A-51A7F4975F8A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8869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30F679-CB2C-4732-BA91-DEEBF633F023}"/>
              </a:ext>
            </a:extLst>
          </p:cNvPr>
          <p:cNvSpPr/>
          <p:nvPr/>
        </p:nvSpPr>
        <p:spPr>
          <a:xfrm>
            <a:off x="4547508" y="4219463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2E965B-6183-4590-BAF9-9771FEA9A819}"/>
              </a:ext>
            </a:extLst>
          </p:cNvPr>
          <p:cNvCxnSpPr>
            <a:cxnSpLocks/>
          </p:cNvCxnSpPr>
          <p:nvPr/>
        </p:nvCxnSpPr>
        <p:spPr>
          <a:xfrm>
            <a:off x="8061213" y="1164517"/>
            <a:ext cx="0" cy="3096000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719B796-7A2E-41B5-94BC-424121A387C6}"/>
              </a:ext>
            </a:extLst>
          </p:cNvPr>
          <p:cNvSpPr/>
          <p:nvPr/>
        </p:nvSpPr>
        <p:spPr>
          <a:xfrm rot="10800000" flipH="1">
            <a:off x="6947302" y="633570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4E41A-F3B7-478E-B7AE-B45F739D61C6}"/>
              </a:ext>
            </a:extLst>
          </p:cNvPr>
          <p:cNvGrpSpPr/>
          <p:nvPr/>
        </p:nvGrpSpPr>
        <p:grpSpPr>
          <a:xfrm>
            <a:off x="4547509" y="1164517"/>
            <a:ext cx="2399794" cy="3686835"/>
            <a:chOff x="4547508" y="1164517"/>
            <a:chExt cx="3513705" cy="368683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0F679-CB2C-4732-BA91-DEEBF633F023}"/>
                </a:ext>
              </a:extLst>
            </p:cNvPr>
            <p:cNvSpPr/>
            <p:nvPr/>
          </p:nvSpPr>
          <p:spPr>
            <a:xfrm>
              <a:off x="4547508" y="4219463"/>
              <a:ext cx="3513705" cy="631889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2E965B-6183-4590-BAF9-9771FEA9A819}"/>
                </a:ext>
              </a:extLst>
            </p:cNvPr>
            <p:cNvCxnSpPr>
              <a:cxnSpLocks/>
            </p:cNvCxnSpPr>
            <p:nvPr/>
          </p:nvCxnSpPr>
          <p:spPr>
            <a:xfrm>
              <a:off x="8061213" y="1164517"/>
              <a:ext cx="0" cy="3096000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719B796-7A2E-41B5-94BC-424121A387C6}"/>
              </a:ext>
            </a:extLst>
          </p:cNvPr>
          <p:cNvSpPr/>
          <p:nvPr/>
        </p:nvSpPr>
        <p:spPr>
          <a:xfrm rot="10800000" flipH="1">
            <a:off x="5856047" y="610600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5390035" y="3903505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4E41A-F3B7-478E-B7AE-B45F739D61C6}"/>
              </a:ext>
            </a:extLst>
          </p:cNvPr>
          <p:cNvGrpSpPr/>
          <p:nvPr/>
        </p:nvGrpSpPr>
        <p:grpSpPr>
          <a:xfrm>
            <a:off x="4547509" y="1164517"/>
            <a:ext cx="1889512" cy="3686835"/>
            <a:chOff x="4547508" y="1164517"/>
            <a:chExt cx="3530176" cy="368683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0F679-CB2C-4732-BA91-DEEBF633F023}"/>
                </a:ext>
              </a:extLst>
            </p:cNvPr>
            <p:cNvSpPr/>
            <p:nvPr/>
          </p:nvSpPr>
          <p:spPr>
            <a:xfrm>
              <a:off x="4547508" y="3375353"/>
              <a:ext cx="3513705" cy="1475999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2E965B-6183-4590-BAF9-9771FEA9A819}"/>
                </a:ext>
              </a:extLst>
            </p:cNvPr>
            <p:cNvCxnSpPr>
              <a:cxnSpLocks/>
            </p:cNvCxnSpPr>
            <p:nvPr/>
          </p:nvCxnSpPr>
          <p:spPr>
            <a:xfrm>
              <a:off x="8061213" y="1164517"/>
              <a:ext cx="16471" cy="2387575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719B796-7A2E-41B5-94BC-424121A387C6}"/>
              </a:ext>
            </a:extLst>
          </p:cNvPr>
          <p:cNvSpPr/>
          <p:nvPr/>
        </p:nvSpPr>
        <p:spPr>
          <a:xfrm rot="10800000" flipH="1">
            <a:off x="5340648" y="597935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5390035" y="3903505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4E41A-F3B7-478E-B7AE-B45F739D61C6}"/>
              </a:ext>
            </a:extLst>
          </p:cNvPr>
          <p:cNvGrpSpPr/>
          <p:nvPr/>
        </p:nvGrpSpPr>
        <p:grpSpPr>
          <a:xfrm>
            <a:off x="4547509" y="1164517"/>
            <a:ext cx="1889512" cy="3686835"/>
            <a:chOff x="4547508" y="1164517"/>
            <a:chExt cx="3530176" cy="368683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0F679-CB2C-4732-BA91-DEEBF633F023}"/>
                </a:ext>
              </a:extLst>
            </p:cNvPr>
            <p:cNvSpPr/>
            <p:nvPr/>
          </p:nvSpPr>
          <p:spPr>
            <a:xfrm>
              <a:off x="4547508" y="3375353"/>
              <a:ext cx="3513705" cy="1475999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2E965B-6183-4590-BAF9-9771FEA9A819}"/>
                </a:ext>
              </a:extLst>
            </p:cNvPr>
            <p:cNvCxnSpPr>
              <a:cxnSpLocks/>
            </p:cNvCxnSpPr>
            <p:nvPr/>
          </p:nvCxnSpPr>
          <p:spPr>
            <a:xfrm>
              <a:off x="8061213" y="1164517"/>
              <a:ext cx="16471" cy="238757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719B796-7A2E-41B5-94BC-424121A387C6}"/>
              </a:ext>
            </a:extLst>
          </p:cNvPr>
          <p:cNvSpPr/>
          <p:nvPr/>
        </p:nvSpPr>
        <p:spPr>
          <a:xfrm rot="10800000" flipH="1">
            <a:off x="5340648" y="597935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6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77D2-D5FF-4E66-A720-647C49F0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A0A2-954E-430D-84A5-145BF393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1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63F85-1413-4675-AFA9-287FE679589F}"/>
              </a:ext>
            </a:extLst>
          </p:cNvPr>
          <p:cNvSpPr txBox="1"/>
          <p:nvPr/>
        </p:nvSpPr>
        <p:spPr>
          <a:xfrm>
            <a:off x="1616664" y="12852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6EB73-1C8A-4782-8153-F913EE97CB7D}"/>
              </a:ext>
            </a:extLst>
          </p:cNvPr>
          <p:cNvSpPr txBox="1"/>
          <p:nvPr/>
        </p:nvSpPr>
        <p:spPr>
          <a:xfrm>
            <a:off x="3444730" y="12852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52E852-0A86-476B-B2D2-0FA2A334062E}"/>
              </a:ext>
            </a:extLst>
          </p:cNvPr>
          <p:cNvGrpSpPr/>
          <p:nvPr/>
        </p:nvGrpSpPr>
        <p:grpSpPr>
          <a:xfrm>
            <a:off x="1798245" y="697126"/>
            <a:ext cx="1840865" cy="5842793"/>
            <a:chOff x="1780167" y="5698331"/>
            <a:chExt cx="1840865" cy="58427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0CCEF1-58FE-4459-8445-C8F7FC5744BF}"/>
                </a:ext>
              </a:extLst>
            </p:cNvPr>
            <p:cNvGrpSpPr/>
            <p:nvPr/>
          </p:nvGrpSpPr>
          <p:grpSpPr>
            <a:xfrm>
              <a:off x="1780536" y="9109266"/>
              <a:ext cx="1840496" cy="186047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1FDEC41-0B05-44E3-ADBA-8BF26F0DE0B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FA9477A-9565-4AFB-9073-842FB51599E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F9E425-4803-42E4-8C69-34A284AD058F}"/>
                </a:ext>
              </a:extLst>
            </p:cNvPr>
            <p:cNvGrpSpPr/>
            <p:nvPr/>
          </p:nvGrpSpPr>
          <p:grpSpPr>
            <a:xfrm flipH="1">
              <a:off x="1780934" y="7403798"/>
              <a:ext cx="1839760" cy="179184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D415391-D4D4-4EE8-AEE3-A3F42BBC246A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219F3AA-0DC3-486A-8025-0DC856461A51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BB0A8D0-DC1A-4450-8E6B-F5EDD7AB8A68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7ABFED-5CDF-498E-A497-8B83CDED439C}"/>
                </a:ext>
              </a:extLst>
            </p:cNvPr>
            <p:cNvSpPr txBox="1"/>
            <p:nvPr/>
          </p:nvSpPr>
          <p:spPr>
            <a:xfrm>
              <a:off x="2518499" y="10894793"/>
              <a:ext cx="580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c</a:t>
              </a:r>
              <a:endParaRPr lang="zh-CN" altLang="en-US" sz="36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931FE5-E60F-4FA4-9929-04FF8AF38639}"/>
                </a:ext>
              </a:extLst>
            </p:cNvPr>
            <p:cNvGrpSpPr/>
            <p:nvPr/>
          </p:nvGrpSpPr>
          <p:grpSpPr>
            <a:xfrm flipH="1">
              <a:off x="1780167" y="5698331"/>
              <a:ext cx="1839760" cy="179184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99FF322-7638-4BCF-9434-7426D40473B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B8EBDF5-CC9A-46E5-9325-4B441C6A522F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4049B14-6F78-4163-9ACC-3AE4FFEC1E72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BF1D77-E0D0-44F7-B704-4FFCE0F8D43C}"/>
              </a:ext>
            </a:extLst>
          </p:cNvPr>
          <p:cNvGrpSpPr/>
          <p:nvPr/>
        </p:nvGrpSpPr>
        <p:grpSpPr>
          <a:xfrm>
            <a:off x="8059435" y="3264198"/>
            <a:ext cx="1840496" cy="1860476"/>
            <a:chOff x="374149" y="458371"/>
            <a:chExt cx="702935" cy="71056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24646BB-C7FC-40C4-9382-68B303AA808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F5B6FFD-B972-4273-AB18-011EEE2CF09F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DD453E-DF13-4EC5-8112-B61A94236C37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8059236" y="1558733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A8CAE3-D58D-4567-9A56-10AC4F1023F9}"/>
              </a:ext>
            </a:extLst>
          </p:cNvPr>
          <p:cNvCxnSpPr/>
          <p:nvPr/>
        </p:nvCxnSpPr>
        <p:spPr>
          <a:xfrm flipH="1" flipV="1">
            <a:off x="9891578" y="1514631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E02828-13A0-4646-B4B9-80034C5566D8}"/>
              </a:ext>
            </a:extLst>
          </p:cNvPr>
          <p:cNvSpPr txBox="1"/>
          <p:nvPr/>
        </p:nvSpPr>
        <p:spPr>
          <a:xfrm>
            <a:off x="7894545" y="90407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85AB14-BAD6-4344-B293-7F9CA60D7BED}"/>
              </a:ext>
            </a:extLst>
          </p:cNvPr>
          <p:cNvSpPr txBox="1"/>
          <p:nvPr/>
        </p:nvSpPr>
        <p:spPr>
          <a:xfrm>
            <a:off x="9722611" y="9040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2BC4F4-30DE-45C1-96DB-9316D9D21EF7}"/>
              </a:ext>
            </a:extLst>
          </p:cNvPr>
          <p:cNvSpPr txBox="1"/>
          <p:nvPr/>
        </p:nvSpPr>
        <p:spPr>
          <a:xfrm>
            <a:off x="8796380" y="50350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484F2-6EFB-4CCD-880A-1E3BC992D5BA}"/>
                  </a:ext>
                </a:extLst>
              </p:cNvPr>
              <p:cNvSpPr txBox="1"/>
              <p:nvPr/>
            </p:nvSpPr>
            <p:spPr>
              <a:xfrm>
                <a:off x="3963051" y="2349048"/>
                <a:ext cx="4011702" cy="850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484F2-6EFB-4CCD-880A-1E3BC992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051" y="2349048"/>
                <a:ext cx="4011702" cy="850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A4C9BCE-1CA7-4189-AA28-DF50411CAB2D}"/>
              </a:ext>
            </a:extLst>
          </p:cNvPr>
          <p:cNvGrpSpPr/>
          <p:nvPr/>
        </p:nvGrpSpPr>
        <p:grpSpPr>
          <a:xfrm>
            <a:off x="1712649" y="-1375850"/>
            <a:ext cx="7223978" cy="7317652"/>
            <a:chOff x="2139369" y="-116010"/>
            <a:chExt cx="7223978" cy="731765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2349212" y="2096223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848850" y="166360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A2646C-90F7-4F36-B3B9-E27A1BE8E408}"/>
                  </a:ext>
                </a:extLst>
              </p:cNvPr>
              <p:cNvSpPr txBox="1"/>
              <p:nvPr/>
            </p:nvSpPr>
            <p:spPr>
              <a:xfrm>
                <a:off x="1283481" y="2197609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7214124" y="2101762"/>
              <a:ext cx="1945116" cy="1619268"/>
              <a:chOff x="8544230" y="847558"/>
              <a:chExt cx="2514401" cy="209318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5DB99-2C02-4DE0-ACB3-7A15BE6ADB7A}"/>
                  </a:ext>
                </a:extLst>
              </p:cNvPr>
              <p:cNvSpPr txBox="1"/>
              <p:nvPr/>
            </p:nvSpPr>
            <p:spPr>
              <a:xfrm>
                <a:off x="10221355" y="1494769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8" y="1131914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3294628" y="5177299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7" y="4169407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737B5F-6A36-480F-AF25-1043AD894675}"/>
                  </a:ext>
                </a:extLst>
              </p:cNvPr>
              <p:cNvSpPr txBox="1"/>
              <p:nvPr/>
            </p:nvSpPr>
            <p:spPr>
              <a:xfrm>
                <a:off x="4267422" y="4724830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6276845" y="5177301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0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8B0ADF-7AF4-480D-871D-91CE38F93936}"/>
                  </a:ext>
                </a:extLst>
              </p:cNvPr>
              <p:cNvSpPr txBox="1"/>
              <p:nvPr/>
            </p:nvSpPr>
            <p:spPr>
              <a:xfrm>
                <a:off x="8481242" y="4649947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781467" y="298822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5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3317843" y="1278948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51" y="5767018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3255535" y="403855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6026586" y="2204792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836584" y="4038554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926346" y="2177636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2D2693-5F8E-4CFF-9F5C-6E51E06EEFA6}"/>
                    </a:ext>
                  </a:extLst>
                </p:cNvPr>
                <p:cNvSpPr txBox="1"/>
                <p:nvPr/>
              </p:nvSpPr>
              <p:spPr>
                <a:xfrm>
                  <a:off x="4275422" y="2153011"/>
                  <a:ext cx="1308623" cy="476221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2D2693-5F8E-4CFF-9F5C-6E51E06EE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422" y="2153011"/>
                  <a:ext cx="1308623" cy="476221"/>
                </a:xfrm>
                <a:prstGeom prst="rect">
                  <a:avLst/>
                </a:prstGeom>
                <a:blipFill>
                  <a:blip r:embed="rId2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C343B41-6848-45FA-A483-2B8FEBA51D4E}"/>
                    </a:ext>
                  </a:extLst>
                </p:cNvPr>
                <p:cNvSpPr txBox="1"/>
                <p:nvPr/>
              </p:nvSpPr>
              <p:spPr>
                <a:xfrm>
                  <a:off x="5129308" y="5853809"/>
                  <a:ext cx="1308623" cy="547650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C343B41-6848-45FA-A483-2B8FEBA51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308" y="5853809"/>
                  <a:ext cx="1308623" cy="5476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C83AB-9067-44E0-BE17-124C41111199}"/>
                </a:ext>
              </a:extLst>
            </p:cNvPr>
            <p:cNvSpPr txBox="1"/>
            <p:nvPr/>
          </p:nvSpPr>
          <p:spPr>
            <a:xfrm>
              <a:off x="2139369" y="1649979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FCA611-F35C-41AE-9135-F57F4EBC3D4B}"/>
                </a:ext>
              </a:extLst>
            </p:cNvPr>
            <p:cNvSpPr txBox="1"/>
            <p:nvPr/>
          </p:nvSpPr>
          <p:spPr>
            <a:xfrm>
              <a:off x="4602325" y="-116010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BAAB94-3462-4437-8082-A5EECF12CA62}"/>
                </a:ext>
              </a:extLst>
            </p:cNvPr>
            <p:cNvSpPr txBox="1"/>
            <p:nvPr/>
          </p:nvSpPr>
          <p:spPr>
            <a:xfrm>
              <a:off x="7061941" y="1653137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8403B0-F6BF-4793-AA1F-CD68A7AFB0CC}"/>
                </a:ext>
              </a:extLst>
            </p:cNvPr>
            <p:cNvSpPr txBox="1"/>
            <p:nvPr/>
          </p:nvSpPr>
          <p:spPr>
            <a:xfrm>
              <a:off x="6084056" y="4765770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524ED6-A1B5-44B9-89D5-293028B2C381}"/>
                </a:ext>
              </a:extLst>
            </p:cNvPr>
            <p:cNvSpPr txBox="1"/>
            <p:nvPr/>
          </p:nvSpPr>
          <p:spPr>
            <a:xfrm>
              <a:off x="3084203" y="4765770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9D24D-60B6-4693-8A1F-D88E086F560C}"/>
                </a:ext>
              </a:extLst>
            </p:cNvPr>
            <p:cNvSpPr txBox="1"/>
            <p:nvPr/>
          </p:nvSpPr>
          <p:spPr>
            <a:xfrm>
              <a:off x="3140977" y="3649838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3A0B38-D340-4C5E-A69C-79FF95037C7B}"/>
                </a:ext>
              </a:extLst>
            </p:cNvPr>
            <p:cNvSpPr txBox="1"/>
            <p:nvPr/>
          </p:nvSpPr>
          <p:spPr>
            <a:xfrm>
              <a:off x="4085908" y="6739977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94A7C0-B85B-42A2-A227-DDE3EBE9A509}"/>
                </a:ext>
              </a:extLst>
            </p:cNvPr>
            <p:cNvSpPr txBox="1"/>
            <p:nvPr/>
          </p:nvSpPr>
          <p:spPr>
            <a:xfrm>
              <a:off x="7097604" y="6739977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8C588F-18E9-4F48-86D2-0CE8B9D6E14B}"/>
                </a:ext>
              </a:extLst>
            </p:cNvPr>
            <p:cNvSpPr txBox="1"/>
            <p:nvPr/>
          </p:nvSpPr>
          <p:spPr>
            <a:xfrm>
              <a:off x="8038407" y="3647853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1644A18-9BF3-4844-B3B6-608766CE527D}"/>
                </a:ext>
              </a:extLst>
            </p:cNvPr>
            <p:cNvSpPr txBox="1"/>
            <p:nvPr/>
          </p:nvSpPr>
          <p:spPr>
            <a:xfrm>
              <a:off x="5580477" y="1860072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08073D-E316-425E-B5CF-1225C1E09B0D}"/>
                    </a:ext>
                  </a:extLst>
                </p:cNvPr>
                <p:cNvSpPr txBox="1"/>
                <p:nvPr/>
              </p:nvSpPr>
              <p:spPr>
                <a:xfrm>
                  <a:off x="6009230" y="2132953"/>
                  <a:ext cx="1308623" cy="476221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08073D-E316-425E-B5CF-1225C1E09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230" y="2132953"/>
                  <a:ext cx="1308623" cy="476221"/>
                </a:xfrm>
                <a:prstGeom prst="rect">
                  <a:avLst/>
                </a:prstGeom>
                <a:blipFill>
                  <a:blip r:embed="rId4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0DA68F9-AE0F-4B81-B753-E2C04B49B8E1}"/>
                    </a:ext>
                  </a:extLst>
                </p:cNvPr>
                <p:cNvSpPr txBox="1"/>
                <p:nvPr/>
              </p:nvSpPr>
              <p:spPr>
                <a:xfrm>
                  <a:off x="6483267" y="3689899"/>
                  <a:ext cx="1308623" cy="550343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234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0DA68F9-AE0F-4B81-B753-E2C04B49B8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3267" y="3689899"/>
                  <a:ext cx="1308623" cy="5503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067F96-8D22-4333-9BEF-D95CBC76727D}"/>
                    </a:ext>
                  </a:extLst>
                </p:cNvPr>
                <p:cNvSpPr txBox="1"/>
                <p:nvPr/>
              </p:nvSpPr>
              <p:spPr>
                <a:xfrm>
                  <a:off x="3980949" y="3691822"/>
                  <a:ext cx="1308623" cy="550472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067F96-8D22-4333-9BEF-D95CBC767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949" y="3691822"/>
                  <a:ext cx="1308623" cy="5504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566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5B60F57-1675-422F-90A0-E404D5DD6F5B}"/>
              </a:ext>
            </a:extLst>
          </p:cNvPr>
          <p:cNvGrpSpPr/>
          <p:nvPr/>
        </p:nvGrpSpPr>
        <p:grpSpPr>
          <a:xfrm>
            <a:off x="53526" y="1655642"/>
            <a:ext cx="13199701" cy="3481277"/>
            <a:chOff x="53526" y="1655642"/>
            <a:chExt cx="13199701" cy="34812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D7D172-2291-4E28-A03B-5C77617B2DD3}"/>
                </a:ext>
              </a:extLst>
            </p:cNvPr>
            <p:cNvGrpSpPr/>
            <p:nvPr/>
          </p:nvGrpSpPr>
          <p:grpSpPr>
            <a:xfrm>
              <a:off x="53526" y="1697974"/>
              <a:ext cx="3715459" cy="3438945"/>
              <a:chOff x="1175277" y="1697974"/>
              <a:chExt cx="3715459" cy="34389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87037" y="2657557"/>
                    <a:ext cx="6592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𝑺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037" y="2657557"/>
                    <a:ext cx="659259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B43267F-4DA6-4822-85FD-75F59EA63799}"/>
                  </a:ext>
                </a:extLst>
              </p:cNvPr>
              <p:cNvGrpSpPr/>
              <p:nvPr/>
            </p:nvGrpSpPr>
            <p:grpSpPr>
              <a:xfrm>
                <a:off x="1442966" y="2137287"/>
                <a:ext cx="2919067" cy="2452415"/>
                <a:chOff x="2055852" y="2233130"/>
                <a:chExt cx="1945116" cy="1634163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9D649C7-763E-4D27-AA71-F1E3BFCABF8B}"/>
                    </a:ext>
                  </a:extLst>
                </p:cNvPr>
                <p:cNvCxnSpPr/>
                <p:nvPr/>
              </p:nvCxnSpPr>
              <p:spPr>
                <a:xfrm>
                  <a:off x="2055852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56553E4-761C-4E2C-ACC5-ECAAB5D41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3260" y="2233130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73DAEC9-0C1E-4D9A-B183-FC616AD21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7414" y="3219586"/>
                  <a:ext cx="0" cy="64770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F09BB17-6853-49AD-B683-879F22B8E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74242" y="2248025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46D01DD-A34E-4D00-8ABB-49C2F2CEA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9407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5AB8569-26DC-42A6-9B7D-494A7860AE98}"/>
                      </a:ext>
                    </a:extLst>
                  </p:cNvPr>
                  <p:cNvSpPr txBox="1"/>
                  <p:nvPr/>
                </p:nvSpPr>
                <p:spPr>
                  <a:xfrm>
                    <a:off x="3633012" y="2657557"/>
                    <a:ext cx="7065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𝑳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5AB8569-26DC-42A6-9B7D-494A7860AE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3012" y="2657557"/>
                    <a:ext cx="706573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75277" y="169797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277" y="1697974"/>
                    <a:ext cx="371545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EC1E89F-FF82-4899-A824-CCECD26894A0}"/>
                      </a:ext>
                    </a:extLst>
                  </p:cNvPr>
                  <p:cNvSpPr txBox="1"/>
                  <p:nvPr/>
                </p:nvSpPr>
                <p:spPr>
                  <a:xfrm>
                    <a:off x="2587372" y="4613699"/>
                    <a:ext cx="62726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𝑱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EC1E89F-FF82-4899-A824-CCECD26894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7372" y="4613699"/>
                    <a:ext cx="627261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23C29D-25EC-4C42-9D69-E569A4FB21E9}"/>
                </a:ext>
              </a:extLst>
            </p:cNvPr>
            <p:cNvGrpSpPr/>
            <p:nvPr/>
          </p:nvGrpSpPr>
          <p:grpSpPr>
            <a:xfrm>
              <a:off x="5865001" y="1697974"/>
              <a:ext cx="3715459" cy="3438945"/>
              <a:chOff x="6576763" y="1697974"/>
              <a:chExt cx="3715459" cy="34389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5BAC4EA-89E9-48FE-B2BD-7358076CDE7A}"/>
                      </a:ext>
                    </a:extLst>
                  </p:cNvPr>
                  <p:cNvSpPr txBox="1"/>
                  <p:nvPr/>
                </p:nvSpPr>
                <p:spPr>
                  <a:xfrm>
                    <a:off x="6888523" y="2657557"/>
                    <a:ext cx="6592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5BAC4EA-89E9-48FE-B2BD-7358076CDE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8523" y="2657557"/>
                    <a:ext cx="659259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63" b="-348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FB4A143A-41C0-428A-A867-E53C86DC955B}"/>
                  </a:ext>
                </a:extLst>
              </p:cNvPr>
              <p:cNvGrpSpPr/>
              <p:nvPr/>
            </p:nvGrpSpPr>
            <p:grpSpPr>
              <a:xfrm>
                <a:off x="6844452" y="2137287"/>
                <a:ext cx="2919067" cy="2452415"/>
                <a:chOff x="2055852" y="2233130"/>
                <a:chExt cx="1945116" cy="1634163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6BA2CB5-1E4C-4104-A085-7318A952341D}"/>
                    </a:ext>
                  </a:extLst>
                </p:cNvPr>
                <p:cNvCxnSpPr/>
                <p:nvPr/>
              </p:nvCxnSpPr>
              <p:spPr>
                <a:xfrm>
                  <a:off x="2055852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86EE0E8-1CF7-4491-ABC1-DF643508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3260" y="2233130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0FB36E8-C83B-4BFB-AB7E-A803345BFC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7414" y="3219586"/>
                  <a:ext cx="0" cy="64770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353748E-9F1B-4390-A2D9-F3EC55DE3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74242" y="2248025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515DFAA-D357-4312-A182-960E5B36D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9407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D7DBB39-90C9-419B-B46A-87F94125B9D3}"/>
                      </a:ext>
                    </a:extLst>
                  </p:cNvPr>
                  <p:cNvSpPr txBox="1"/>
                  <p:nvPr/>
                </p:nvSpPr>
                <p:spPr>
                  <a:xfrm>
                    <a:off x="9250372" y="2657557"/>
                    <a:ext cx="7065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D7DBB39-90C9-419B-B46A-87F94125B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0372" y="2657557"/>
                    <a:ext cx="706573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163" b="-348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C58288C-D35C-418E-A371-BFE4E89F68DA}"/>
                      </a:ext>
                    </a:extLst>
                  </p:cNvPr>
                  <p:cNvSpPr txBox="1"/>
                  <p:nvPr/>
                </p:nvSpPr>
                <p:spPr>
                  <a:xfrm>
                    <a:off x="6576763" y="169797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C58288C-D35C-418E-A371-BFE4E89F6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6763" y="1697974"/>
                    <a:ext cx="371545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CAC57C4-BEB0-4771-BA2D-2FD04D76F533}"/>
                      </a:ext>
                    </a:extLst>
                  </p:cNvPr>
                  <p:cNvSpPr txBox="1"/>
                  <p:nvPr/>
                </p:nvSpPr>
                <p:spPr>
                  <a:xfrm>
                    <a:off x="7988858" y="4613699"/>
                    <a:ext cx="62726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𝑱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CAC57C4-BEB0-4771-BA2D-2FD04D76F5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8858" y="4613699"/>
                    <a:ext cx="62726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769E868D-0BD4-40B0-818C-2DE49C45701F}"/>
                </a:ext>
              </a:extLst>
            </p:cNvPr>
            <p:cNvSpPr/>
            <p:nvPr/>
          </p:nvSpPr>
          <p:spPr>
            <a:xfrm>
              <a:off x="3639941" y="4589702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result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Arrow: Left-Right 96">
              <a:extLst>
                <a:ext uri="{FF2B5EF4-FFF2-40B4-BE49-F238E27FC236}">
                  <a16:creationId xmlns:a16="http://schemas.microsoft.com/office/drawing/2014/main" id="{1F8CD392-8E40-4EA6-81BA-8927757FFCCD}"/>
                </a:ext>
              </a:extLst>
            </p:cNvPr>
            <p:cNvSpPr/>
            <p:nvPr/>
          </p:nvSpPr>
          <p:spPr>
            <a:xfrm>
              <a:off x="3639941" y="1655642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ingredient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Arrow: Left-Right 97">
              <a:extLst>
                <a:ext uri="{FF2B5EF4-FFF2-40B4-BE49-F238E27FC236}">
                  <a16:creationId xmlns:a16="http://schemas.microsoft.com/office/drawing/2014/main" id="{518AB974-E191-4E3B-99F6-303BEC29BD6C}"/>
                </a:ext>
              </a:extLst>
            </p:cNvPr>
            <p:cNvSpPr/>
            <p:nvPr/>
          </p:nvSpPr>
          <p:spPr>
            <a:xfrm>
              <a:off x="3639941" y="2657557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Different intermediate results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3916B17-03E1-4283-B180-BDE8882A1A5C}"/>
                </a:ext>
              </a:extLst>
            </p:cNvPr>
            <p:cNvCxnSpPr>
              <a:cxnSpLocks/>
            </p:cNvCxnSpPr>
            <p:nvPr/>
          </p:nvCxnSpPr>
          <p:spPr>
            <a:xfrm>
              <a:off x="9805457" y="2158750"/>
              <a:ext cx="1458037" cy="14580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7F78592-C489-45DB-B108-6E8FEDFC1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6731" y="2136398"/>
              <a:ext cx="465769" cy="141452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DBC07C-9A4A-46ED-91D7-6454AA31265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3496" y="3616788"/>
              <a:ext cx="0" cy="97202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B79F98-A2D4-4C52-9A4E-1B942E14F9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69281" y="2158750"/>
              <a:ext cx="494211" cy="139217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E1937AD-F6C6-4C26-BBAB-9805A30BF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487" y="2158751"/>
              <a:ext cx="1458037" cy="145803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C22B93D-D228-44AE-A514-EE2700990BE6}"/>
                    </a:ext>
                  </a:extLst>
                </p:cNvPr>
                <p:cNvSpPr txBox="1"/>
                <p:nvPr/>
              </p:nvSpPr>
              <p:spPr>
                <a:xfrm>
                  <a:off x="9537768" y="1697084"/>
                  <a:ext cx="37154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i="1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i="1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i="1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400" i="1" dirty="0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C22B93D-D228-44AE-A514-EE270099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768" y="1697084"/>
                  <a:ext cx="371545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E778B0D-44C0-47A2-A8DD-227A9E4DDD88}"/>
                    </a:ext>
                  </a:extLst>
                </p:cNvPr>
                <p:cNvSpPr txBox="1"/>
                <p:nvPr/>
              </p:nvSpPr>
              <p:spPr>
                <a:xfrm>
                  <a:off x="10949863" y="4612809"/>
                  <a:ext cx="6272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𝑱</m:t>
                        </m:r>
                      </m:oMath>
                    </m:oMathPara>
                  </a14:m>
                  <a:endParaRPr lang="zh-CN" altLang="en-US" sz="2800" b="1" i="1" dirty="0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E778B0D-44C0-47A2-A8DD-227A9E4DD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9863" y="4612809"/>
                  <a:ext cx="627261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0ABA610-7497-4A62-B1FF-1481461224D3}"/>
                </a:ext>
              </a:extLst>
            </p:cNvPr>
            <p:cNvSpPr/>
            <p:nvPr/>
          </p:nvSpPr>
          <p:spPr>
            <a:xfrm>
              <a:off x="10492529" y="2693666"/>
              <a:ext cx="1541927" cy="1541927"/>
            </a:xfrm>
            <a:prstGeom prst="ellipse">
              <a:avLst/>
            </a:prstGeom>
            <a:gradFill flip="none" rotWithShape="1">
              <a:gsLst>
                <a:gs pos="35000">
                  <a:srgbClr val="004890"/>
                </a:gs>
                <a:gs pos="0">
                  <a:srgbClr val="002060"/>
                </a:gs>
                <a:gs pos="65000">
                  <a:srgbClr val="0070C0">
                    <a:alpha val="75000"/>
                  </a:srgbClr>
                </a:gs>
                <a:gs pos="88000">
                  <a:srgbClr val="00B0F0">
                    <a:alpha val="0"/>
                  </a:srgbClr>
                </a:gs>
                <a:gs pos="99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i="1" dirty="0"/>
                <a:t>?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36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8CB1786-B2DB-4303-8EFD-0ECD9D896509}"/>
              </a:ext>
            </a:extLst>
          </p:cNvPr>
          <p:cNvGrpSpPr/>
          <p:nvPr/>
        </p:nvGrpSpPr>
        <p:grpSpPr>
          <a:xfrm>
            <a:off x="-639439" y="1155968"/>
            <a:ext cx="14095205" cy="3889907"/>
            <a:chOff x="-639439" y="1155968"/>
            <a:chExt cx="14095205" cy="3889907"/>
          </a:xfrm>
        </p:grpSpPr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769E868D-0BD4-40B0-818C-2DE49C45701F}"/>
                </a:ext>
              </a:extLst>
            </p:cNvPr>
            <p:cNvSpPr/>
            <p:nvPr/>
          </p:nvSpPr>
          <p:spPr>
            <a:xfrm>
              <a:off x="3313395" y="4097545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result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Arrow: Left-Right 96">
              <a:extLst>
                <a:ext uri="{FF2B5EF4-FFF2-40B4-BE49-F238E27FC236}">
                  <a16:creationId xmlns:a16="http://schemas.microsoft.com/office/drawing/2014/main" id="{1F8CD392-8E40-4EA6-81BA-8927757FFCCD}"/>
                </a:ext>
              </a:extLst>
            </p:cNvPr>
            <p:cNvSpPr/>
            <p:nvPr/>
          </p:nvSpPr>
          <p:spPr>
            <a:xfrm>
              <a:off x="3313395" y="1163485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ingredient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Arrow: Left-Right 97">
              <a:extLst>
                <a:ext uri="{FF2B5EF4-FFF2-40B4-BE49-F238E27FC236}">
                  <a16:creationId xmlns:a16="http://schemas.microsoft.com/office/drawing/2014/main" id="{518AB974-E191-4E3B-99F6-303BEC29BD6C}"/>
                </a:ext>
              </a:extLst>
            </p:cNvPr>
            <p:cNvSpPr/>
            <p:nvPr/>
          </p:nvSpPr>
          <p:spPr>
            <a:xfrm>
              <a:off x="3313395" y="2240361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Different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coupling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order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1661BBD-FB0A-4BFC-B5E2-E177E943EAF6}"/>
                </a:ext>
              </a:extLst>
            </p:cNvPr>
            <p:cNvGrpSpPr/>
            <p:nvPr/>
          </p:nvGrpSpPr>
          <p:grpSpPr>
            <a:xfrm>
              <a:off x="-639439" y="1205562"/>
              <a:ext cx="3715459" cy="3840313"/>
              <a:chOff x="644238" y="1706724"/>
              <a:chExt cx="3715459" cy="38403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/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6AC8128-C2D4-4292-9E0D-381EAD5E6751}"/>
                  </a:ext>
                </a:extLst>
              </p:cNvPr>
              <p:cNvGrpSpPr/>
              <p:nvPr/>
            </p:nvGrpSpPr>
            <p:grpSpPr>
              <a:xfrm>
                <a:off x="833641" y="2137287"/>
                <a:ext cx="2880000" cy="3409750"/>
                <a:chOff x="833641" y="2137287"/>
                <a:chExt cx="2880000" cy="340975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CEE3C7C-3027-4362-824C-103B27524D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199" y="2764630"/>
                      <a:ext cx="65925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CEE3C7C-3027-4362-824C-103B27524D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199" y="2764630"/>
                      <a:ext cx="659259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45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0EC1E89F-FF82-4899-A824-CCECD26894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0EC1E89F-FF82-4899-A824-CCECD26894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B8E4533-F602-40A0-840B-78D5ABCE3DD3}"/>
                    </a:ext>
                  </a:extLst>
                </p:cNvPr>
                <p:cNvCxnSpPr/>
                <p:nvPr/>
              </p:nvCxnSpPr>
              <p:spPr>
                <a:xfrm>
                  <a:off x="83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AF23CDE-8541-4AD9-87E2-34F5BB418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B087860-2C90-4C01-8DA3-6811F21FEF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41" y="3577287"/>
                  <a:ext cx="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F445AFD-C5E8-4F19-88EF-EF038A09B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2" y="2137287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6E86F2F-AF63-4A7F-A7C9-9F54284649AB}"/>
                </a:ext>
              </a:extLst>
            </p:cNvPr>
            <p:cNvGrpSpPr/>
            <p:nvPr/>
          </p:nvGrpSpPr>
          <p:grpSpPr>
            <a:xfrm>
              <a:off x="6091972" y="1155968"/>
              <a:ext cx="3715459" cy="3840313"/>
              <a:chOff x="644238" y="1706724"/>
              <a:chExt cx="3715459" cy="38403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C4C58F-B277-47D1-8E81-C1ACD9CC76B9}"/>
                      </a:ext>
                    </a:extLst>
                  </p:cNvPr>
                  <p:cNvSpPr txBox="1"/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C4C58F-B277-47D1-8E81-C1ACD9CC76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340E911-68B8-4EE5-BBF3-1B4789D7E38B}"/>
                  </a:ext>
                </a:extLst>
              </p:cNvPr>
              <p:cNvGrpSpPr/>
              <p:nvPr/>
            </p:nvGrpSpPr>
            <p:grpSpPr>
              <a:xfrm>
                <a:off x="833641" y="2137287"/>
                <a:ext cx="2880000" cy="3409750"/>
                <a:chOff x="833641" y="2137287"/>
                <a:chExt cx="2880000" cy="340975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F052B00-1196-4787-AA87-9F8CAFB985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8937" y="2764140"/>
                      <a:ext cx="65925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F052B00-1196-4787-AA87-9F8CAFB985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8937" y="2764140"/>
                      <a:ext cx="659259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630" r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1B25034-1229-4255-94F0-867EDD7D47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1B25034-1229-4255-94F0-867EDD7D47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4D1FABA-37FE-4196-B6AF-80BFFE22C159}"/>
                    </a:ext>
                  </a:extLst>
                </p:cNvPr>
                <p:cNvCxnSpPr/>
                <p:nvPr/>
              </p:nvCxnSpPr>
              <p:spPr>
                <a:xfrm>
                  <a:off x="83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4F6CDF2-5C7B-4C19-B29A-1DFB33D7A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E138A26-F69B-448D-91C2-6985EA1D2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41" y="3577287"/>
                  <a:ext cx="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A926E89-6DB3-4053-91B0-574CE3161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0045" y="2137287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2EA4E4-AB83-49CE-96E7-878F31BF2392}"/>
                </a:ext>
              </a:extLst>
            </p:cNvPr>
            <p:cNvGrpSpPr/>
            <p:nvPr/>
          </p:nvGrpSpPr>
          <p:grpSpPr>
            <a:xfrm>
              <a:off x="9740307" y="1163485"/>
              <a:ext cx="3715459" cy="3840313"/>
              <a:chOff x="10302358" y="1205562"/>
              <a:chExt cx="3715459" cy="38403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91D9DF2-46DD-406D-AE8B-3C18A8B3CA4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2358" y="1205562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91D9DF2-46DD-406D-AE8B-3C18A8B3CA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02358" y="1205562"/>
                    <a:ext cx="371545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4F621B-0C4B-47E5-96E0-FA7BF8261B3F}"/>
                  </a:ext>
                </a:extLst>
              </p:cNvPr>
              <p:cNvGrpSpPr/>
              <p:nvPr/>
            </p:nvGrpSpPr>
            <p:grpSpPr>
              <a:xfrm>
                <a:off x="10491761" y="1608322"/>
                <a:ext cx="2880000" cy="3437553"/>
                <a:chOff x="3322636" y="2927838"/>
                <a:chExt cx="2880000" cy="34375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744A7F58-78C0-46C5-B584-883BD484E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49005" y="5842171"/>
                      <a:ext cx="62726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744A7F58-78C0-46C5-B584-883BD484E2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9005" y="5842171"/>
                      <a:ext cx="627261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6C32C41-F751-4697-9488-1EC03B88755D}"/>
                    </a:ext>
                  </a:extLst>
                </p:cNvPr>
                <p:cNvCxnSpPr/>
                <p:nvPr/>
              </p:nvCxnSpPr>
              <p:spPr>
                <a:xfrm>
                  <a:off x="3322636" y="2955641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7F749C5-4358-49A0-9DCA-185A8059B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2636" y="2955641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761785D-A9D9-48FE-8A36-875DCFBBAF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636" y="4395641"/>
                  <a:ext cx="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6DE6674-C0AB-4A72-BA9E-0EAC082BC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635" y="2927838"/>
                  <a:ext cx="0" cy="2103066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FCC6FD-88A3-4C27-AADD-7F7532C39383}"/>
                  </a:ext>
                </a:extLst>
              </p:cNvPr>
              <p:cNvSpPr/>
              <p:nvPr/>
            </p:nvSpPr>
            <p:spPr>
              <a:xfrm>
                <a:off x="11160797" y="2154792"/>
                <a:ext cx="1541927" cy="1541927"/>
              </a:xfrm>
              <a:prstGeom prst="ellipse">
                <a:avLst/>
              </a:prstGeom>
              <a:gradFill flip="none" rotWithShape="1">
                <a:gsLst>
                  <a:gs pos="35000">
                    <a:srgbClr val="004890"/>
                  </a:gs>
                  <a:gs pos="0">
                    <a:srgbClr val="002060"/>
                  </a:gs>
                  <a:gs pos="65000">
                    <a:srgbClr val="0070C0">
                      <a:alpha val="75000"/>
                    </a:srgbClr>
                  </a:gs>
                  <a:gs pos="88000">
                    <a:srgbClr val="00B0F0">
                      <a:alpha val="0"/>
                    </a:srgbClr>
                  </a:gs>
                  <a:gs pos="99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400" i="1" dirty="0"/>
                  <a:t>?</a:t>
                </a:r>
                <a:endParaRPr lang="zh-CN" alt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87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259964"/>
            <a:chOff x="9506552" y="3119107"/>
            <a:chExt cx="1405822" cy="269127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87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1"/>
            <a:ext cx="1180521" cy="2468175"/>
            <a:chOff x="9658952" y="3271507"/>
            <a:chExt cx="1405822" cy="293922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7489" y="5267182"/>
              <a:ext cx="9337" cy="943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C05D3B6B-F7E3-4879-AD4C-C50B474A3137}"/>
              </a:ext>
            </a:extLst>
          </p:cNvPr>
          <p:cNvSpPr/>
          <p:nvPr/>
        </p:nvSpPr>
        <p:spPr>
          <a:xfrm>
            <a:off x="6131707" y="8095380"/>
            <a:ext cx="419917" cy="41991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3698112" y="1769944"/>
                <a:ext cx="2167257" cy="74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132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112" y="1769944"/>
                <a:ext cx="2167257" cy="7425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211121" y="7656016"/>
                <a:ext cx="2475837" cy="716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123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121" y="7656016"/>
                <a:ext cx="2475837" cy="716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7" y="7036831"/>
            <a:ext cx="1406698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B87AB65-B439-4D37-9DD6-821768DB898E}"/>
                  </a:ext>
                </a:extLst>
              </p:cNvPr>
              <p:cNvSpPr txBox="1"/>
              <p:nvPr/>
            </p:nvSpPr>
            <p:spPr>
              <a:xfrm>
                <a:off x="330246" y="5322673"/>
                <a:ext cx="1630302" cy="522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3     1     2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B87AB65-B439-4D37-9DD6-821768DB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6" y="5322673"/>
                <a:ext cx="1630302" cy="522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9413D8A-540C-4715-A9B1-A19E75AC238D}"/>
                  </a:ext>
                </a:extLst>
              </p:cNvPr>
              <p:cNvSpPr txBox="1"/>
              <p:nvPr/>
            </p:nvSpPr>
            <p:spPr>
              <a:xfrm>
                <a:off x="7557231" y="3930809"/>
                <a:ext cx="17966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9413D8A-540C-4715-A9B1-A19E75AC2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231" y="3930809"/>
                <a:ext cx="17966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5B46FD-908F-48E8-BA8B-2F88D7EDCE9C}"/>
                  </a:ext>
                </a:extLst>
              </p:cNvPr>
              <p:cNvSpPr txBox="1"/>
              <p:nvPr/>
            </p:nvSpPr>
            <p:spPr>
              <a:xfrm>
                <a:off x="5725441" y="6986901"/>
                <a:ext cx="17966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5B46FD-908F-48E8-BA8B-2F88D7ED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441" y="6986901"/>
                <a:ext cx="179667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010183A-B110-4421-BBBE-F89775ACE53B}"/>
                  </a:ext>
                </a:extLst>
              </p:cNvPr>
              <p:cNvSpPr txBox="1"/>
              <p:nvPr/>
            </p:nvSpPr>
            <p:spPr>
              <a:xfrm>
                <a:off x="3897470" y="10962825"/>
                <a:ext cx="17966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1     2     3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010183A-B110-4421-BBBE-F89775ACE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70" y="10962825"/>
                <a:ext cx="17966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C86DC42-0DEA-419E-8A64-B27CDEF47027}"/>
                  </a:ext>
                </a:extLst>
              </p:cNvPr>
              <p:cNvSpPr txBox="1"/>
              <p:nvPr/>
            </p:nvSpPr>
            <p:spPr>
              <a:xfrm>
                <a:off x="8382313" y="2574130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C86DC42-0DEA-419E-8A64-B27CDEF4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313" y="2574130"/>
                <a:ext cx="1141906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DA55A6D-8FC3-4CDF-A563-AE034B5AB2D0}"/>
                  </a:ext>
                </a:extLst>
              </p:cNvPr>
              <p:cNvSpPr txBox="1"/>
              <p:nvPr/>
            </p:nvSpPr>
            <p:spPr>
              <a:xfrm>
                <a:off x="2554314" y="3704138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DA55A6D-8FC3-4CDF-A563-AE034B5A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14" y="3704138"/>
                <a:ext cx="52424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B03791-8E41-4D5B-BC5C-A2A81ADD11D4}"/>
                  </a:ext>
                </a:extLst>
              </p:cNvPr>
              <p:cNvSpPr txBox="1"/>
              <p:nvPr/>
            </p:nvSpPr>
            <p:spPr>
              <a:xfrm>
                <a:off x="6330919" y="3709736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B03791-8E41-4D5B-BC5C-A2A81ADD1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19" y="3709736"/>
                <a:ext cx="52424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112566B-182D-4BEF-B3D1-E078D81C37D6}"/>
                  </a:ext>
                </a:extLst>
              </p:cNvPr>
              <p:cNvSpPr txBox="1"/>
              <p:nvPr/>
            </p:nvSpPr>
            <p:spPr>
              <a:xfrm>
                <a:off x="8058792" y="6792764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112566B-182D-4BEF-B3D1-E078D81C3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792" y="6792764"/>
                <a:ext cx="52424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E066EDA8-7638-41AB-9558-FC0630410112}"/>
              </a:ext>
            </a:extLst>
          </p:cNvPr>
          <p:cNvSpPr/>
          <p:nvPr/>
        </p:nvSpPr>
        <p:spPr>
          <a:xfrm>
            <a:off x="2201780" y="2621481"/>
            <a:ext cx="419917" cy="41991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992C480-E329-4ED5-A9CF-1C7DBA601B2C}"/>
                  </a:ext>
                </a:extLst>
              </p:cNvPr>
              <p:cNvSpPr txBox="1"/>
              <p:nvPr/>
            </p:nvSpPr>
            <p:spPr>
              <a:xfrm>
                <a:off x="2649775" y="9970396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992C480-E329-4ED5-A9CF-1C7DBA601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75" y="9970396"/>
                <a:ext cx="52424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2848C7E-04F5-4DD9-AA74-5D63EFAEA324}"/>
                  </a:ext>
                </a:extLst>
              </p:cNvPr>
              <p:cNvSpPr txBox="1"/>
              <p:nvPr/>
            </p:nvSpPr>
            <p:spPr>
              <a:xfrm>
                <a:off x="6510581" y="9927329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2848C7E-04F5-4DD9-AA74-5D63EFAEA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581" y="9927329"/>
                <a:ext cx="52424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88FA141-0FC6-4515-9E7E-15B506F3686E}"/>
                  </a:ext>
                </a:extLst>
              </p:cNvPr>
              <p:cNvSpPr txBox="1"/>
              <p:nvPr/>
            </p:nvSpPr>
            <p:spPr>
              <a:xfrm>
                <a:off x="4680054" y="13715105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88FA141-0FC6-4515-9E7E-15B506F36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54" y="13715105"/>
                <a:ext cx="52424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CDD3908-CADF-4213-A2CE-BEBB03C75D70}"/>
                  </a:ext>
                </a:extLst>
              </p:cNvPr>
              <p:cNvSpPr txBox="1"/>
              <p:nvPr/>
            </p:nvSpPr>
            <p:spPr>
              <a:xfrm>
                <a:off x="1022267" y="6747955"/>
                <a:ext cx="524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CDD3908-CADF-4213-A2CE-BEBB03C75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67" y="6747955"/>
                <a:ext cx="52424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04BB34C3-7F5C-43E6-B878-DD62B8E0BCD5}"/>
              </a:ext>
            </a:extLst>
          </p:cNvPr>
          <p:cNvSpPr txBox="1"/>
          <p:nvPr/>
        </p:nvSpPr>
        <p:spPr>
          <a:xfrm>
            <a:off x="8745774" y="5236929"/>
            <a:ext cx="442776" cy="52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DAAD6B1-090E-40A7-8D3F-F593D3F9A42C}"/>
              </a:ext>
            </a:extLst>
          </p:cNvPr>
          <p:cNvSpPr txBox="1"/>
          <p:nvPr/>
        </p:nvSpPr>
        <p:spPr>
          <a:xfrm>
            <a:off x="845989" y="5774060"/>
            <a:ext cx="442776" cy="52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80D94A-5907-4DC9-B581-8B0D32FF8D25}"/>
              </a:ext>
            </a:extLst>
          </p:cNvPr>
          <p:cNvSpPr txBox="1"/>
          <p:nvPr/>
        </p:nvSpPr>
        <p:spPr>
          <a:xfrm>
            <a:off x="2466364" y="2750721"/>
            <a:ext cx="442776" cy="52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F4492F8-675B-4752-8FD9-A0C0CAB09EC7}"/>
                  </a:ext>
                </a:extLst>
              </p:cNvPr>
              <p:cNvSpPr txBox="1"/>
              <p:nvPr/>
            </p:nvSpPr>
            <p:spPr>
              <a:xfrm>
                <a:off x="4368534" y="9357514"/>
                <a:ext cx="1141906" cy="72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F4492F8-675B-4752-8FD9-A0C0CAB09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34" y="9357514"/>
                <a:ext cx="1141906" cy="7297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E495DBB5-B918-462C-8589-C33C476C9835}"/>
              </a:ext>
            </a:extLst>
          </p:cNvPr>
          <p:cNvSpPr txBox="1"/>
          <p:nvPr/>
        </p:nvSpPr>
        <p:spPr>
          <a:xfrm>
            <a:off x="3434321" y="8857862"/>
            <a:ext cx="442776" cy="52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BF4ABE2-31D0-4DC4-9436-970CE741FCF3}"/>
              </a:ext>
            </a:extLst>
          </p:cNvPr>
          <p:cNvSpPr txBox="1"/>
          <p:nvPr/>
        </p:nvSpPr>
        <p:spPr>
          <a:xfrm>
            <a:off x="5945443" y="8171528"/>
            <a:ext cx="442776" cy="52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DB6F002-C348-412C-ABC2-E373DCA10152}"/>
              </a:ext>
            </a:extLst>
          </p:cNvPr>
          <p:cNvSpPr txBox="1"/>
          <p:nvPr/>
        </p:nvSpPr>
        <p:spPr>
          <a:xfrm>
            <a:off x="7026489" y="2667519"/>
            <a:ext cx="51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5406C3E-385E-4CE2-94F9-D927D89867BF}"/>
              </a:ext>
            </a:extLst>
          </p:cNvPr>
          <p:cNvSpPr txBox="1"/>
          <p:nvPr/>
        </p:nvSpPr>
        <p:spPr>
          <a:xfrm>
            <a:off x="4585678" y="12090065"/>
            <a:ext cx="442776" cy="52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1097276-9017-416B-89A0-9403FDE844F9}"/>
                  </a:ext>
                </a:extLst>
              </p:cNvPr>
              <p:cNvSpPr txBox="1"/>
              <p:nvPr/>
            </p:nvSpPr>
            <p:spPr>
              <a:xfrm>
                <a:off x="293257" y="2608881"/>
                <a:ext cx="1141906" cy="72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1097276-9017-416B-89A0-9403FDE84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7" y="2608881"/>
                <a:ext cx="1141906" cy="72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E6BC677-821E-4D12-880C-76BD0C9A21EF}"/>
                  </a:ext>
                </a:extLst>
              </p:cNvPr>
              <p:cNvSpPr txBox="1"/>
              <p:nvPr/>
            </p:nvSpPr>
            <p:spPr>
              <a:xfrm>
                <a:off x="6130708" y="11119517"/>
                <a:ext cx="1141906" cy="72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E6BC677-821E-4D12-880C-76BD0C9A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08" y="11119517"/>
                <a:ext cx="1141906" cy="7297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462EC76-CCE7-4A10-9F81-B131EA4DAAD1}"/>
                  </a:ext>
                </a:extLst>
              </p:cNvPr>
              <p:cNvSpPr txBox="1"/>
              <p:nvPr/>
            </p:nvSpPr>
            <p:spPr>
              <a:xfrm>
                <a:off x="-759243" y="7586040"/>
                <a:ext cx="2475837" cy="725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312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462EC76-CCE7-4A10-9F81-B131EA4DA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9243" y="7586040"/>
                <a:ext cx="2475837" cy="7250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9CA55BB-9C86-499D-8A66-D7D52CE22BD2}"/>
                  </a:ext>
                </a:extLst>
              </p:cNvPr>
              <p:cNvSpPr txBox="1"/>
              <p:nvPr/>
            </p:nvSpPr>
            <p:spPr>
              <a:xfrm>
                <a:off x="2145357" y="8273384"/>
                <a:ext cx="1915500" cy="522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3      1      2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9CA55BB-9C86-499D-8A66-D7D52CE2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357" y="8273384"/>
                <a:ext cx="1915500" cy="5226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C2C0873-BC7B-4278-B5C2-70185EFBF32E}"/>
                  </a:ext>
                </a:extLst>
              </p:cNvPr>
              <p:cNvSpPr txBox="1"/>
              <p:nvPr/>
            </p:nvSpPr>
            <p:spPr>
              <a:xfrm>
                <a:off x="1763292" y="2007651"/>
                <a:ext cx="1915500" cy="522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1     3     2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C2C0873-BC7B-4278-B5C2-70185EFBF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292" y="2007651"/>
                <a:ext cx="1915500" cy="5226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4DB6B0B-ECD7-4F0B-AD3F-1BAC4A274B9D}"/>
                  </a:ext>
                </a:extLst>
              </p:cNvPr>
              <p:cNvSpPr txBox="1"/>
              <p:nvPr/>
            </p:nvSpPr>
            <p:spPr>
              <a:xfrm>
                <a:off x="5762702" y="2019622"/>
                <a:ext cx="1915500" cy="522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1     3     2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4DB6B0B-ECD7-4F0B-AD3F-1BAC4A27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02" y="2019622"/>
                <a:ext cx="1915500" cy="5226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1D350C64-63F5-4504-8D9C-989A216D9C8F}"/>
              </a:ext>
            </a:extLst>
          </p:cNvPr>
          <p:cNvSpPr/>
          <p:nvPr/>
        </p:nvSpPr>
        <p:spPr>
          <a:xfrm>
            <a:off x="4717322" y="12551756"/>
            <a:ext cx="419917" cy="41991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8C96C49-FF3D-4D57-8C6B-85458E1C0D35}"/>
              </a:ext>
            </a:extLst>
          </p:cNvPr>
          <p:cNvSpPr/>
          <p:nvPr/>
        </p:nvSpPr>
        <p:spPr>
          <a:xfrm>
            <a:off x="6804955" y="1488242"/>
            <a:ext cx="419917" cy="41991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BEBDE73-CF1E-465F-A599-6AC90B2873CA}"/>
              </a:ext>
            </a:extLst>
          </p:cNvPr>
          <p:cNvSpPr/>
          <p:nvPr/>
        </p:nvSpPr>
        <p:spPr>
          <a:xfrm>
            <a:off x="636030" y="5087358"/>
            <a:ext cx="419917" cy="41991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276</Words>
  <Application>Microsoft Office PowerPoint</Application>
  <PresentationFormat>Widescreen</PresentationFormat>
  <Paragraphs>189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Latin Modern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43</cp:revision>
  <dcterms:created xsi:type="dcterms:W3CDTF">2019-05-12T01:23:34Z</dcterms:created>
  <dcterms:modified xsi:type="dcterms:W3CDTF">2019-05-16T08:55:03Z</dcterms:modified>
</cp:coreProperties>
</file>