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81" r:id="rId4"/>
    <p:sldId id="258" r:id="rId5"/>
    <p:sldId id="280" r:id="rId6"/>
    <p:sldId id="260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5E8"/>
    <a:srgbClr val="3441FF"/>
    <a:srgbClr val="EA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6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7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1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0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8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0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9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9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92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8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6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6C9FC4-51C7-48B8-B8F3-2E0DDB64536E}"/>
              </a:ext>
            </a:extLst>
          </p:cNvPr>
          <p:cNvCxnSpPr/>
          <p:nvPr/>
        </p:nvCxnSpPr>
        <p:spPr>
          <a:xfrm>
            <a:off x="4104573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6C4F01-3EA5-49A1-864F-406B43BF21F6}"/>
              </a:ext>
            </a:extLst>
          </p:cNvPr>
          <p:cNvCxnSpPr>
            <a:cxnSpLocks/>
          </p:cNvCxnSpPr>
          <p:nvPr/>
        </p:nvCxnSpPr>
        <p:spPr>
          <a:xfrm flipV="1">
            <a:off x="5544573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3312A2-DCF5-4F0F-9E3B-5FE815082E7B}"/>
              </a:ext>
            </a:extLst>
          </p:cNvPr>
          <p:cNvCxnSpPr>
            <a:cxnSpLocks/>
          </p:cNvCxnSpPr>
          <p:nvPr/>
        </p:nvCxnSpPr>
        <p:spPr>
          <a:xfrm>
            <a:off x="5544573" y="342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E750F0-C310-4400-9813-D94FF7644B19}"/>
              </a:ext>
            </a:extLst>
          </p:cNvPr>
          <p:cNvCxnSpPr>
            <a:cxnSpLocks/>
          </p:cNvCxnSpPr>
          <p:nvPr/>
        </p:nvCxnSpPr>
        <p:spPr>
          <a:xfrm flipH="1">
            <a:off x="4812424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CD3839-E0C2-4966-836E-4CF2400EA1B4}"/>
              </a:ext>
            </a:extLst>
          </p:cNvPr>
          <p:cNvSpPr txBox="1"/>
          <p:nvPr/>
        </p:nvSpPr>
        <p:spPr>
          <a:xfrm>
            <a:off x="3935912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5F737-C3DD-42DE-A588-D21144E38AE3}"/>
              </a:ext>
            </a:extLst>
          </p:cNvPr>
          <p:cNvSpPr txBox="1"/>
          <p:nvPr/>
        </p:nvSpPr>
        <p:spPr>
          <a:xfrm>
            <a:off x="5359650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1301E-F5BD-4DE3-9C31-EF11582D811E}"/>
              </a:ext>
            </a:extLst>
          </p:cNvPr>
          <p:cNvSpPr txBox="1"/>
          <p:nvPr/>
        </p:nvSpPr>
        <p:spPr>
          <a:xfrm>
            <a:off x="6264573" y="382583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DD9D7-A51C-4716-8BAC-B52BD62F6D9B}"/>
              </a:ext>
            </a:extLst>
          </p:cNvPr>
          <p:cNvSpPr txBox="1"/>
          <p:nvPr/>
        </p:nvSpPr>
        <p:spPr>
          <a:xfrm>
            <a:off x="4522277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26891-D30F-4922-A56C-D31642D3298A}"/>
              </a:ext>
            </a:extLst>
          </p:cNvPr>
          <p:cNvSpPr txBox="1"/>
          <p:nvPr/>
        </p:nvSpPr>
        <p:spPr>
          <a:xfrm>
            <a:off x="6803714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8F32B9-7468-43C3-A600-C942F5DA64A1}"/>
              </a:ext>
            </a:extLst>
          </p:cNvPr>
          <p:cNvCxnSpPr/>
          <p:nvPr/>
        </p:nvCxnSpPr>
        <p:spPr>
          <a:xfrm>
            <a:off x="192140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4DB095-1725-446C-9CF0-CFD77521E244}"/>
              </a:ext>
            </a:extLst>
          </p:cNvPr>
          <p:cNvCxnSpPr>
            <a:cxnSpLocks/>
          </p:cNvCxnSpPr>
          <p:nvPr/>
        </p:nvCxnSpPr>
        <p:spPr>
          <a:xfrm flipV="1">
            <a:off x="1632140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3C762D-844D-407B-97AD-60CEE1DEE89E}"/>
              </a:ext>
            </a:extLst>
          </p:cNvPr>
          <p:cNvCxnSpPr>
            <a:cxnSpLocks/>
          </p:cNvCxnSpPr>
          <p:nvPr/>
        </p:nvCxnSpPr>
        <p:spPr>
          <a:xfrm>
            <a:off x="1632140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6D5305-DDE0-4C7C-82D9-6AB6EBE3B044}"/>
              </a:ext>
            </a:extLst>
          </p:cNvPr>
          <p:cNvCxnSpPr>
            <a:cxnSpLocks/>
          </p:cNvCxnSpPr>
          <p:nvPr/>
        </p:nvCxnSpPr>
        <p:spPr>
          <a:xfrm flipH="1">
            <a:off x="899991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6B08F1-9948-43DD-A0A7-349F94656D33}"/>
              </a:ext>
            </a:extLst>
          </p:cNvPr>
          <p:cNvSpPr txBox="1"/>
          <p:nvPr/>
        </p:nvSpPr>
        <p:spPr>
          <a:xfrm>
            <a:off x="23479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4B40FA-22D7-49CD-A3BB-3CC7A3185E41}"/>
              </a:ext>
            </a:extLst>
          </p:cNvPr>
          <p:cNvSpPr txBox="1"/>
          <p:nvPr/>
        </p:nvSpPr>
        <p:spPr>
          <a:xfrm>
            <a:off x="1447217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F6A58-EFC7-4BB4-8FB5-781789B5B1DB}"/>
              </a:ext>
            </a:extLst>
          </p:cNvPr>
          <p:cNvSpPr txBox="1"/>
          <p:nvPr/>
        </p:nvSpPr>
        <p:spPr>
          <a:xfrm>
            <a:off x="2891281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1968DC-08DA-4A7B-8797-CF8033E0491B}"/>
              </a:ext>
            </a:extLst>
          </p:cNvPr>
          <p:cNvSpPr txBox="1"/>
          <p:nvPr/>
        </p:nvSpPr>
        <p:spPr>
          <a:xfrm>
            <a:off x="1424838" y="486899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790CD5-F74C-43FD-BD31-E4110958C83C}"/>
              </a:ext>
            </a:extLst>
          </p:cNvPr>
          <p:cNvSpPr txBox="1"/>
          <p:nvPr/>
        </p:nvSpPr>
        <p:spPr>
          <a:xfrm>
            <a:off x="609844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52269E-E616-4FC5-80D6-D2C21A881B1A}"/>
              </a:ext>
            </a:extLst>
          </p:cNvPr>
          <p:cNvGrpSpPr/>
          <p:nvPr/>
        </p:nvGrpSpPr>
        <p:grpSpPr>
          <a:xfrm rot="18923752">
            <a:off x="8677486" y="2425451"/>
            <a:ext cx="2880000" cy="2160000"/>
            <a:chOff x="8231516" y="1989000"/>
            <a:chExt cx="2880000" cy="2160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F0B3AB-5B55-4636-8E4D-4A296B1BBD62}"/>
                </a:ext>
              </a:extLst>
            </p:cNvPr>
            <p:cNvCxnSpPr/>
            <p:nvPr/>
          </p:nvCxnSpPr>
          <p:spPr>
            <a:xfrm>
              <a:off x="823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B4C84B-7FE7-4597-AA48-84B823E40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CCCE0E-123B-4FAF-8005-0FE48B0D4EC6}"/>
                </a:ext>
              </a:extLst>
            </p:cNvPr>
            <p:cNvCxnSpPr>
              <a:cxnSpLocks/>
            </p:cNvCxnSpPr>
            <p:nvPr/>
          </p:nvCxnSpPr>
          <p:spPr>
            <a:xfrm>
              <a:off x="9671516" y="342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BFE657-884D-41E8-9EFC-A558C660A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9367" y="198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A0D541E-B6C4-4EB8-82F9-FADC269D76EF}"/>
              </a:ext>
            </a:extLst>
          </p:cNvPr>
          <p:cNvSpPr txBox="1"/>
          <p:nvPr/>
        </p:nvSpPr>
        <p:spPr>
          <a:xfrm>
            <a:off x="7949526" y="338073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B1CAF2-A778-4B32-B24F-58AB5CB98667}"/>
              </a:ext>
            </a:extLst>
          </p:cNvPr>
          <p:cNvSpPr txBox="1"/>
          <p:nvPr/>
        </p:nvSpPr>
        <p:spPr>
          <a:xfrm>
            <a:off x="9177984" y="2139142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13E4BA-3A5D-4E51-9294-7EF41CD74D69}"/>
              </a:ext>
            </a:extLst>
          </p:cNvPr>
          <p:cNvSpPr txBox="1"/>
          <p:nvPr/>
        </p:nvSpPr>
        <p:spPr>
          <a:xfrm>
            <a:off x="11358498" y="338073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0D6E88-88E9-4395-A29D-F2CA443AD1E7}"/>
              </a:ext>
            </a:extLst>
          </p:cNvPr>
          <p:cNvSpPr txBox="1"/>
          <p:nvPr/>
        </p:nvSpPr>
        <p:spPr>
          <a:xfrm>
            <a:off x="9634236" y="372344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856366-1CEC-40EA-8D9B-FCF3272FA596}"/>
              </a:ext>
            </a:extLst>
          </p:cNvPr>
          <p:cNvSpPr txBox="1"/>
          <p:nvPr/>
        </p:nvSpPr>
        <p:spPr>
          <a:xfrm>
            <a:off x="10214528" y="111289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11EBAA-9828-479F-AD3B-C96547C7CD45}"/>
              </a:ext>
            </a:extLst>
          </p:cNvPr>
          <p:cNvCxnSpPr/>
          <p:nvPr/>
        </p:nvCxnSpPr>
        <p:spPr>
          <a:xfrm rot="18923752">
            <a:off x="8645849" y="566576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FD8562-2E19-4FA8-9AF6-265C642F469B}"/>
              </a:ext>
            </a:extLst>
          </p:cNvPr>
          <p:cNvCxnSpPr>
            <a:cxnSpLocks/>
          </p:cNvCxnSpPr>
          <p:nvPr/>
        </p:nvCxnSpPr>
        <p:spPr>
          <a:xfrm rot="18923752" flipV="1">
            <a:off x="10005148" y="5525186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6784CB-26C2-4728-AC13-41949DFA3AB0}"/>
              </a:ext>
            </a:extLst>
          </p:cNvPr>
          <p:cNvCxnSpPr>
            <a:cxnSpLocks/>
          </p:cNvCxnSpPr>
          <p:nvPr/>
        </p:nvCxnSpPr>
        <p:spPr>
          <a:xfrm rot="18923752">
            <a:off x="10533163" y="6036313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BA894D-8A34-4CD4-9ECB-58D947EFBB3A}"/>
              </a:ext>
            </a:extLst>
          </p:cNvPr>
          <p:cNvCxnSpPr>
            <a:cxnSpLocks/>
          </p:cNvCxnSpPr>
          <p:nvPr/>
        </p:nvCxnSpPr>
        <p:spPr>
          <a:xfrm rot="18923752" flipH="1">
            <a:off x="9000717" y="5525186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DDF75E-1497-4E32-902B-3687B0616EB7}"/>
              </a:ext>
            </a:extLst>
          </p:cNvPr>
          <p:cNvSpPr txBox="1"/>
          <p:nvPr/>
        </p:nvSpPr>
        <p:spPr>
          <a:xfrm>
            <a:off x="7963305" y="601176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7F9C72-D8D5-4BF1-92D3-8F926B1C9FB3}"/>
              </a:ext>
            </a:extLst>
          </p:cNvPr>
          <p:cNvSpPr txBox="1"/>
          <p:nvPr/>
        </p:nvSpPr>
        <p:spPr>
          <a:xfrm>
            <a:off x="9191763" y="477017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935CF2-461D-4227-9E7C-B3F9BA728950}"/>
              </a:ext>
            </a:extLst>
          </p:cNvPr>
          <p:cNvSpPr txBox="1"/>
          <p:nvPr/>
        </p:nvSpPr>
        <p:spPr>
          <a:xfrm>
            <a:off x="11372277" y="601176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EF9403-C231-4675-9D16-1A3F89CD27CC}"/>
              </a:ext>
            </a:extLst>
          </p:cNvPr>
          <p:cNvSpPr txBox="1"/>
          <p:nvPr/>
        </p:nvSpPr>
        <p:spPr>
          <a:xfrm>
            <a:off x="9648015" y="635447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F89696-BDC9-45C0-AD39-DC79FF3A8C4F}"/>
              </a:ext>
            </a:extLst>
          </p:cNvPr>
          <p:cNvSpPr txBox="1"/>
          <p:nvPr/>
        </p:nvSpPr>
        <p:spPr>
          <a:xfrm>
            <a:off x="10214528" y="472825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7071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10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254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2541969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1809820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803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947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9473238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9461089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DBF7BF-9677-4995-9E1B-5BEB17089747}"/>
              </a:ext>
            </a:extLst>
          </p:cNvPr>
          <p:cNvSpPr txBox="1"/>
          <p:nvPr/>
        </p:nvSpPr>
        <p:spPr>
          <a:xfrm>
            <a:off x="933308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F1B4DE-4EA9-4D2B-A79F-CA6E8A1EA2B2}"/>
              </a:ext>
            </a:extLst>
          </p:cNvPr>
          <p:cNvSpPr txBox="1"/>
          <p:nvPr/>
        </p:nvSpPr>
        <p:spPr>
          <a:xfrm>
            <a:off x="2357046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39D749-5BC6-4ACB-BC11-086EEA7103CD}"/>
              </a:ext>
            </a:extLst>
          </p:cNvPr>
          <p:cNvSpPr txBox="1"/>
          <p:nvPr/>
        </p:nvSpPr>
        <p:spPr>
          <a:xfrm>
            <a:off x="3801110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0F4E8C-6E5A-458D-AEDF-1AD53A4DB4FE}"/>
              </a:ext>
            </a:extLst>
          </p:cNvPr>
          <p:cNvSpPr txBox="1"/>
          <p:nvPr/>
        </p:nvSpPr>
        <p:spPr>
          <a:xfrm>
            <a:off x="7830924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12059C-9E66-4EFD-A692-8D7375F37112}"/>
              </a:ext>
            </a:extLst>
          </p:cNvPr>
          <p:cNvSpPr txBox="1"/>
          <p:nvPr/>
        </p:nvSpPr>
        <p:spPr>
          <a:xfrm>
            <a:off x="9254662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C9AAB6-276D-42EE-A8D3-56CF1F0199DB}"/>
              </a:ext>
            </a:extLst>
          </p:cNvPr>
          <p:cNvSpPr txBox="1"/>
          <p:nvPr/>
        </p:nvSpPr>
        <p:spPr>
          <a:xfrm>
            <a:off x="10698726" y="134266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68010F-0E23-4BC3-AAF2-820A64744A67}"/>
              </a:ext>
            </a:extLst>
          </p:cNvPr>
          <p:cNvSpPr txBox="1"/>
          <p:nvPr/>
        </p:nvSpPr>
        <p:spPr>
          <a:xfrm>
            <a:off x="2334667" y="486899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D6052-A05C-462D-A388-DDAABD9A0270}"/>
              </a:ext>
            </a:extLst>
          </p:cNvPr>
          <p:cNvSpPr txBox="1"/>
          <p:nvPr/>
        </p:nvSpPr>
        <p:spPr>
          <a:xfrm>
            <a:off x="1519673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i</a:t>
            </a:r>
            <a:endParaRPr lang="zh-CN" alt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C8F6D-9C1D-4E70-BE5A-DB7C79889D13}"/>
              </a:ext>
            </a:extLst>
          </p:cNvPr>
          <p:cNvSpPr txBox="1"/>
          <p:nvPr/>
        </p:nvSpPr>
        <p:spPr>
          <a:xfrm>
            <a:off x="9274988" y="486900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6E87ED-8678-4E86-BCCA-FF3010F763B9}"/>
              </a:ext>
            </a:extLst>
          </p:cNvPr>
          <p:cNvSpPr txBox="1"/>
          <p:nvPr/>
        </p:nvSpPr>
        <p:spPr>
          <a:xfrm>
            <a:off x="10215574" y="262038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j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𝑎𝑏𝑐</m:t>
                                      </m:r>
                                    </m:sub>
                                    <m:sup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05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10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254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2541969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1809820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803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947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9473238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9461089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4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4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4800" i="1">
                                  <a:latin typeface="Cambria Math" panose="02040503050406030204" pitchFamily="18" charset="0"/>
                                </a:rPr>
                                <m:t>𝜎𝜎</m:t>
                              </m:r>
                              <m:r>
                                <a:rPr lang="en-US" altLang="zh-CN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4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/>
              <p:nvPr/>
            </p:nvSpPr>
            <p:spPr>
              <a:xfrm>
                <a:off x="900765" y="1342667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65" y="1342667"/>
                <a:ext cx="344809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/>
              <p:nvPr/>
            </p:nvSpPr>
            <p:spPr>
              <a:xfrm>
                <a:off x="9290335" y="4869000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335" y="4869000"/>
                <a:ext cx="5052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/>
              <p:nvPr/>
            </p:nvSpPr>
            <p:spPr>
              <a:xfrm>
                <a:off x="2277186" y="4868999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186" y="4868999"/>
                <a:ext cx="5052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/>
              <p:nvPr/>
            </p:nvSpPr>
            <p:spPr>
              <a:xfrm>
                <a:off x="10123466" y="2635331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466" y="2635331"/>
                <a:ext cx="52809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/>
              <p:nvPr/>
            </p:nvSpPr>
            <p:spPr>
              <a:xfrm>
                <a:off x="1409313" y="2635331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313" y="2635331"/>
                <a:ext cx="50526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/>
              <p:nvPr/>
            </p:nvSpPr>
            <p:spPr>
              <a:xfrm>
                <a:off x="7835153" y="1342281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153" y="1342281"/>
                <a:ext cx="344809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34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808E0-02A4-420B-92C9-22C5AE599552}"/>
                  </a:ext>
                </a:extLst>
              </p:cNvPr>
              <p:cNvSpPr txBox="1"/>
              <p:nvPr/>
            </p:nvSpPr>
            <p:spPr>
              <a:xfrm>
                <a:off x="3927192" y="2788655"/>
                <a:ext cx="40117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808E0-02A4-420B-92C9-22C5AE599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192" y="2788655"/>
                <a:ext cx="401170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B47F35B-941A-41DF-843D-93F540D05122}"/>
              </a:ext>
            </a:extLst>
          </p:cNvPr>
          <p:cNvGrpSpPr/>
          <p:nvPr/>
        </p:nvGrpSpPr>
        <p:grpSpPr>
          <a:xfrm>
            <a:off x="1780536" y="1498689"/>
            <a:ext cx="1840496" cy="3565944"/>
            <a:chOff x="1894513" y="2576183"/>
            <a:chExt cx="702935" cy="136193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888D3C-6515-4A37-8A3A-DDAD3ECD1CF1}"/>
                </a:ext>
              </a:extLst>
            </p:cNvPr>
            <p:cNvGrpSpPr/>
            <p:nvPr/>
          </p:nvGrpSpPr>
          <p:grpSpPr>
            <a:xfrm>
              <a:off x="1894513" y="3227547"/>
              <a:ext cx="702935" cy="710566"/>
              <a:chOff x="374149" y="458371"/>
              <a:chExt cx="702935" cy="710566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4A9BC34-8663-4D48-9229-A3CA0B349AC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69AC27C-BD5F-4934-9FF4-8762A6FFB0F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77A7B3F-A07F-4EA4-AA0B-3183E0C1B284}"/>
                </a:ext>
              </a:extLst>
            </p:cNvPr>
            <p:cNvGrpSpPr/>
            <p:nvPr/>
          </p:nvGrpSpPr>
          <p:grpSpPr>
            <a:xfrm flipH="1">
              <a:off x="1894665" y="2576183"/>
              <a:ext cx="702654" cy="684353"/>
              <a:chOff x="535616" y="2415540"/>
              <a:chExt cx="481162" cy="46863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2CFA3F0-9431-42A8-AB97-2B8CCAA8BD5F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0404676-AE7C-4090-9B8B-23ABA2871AF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1B78784-C410-4DC3-87DE-BDAFCE0D240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188099-FC4F-4F08-B713-CA74F2D997BB}"/>
              </a:ext>
            </a:extLst>
          </p:cNvPr>
          <p:cNvGrpSpPr/>
          <p:nvPr/>
        </p:nvGrpSpPr>
        <p:grpSpPr>
          <a:xfrm>
            <a:off x="7939093" y="3204154"/>
            <a:ext cx="1840496" cy="1860476"/>
            <a:chOff x="374149" y="458371"/>
            <a:chExt cx="702935" cy="71056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4A4819D-EA69-493C-9381-F339401B0A9E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2AB7F3E-0329-413D-918E-62215729D411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E5C0C4-F5B8-4058-9019-1CD437834172}"/>
              </a:ext>
            </a:extLst>
          </p:cNvPr>
          <p:cNvCxnSpPr>
            <a:stCxn id="49" idx="1"/>
          </p:cNvCxnSpPr>
          <p:nvPr/>
        </p:nvCxnSpPr>
        <p:spPr>
          <a:xfrm flipH="1" flipV="1">
            <a:off x="7938894" y="1498689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81764C-CAA0-463A-88F1-C8723D1C3370}"/>
              </a:ext>
            </a:extLst>
          </p:cNvPr>
          <p:cNvCxnSpPr/>
          <p:nvPr/>
        </p:nvCxnSpPr>
        <p:spPr>
          <a:xfrm flipH="1" flipV="1">
            <a:off x="9771236" y="1454587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E90B970-C207-4B33-BA41-7AD330C8D100}"/>
              </a:ext>
            </a:extLst>
          </p:cNvPr>
          <p:cNvSpPr txBox="1"/>
          <p:nvPr/>
        </p:nvSpPr>
        <p:spPr>
          <a:xfrm>
            <a:off x="1616664" y="85867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B9B703-A4C9-4007-986E-DA7841A1EFCD}"/>
              </a:ext>
            </a:extLst>
          </p:cNvPr>
          <p:cNvSpPr txBox="1"/>
          <p:nvPr/>
        </p:nvSpPr>
        <p:spPr>
          <a:xfrm>
            <a:off x="3444730" y="85867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9B2D90-6AEB-433F-9254-F37E165D7E96}"/>
              </a:ext>
            </a:extLst>
          </p:cNvPr>
          <p:cNvSpPr txBox="1"/>
          <p:nvPr/>
        </p:nvSpPr>
        <p:spPr>
          <a:xfrm>
            <a:off x="2518499" y="498968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5C047-9821-4DF9-9991-6DF56E09345E}"/>
              </a:ext>
            </a:extLst>
          </p:cNvPr>
          <p:cNvSpPr txBox="1"/>
          <p:nvPr/>
        </p:nvSpPr>
        <p:spPr>
          <a:xfrm>
            <a:off x="7774203" y="844026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722724-CB66-40EB-9BB8-846C2A67DE38}"/>
              </a:ext>
            </a:extLst>
          </p:cNvPr>
          <p:cNvSpPr txBox="1"/>
          <p:nvPr/>
        </p:nvSpPr>
        <p:spPr>
          <a:xfrm>
            <a:off x="9602269" y="84402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047247-84DD-4328-B093-750112EC39B2}"/>
              </a:ext>
            </a:extLst>
          </p:cNvPr>
          <p:cNvSpPr txBox="1"/>
          <p:nvPr/>
        </p:nvSpPr>
        <p:spPr>
          <a:xfrm>
            <a:off x="8676038" y="4975036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2948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B837868-AD27-43B5-A515-F4539D38010A}"/>
              </a:ext>
            </a:extLst>
          </p:cNvPr>
          <p:cNvGrpSpPr/>
          <p:nvPr/>
        </p:nvGrpSpPr>
        <p:grpSpPr>
          <a:xfrm>
            <a:off x="1720269" y="1838706"/>
            <a:ext cx="1945116" cy="1619268"/>
            <a:chOff x="660329" y="1390034"/>
            <a:chExt cx="2514401" cy="209318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AB86F6C-CEA3-4A8C-8DF1-40C92ABA407E}"/>
                </a:ext>
              </a:extLst>
            </p:cNvPr>
            <p:cNvCxnSpPr/>
            <p:nvPr/>
          </p:nvCxnSpPr>
          <p:spPr>
            <a:xfrm>
              <a:off x="660329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53F210C-CBA8-4DC4-A788-5462F531F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7604" y="1390034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9F7E5C-6A9B-4B3E-B842-7A8219315FA8}"/>
                </a:ext>
              </a:extLst>
            </p:cNvPr>
            <p:cNvCxnSpPr>
              <a:cxnSpLocks/>
            </p:cNvCxnSpPr>
            <p:nvPr/>
          </p:nvCxnSpPr>
          <p:spPr>
            <a:xfrm>
              <a:off x="1916241" y="264594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630C30-1068-4CFB-818B-90436C53B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902" y="139003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89C886-1975-405A-9F66-28BA6AB694ED}"/>
                </a:ext>
              </a:extLst>
            </p:cNvPr>
            <p:cNvSpPr txBox="1"/>
            <p:nvPr/>
          </p:nvSpPr>
          <p:spPr>
            <a:xfrm>
              <a:off x="718273" y="1597273"/>
              <a:ext cx="337405" cy="630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/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53C9F8-0233-4006-A9F8-F2BB31819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818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476B67-87DA-4A7B-BB1E-535DE2D714DD}"/>
              </a:ext>
            </a:extLst>
          </p:cNvPr>
          <p:cNvGrpSpPr/>
          <p:nvPr/>
        </p:nvGrpSpPr>
        <p:grpSpPr>
          <a:xfrm>
            <a:off x="6585181" y="1844245"/>
            <a:ext cx="1945116" cy="1619268"/>
            <a:chOff x="8544230" y="847558"/>
            <a:chExt cx="2514401" cy="209318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/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blipFill>
                  <a:blip r:embed="rId3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62DA47-D0D1-4715-A726-401BB1C8F350}"/>
                </a:ext>
              </a:extLst>
            </p:cNvPr>
            <p:cNvSpPr txBox="1"/>
            <p:nvPr/>
          </p:nvSpPr>
          <p:spPr>
            <a:xfrm>
              <a:off x="10701408" y="1131914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5B0B55-13A8-45A1-854D-3775ADE2A898}"/>
                </a:ext>
              </a:extLst>
            </p:cNvPr>
            <p:cNvCxnSpPr/>
            <p:nvPr/>
          </p:nvCxnSpPr>
          <p:spPr>
            <a:xfrm flipH="1">
              <a:off x="9802719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84A9D9-CC7E-4684-AF31-BD8335297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4081" y="847558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B1F6BA-A63E-4D8A-82FA-6547CEEDA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2719" y="2103470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74846-3115-4AAE-AFAB-1D59EC0710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28420" y="847558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6495E8-49BC-47BA-83AE-AA77BE5ED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4230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1ECFFC-D4CA-4766-891A-DA3DACB4838D}"/>
              </a:ext>
            </a:extLst>
          </p:cNvPr>
          <p:cNvGrpSpPr/>
          <p:nvPr/>
        </p:nvGrpSpPr>
        <p:grpSpPr>
          <a:xfrm>
            <a:off x="2665685" y="4919782"/>
            <a:ext cx="1945116" cy="1619268"/>
            <a:chOff x="3644270" y="3917255"/>
            <a:chExt cx="2514401" cy="209318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3F9AC3-4A67-4670-8EC0-8C2E38DDAED4}"/>
                </a:ext>
              </a:extLst>
            </p:cNvPr>
            <p:cNvCxnSpPr/>
            <p:nvPr/>
          </p:nvCxnSpPr>
          <p:spPr>
            <a:xfrm>
              <a:off x="3644270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5182FC-536D-4D29-9A55-32CEA053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545" y="3917255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DE243C-F189-4F6D-B6D8-2F0946C608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182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B83AC13-5241-474F-95B4-9F633245D12D}"/>
                </a:ext>
              </a:extLst>
            </p:cNvPr>
            <p:cNvCxnSpPr>
              <a:cxnSpLocks/>
            </p:cNvCxnSpPr>
            <p:nvPr/>
          </p:nvCxnSpPr>
          <p:spPr>
            <a:xfrm>
              <a:off x="4458419" y="3917255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65C460-33E9-4155-8109-AB58E780E751}"/>
                </a:ext>
              </a:extLst>
            </p:cNvPr>
            <p:cNvSpPr txBox="1"/>
            <p:nvPr/>
          </p:nvSpPr>
          <p:spPr>
            <a:xfrm>
              <a:off x="4922476" y="4169407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/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58B7F0-B72B-453F-8564-00BB1F6BA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759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CA4BDB-E894-4584-8E31-49264E812740}"/>
              </a:ext>
            </a:extLst>
          </p:cNvPr>
          <p:cNvGrpSpPr/>
          <p:nvPr/>
        </p:nvGrpSpPr>
        <p:grpSpPr>
          <a:xfrm>
            <a:off x="5647902" y="4919784"/>
            <a:ext cx="1945115" cy="1619268"/>
            <a:chOff x="6763501" y="3917254"/>
            <a:chExt cx="2514400" cy="209318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098920-6E2D-4B03-8C8A-DDC301A77C20}"/>
                </a:ext>
              </a:extLst>
            </p:cNvPr>
            <p:cNvCxnSpPr/>
            <p:nvPr/>
          </p:nvCxnSpPr>
          <p:spPr>
            <a:xfrm>
              <a:off x="6763501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DF7C05-E0D5-4228-8F58-9AEFE717EDDE}"/>
                </a:ext>
              </a:extLst>
            </p:cNvPr>
            <p:cNvCxnSpPr>
              <a:cxnSpLocks/>
            </p:cNvCxnSpPr>
            <p:nvPr/>
          </p:nvCxnSpPr>
          <p:spPr>
            <a:xfrm>
              <a:off x="8019413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34D492-967B-459A-9E6D-0972339CA382}"/>
                </a:ext>
              </a:extLst>
            </p:cNvPr>
            <p:cNvGrpSpPr/>
            <p:nvPr/>
          </p:nvGrpSpPr>
          <p:grpSpPr>
            <a:xfrm flipH="1">
              <a:off x="7577649" y="3917254"/>
              <a:ext cx="860401" cy="837275"/>
              <a:chOff x="5790993" y="5777999"/>
              <a:chExt cx="1479774" cy="1440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7DA4822-5FC6-478B-A0D1-FF5F23678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767" y="5777999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B628298-717D-4D71-9DC6-98364F2E5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0993" y="5777999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BCB678-18A3-40BE-A8D5-BC5915FAFB8E}"/>
                </a:ext>
              </a:extLst>
            </p:cNvPr>
            <p:cNvSpPr txBox="1"/>
            <p:nvPr/>
          </p:nvSpPr>
          <p:spPr>
            <a:xfrm>
              <a:off x="7698062" y="4158320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/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blipFill>
                  <a:blip r:embed="rId5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C4E698-05CB-4DAD-83C2-7625932D6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989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2CFC24-3270-4C86-95AC-F463FD45394A}"/>
              </a:ext>
            </a:extLst>
          </p:cNvPr>
          <p:cNvGrpSpPr/>
          <p:nvPr/>
        </p:nvGrpSpPr>
        <p:grpSpPr>
          <a:xfrm>
            <a:off x="4152524" y="41305"/>
            <a:ext cx="1945116" cy="1634163"/>
            <a:chOff x="4667737" y="847559"/>
            <a:chExt cx="2514401" cy="211244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D649C7-763E-4D27-AA71-F1E3BFCABF8B}"/>
                </a:ext>
              </a:extLst>
            </p:cNvPr>
            <p:cNvCxnSpPr/>
            <p:nvPr/>
          </p:nvCxnSpPr>
          <p:spPr>
            <a:xfrm>
              <a:off x="4667737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6553E4-761C-4E2C-ACC5-ECAAB5D417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4863" y="847559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3DAEC9-0C1E-4D9A-B183-FC616AD214E3}"/>
                </a:ext>
              </a:extLst>
            </p:cNvPr>
            <p:cNvCxnSpPr>
              <a:cxnSpLocks/>
            </p:cNvCxnSpPr>
            <p:nvPr/>
          </p:nvCxnSpPr>
          <p:spPr>
            <a:xfrm>
              <a:off x="5923650" y="212272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09BB17-6853-49AD-B683-879F22B8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9311" y="86681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EE3C7C-3027-4362-824C-103B27524D9E}"/>
                </a:ext>
              </a:extLst>
            </p:cNvPr>
            <p:cNvSpPr txBox="1"/>
            <p:nvPr/>
          </p:nvSpPr>
          <p:spPr>
            <a:xfrm>
              <a:off x="4856258" y="1140383"/>
              <a:ext cx="337405" cy="63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D01DD-A34E-4D00-8ABB-49C2F2CEA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226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AB8569-26DC-42A6-9B7D-494A7860AE98}"/>
                </a:ext>
              </a:extLst>
            </p:cNvPr>
            <p:cNvSpPr txBox="1"/>
            <p:nvPr/>
          </p:nvSpPr>
          <p:spPr>
            <a:xfrm>
              <a:off x="6691336" y="1140383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</p:grpSp>
      <p:sp>
        <p:nvSpPr>
          <p:cNvPr id="56" name="Pentagon 55">
            <a:extLst>
              <a:ext uri="{FF2B5EF4-FFF2-40B4-BE49-F238E27FC236}">
                <a16:creationId xmlns:a16="http://schemas.microsoft.com/office/drawing/2014/main" id="{455AF7C4-361C-4073-82DF-DAEB42841053}"/>
              </a:ext>
            </a:extLst>
          </p:cNvPr>
          <p:cNvSpPr/>
          <p:nvPr/>
        </p:nvSpPr>
        <p:spPr>
          <a:xfrm>
            <a:off x="2688900" y="1021431"/>
            <a:ext cx="4842065" cy="4611489"/>
          </a:xfrm>
          <a:prstGeom prst="pent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3A679D-80EE-4B8C-846B-3DF392F7D598}"/>
              </a:ext>
            </a:extLst>
          </p:cNvPr>
          <p:cNvCxnSpPr>
            <a:cxnSpLocks/>
          </p:cNvCxnSpPr>
          <p:nvPr/>
        </p:nvCxnSpPr>
        <p:spPr>
          <a:xfrm flipH="1">
            <a:off x="4288608" y="5509501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A2280A-23B4-4E46-BF9E-CC9D63117F06}"/>
              </a:ext>
            </a:extLst>
          </p:cNvPr>
          <p:cNvCxnSpPr>
            <a:cxnSpLocks/>
          </p:cNvCxnSpPr>
          <p:nvPr/>
        </p:nvCxnSpPr>
        <p:spPr>
          <a:xfrm rot="4320000" flipH="1">
            <a:off x="2626592" y="3781038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B9C7DD-9E3E-4C90-A15A-975EFF52B9ED}"/>
              </a:ext>
            </a:extLst>
          </p:cNvPr>
          <p:cNvCxnSpPr>
            <a:cxnSpLocks/>
          </p:cNvCxnSpPr>
          <p:nvPr/>
        </p:nvCxnSpPr>
        <p:spPr>
          <a:xfrm rot="12960000">
            <a:off x="5397643" y="1947275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92655E-1C16-4B96-B916-35A0AF45A7DC}"/>
              </a:ext>
            </a:extLst>
          </p:cNvPr>
          <p:cNvCxnSpPr>
            <a:cxnSpLocks/>
          </p:cNvCxnSpPr>
          <p:nvPr/>
        </p:nvCxnSpPr>
        <p:spPr>
          <a:xfrm rot="17280000" flipH="1">
            <a:off x="6207641" y="3781037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467FBC-700B-4389-9953-8FB380A87F75}"/>
              </a:ext>
            </a:extLst>
          </p:cNvPr>
          <p:cNvCxnSpPr>
            <a:cxnSpLocks/>
          </p:cNvCxnSpPr>
          <p:nvPr/>
        </p:nvCxnSpPr>
        <p:spPr>
          <a:xfrm rot="8640000" flipH="1">
            <a:off x="3297403" y="1920119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/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blipFill>
                <a:blip r:embed="rId6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/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blipFill>
                <a:blip r:embed="rId7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/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blipFill>
                <a:blip r:embed="rId8"/>
                <a:stretch>
                  <a:fillRect r="-2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/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blipFill>
                <a:blip r:embed="rId9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/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blipFill>
                <a:blip r:embed="rId10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/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blipFill>
                <a:blip r:embed="rId11"/>
                <a:stretch>
                  <a:fillRect l="-1835" r="-7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/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/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/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/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/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/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/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blipFill>
                <a:blip r:embed="rId18"/>
                <a:stretch>
                  <a:fillRect l="-1835" r="-8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/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blipFill>
                <a:blip r:embed="rId19"/>
                <a:stretch>
                  <a:fillRect l="-1835" r="-3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/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blipFill>
                <a:blip r:embed="rId20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81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B837868-AD27-43B5-A515-F4539D38010A}"/>
              </a:ext>
            </a:extLst>
          </p:cNvPr>
          <p:cNvGrpSpPr/>
          <p:nvPr/>
        </p:nvGrpSpPr>
        <p:grpSpPr>
          <a:xfrm>
            <a:off x="1720269" y="1838706"/>
            <a:ext cx="1945116" cy="1619268"/>
            <a:chOff x="660329" y="1390034"/>
            <a:chExt cx="2514401" cy="209318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AB86F6C-CEA3-4A8C-8DF1-40C92ABA407E}"/>
                </a:ext>
              </a:extLst>
            </p:cNvPr>
            <p:cNvCxnSpPr/>
            <p:nvPr/>
          </p:nvCxnSpPr>
          <p:spPr>
            <a:xfrm>
              <a:off x="660329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53F210C-CBA8-4DC4-A788-5462F531F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7604" y="1390034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9F7E5C-6A9B-4B3E-B842-7A8219315FA8}"/>
                </a:ext>
              </a:extLst>
            </p:cNvPr>
            <p:cNvCxnSpPr>
              <a:cxnSpLocks/>
            </p:cNvCxnSpPr>
            <p:nvPr/>
          </p:nvCxnSpPr>
          <p:spPr>
            <a:xfrm>
              <a:off x="1916241" y="264594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630C30-1068-4CFB-818B-90436C53B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902" y="139003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89C886-1975-405A-9F66-28BA6AB694ED}"/>
                </a:ext>
              </a:extLst>
            </p:cNvPr>
            <p:cNvSpPr txBox="1"/>
            <p:nvPr/>
          </p:nvSpPr>
          <p:spPr>
            <a:xfrm>
              <a:off x="718273" y="1597273"/>
              <a:ext cx="337405" cy="630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/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53C9F8-0233-4006-A9F8-F2BB31819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818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476B67-87DA-4A7B-BB1E-535DE2D714DD}"/>
              </a:ext>
            </a:extLst>
          </p:cNvPr>
          <p:cNvGrpSpPr/>
          <p:nvPr/>
        </p:nvGrpSpPr>
        <p:grpSpPr>
          <a:xfrm>
            <a:off x="6585181" y="1844245"/>
            <a:ext cx="1945116" cy="1619268"/>
            <a:chOff x="8544230" y="847558"/>
            <a:chExt cx="2514401" cy="209318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/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blipFill>
                  <a:blip r:embed="rId3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62DA47-D0D1-4715-A726-401BB1C8F350}"/>
                </a:ext>
              </a:extLst>
            </p:cNvPr>
            <p:cNvSpPr txBox="1"/>
            <p:nvPr/>
          </p:nvSpPr>
          <p:spPr>
            <a:xfrm>
              <a:off x="10701408" y="1131914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5B0B55-13A8-45A1-854D-3775ADE2A898}"/>
                </a:ext>
              </a:extLst>
            </p:cNvPr>
            <p:cNvCxnSpPr/>
            <p:nvPr/>
          </p:nvCxnSpPr>
          <p:spPr>
            <a:xfrm flipH="1">
              <a:off x="9802719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84A9D9-CC7E-4684-AF31-BD8335297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4081" y="847558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B1F6BA-A63E-4D8A-82FA-6547CEEDA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2719" y="2103470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74846-3115-4AAE-AFAB-1D59EC0710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28420" y="847558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6495E8-49BC-47BA-83AE-AA77BE5ED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4230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1ECFFC-D4CA-4766-891A-DA3DACB4838D}"/>
              </a:ext>
            </a:extLst>
          </p:cNvPr>
          <p:cNvGrpSpPr/>
          <p:nvPr/>
        </p:nvGrpSpPr>
        <p:grpSpPr>
          <a:xfrm>
            <a:off x="2665685" y="4919782"/>
            <a:ext cx="1945116" cy="1619268"/>
            <a:chOff x="3644270" y="3917255"/>
            <a:chExt cx="2514401" cy="209318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3F9AC3-4A67-4670-8EC0-8C2E38DDAED4}"/>
                </a:ext>
              </a:extLst>
            </p:cNvPr>
            <p:cNvCxnSpPr/>
            <p:nvPr/>
          </p:nvCxnSpPr>
          <p:spPr>
            <a:xfrm>
              <a:off x="3644270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5182FC-536D-4D29-9A55-32CEA053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545" y="3917255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DE243C-F189-4F6D-B6D8-2F0946C608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182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B83AC13-5241-474F-95B4-9F633245D12D}"/>
                </a:ext>
              </a:extLst>
            </p:cNvPr>
            <p:cNvCxnSpPr>
              <a:cxnSpLocks/>
            </p:cNvCxnSpPr>
            <p:nvPr/>
          </p:nvCxnSpPr>
          <p:spPr>
            <a:xfrm>
              <a:off x="4458419" y="3917255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65C460-33E9-4155-8109-AB58E780E751}"/>
                </a:ext>
              </a:extLst>
            </p:cNvPr>
            <p:cNvSpPr txBox="1"/>
            <p:nvPr/>
          </p:nvSpPr>
          <p:spPr>
            <a:xfrm>
              <a:off x="4922476" y="4169407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/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58B7F0-B72B-453F-8564-00BB1F6BA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759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CA4BDB-E894-4584-8E31-49264E812740}"/>
              </a:ext>
            </a:extLst>
          </p:cNvPr>
          <p:cNvGrpSpPr/>
          <p:nvPr/>
        </p:nvGrpSpPr>
        <p:grpSpPr>
          <a:xfrm>
            <a:off x="5647902" y="4919784"/>
            <a:ext cx="1945115" cy="1619268"/>
            <a:chOff x="6763501" y="3917254"/>
            <a:chExt cx="2514400" cy="209318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098920-6E2D-4B03-8C8A-DDC301A77C20}"/>
                </a:ext>
              </a:extLst>
            </p:cNvPr>
            <p:cNvCxnSpPr/>
            <p:nvPr/>
          </p:nvCxnSpPr>
          <p:spPr>
            <a:xfrm>
              <a:off x="6763501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DF7C05-E0D5-4228-8F58-9AEFE717EDDE}"/>
                </a:ext>
              </a:extLst>
            </p:cNvPr>
            <p:cNvCxnSpPr>
              <a:cxnSpLocks/>
            </p:cNvCxnSpPr>
            <p:nvPr/>
          </p:nvCxnSpPr>
          <p:spPr>
            <a:xfrm>
              <a:off x="8019413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34D492-967B-459A-9E6D-0972339CA382}"/>
                </a:ext>
              </a:extLst>
            </p:cNvPr>
            <p:cNvGrpSpPr/>
            <p:nvPr/>
          </p:nvGrpSpPr>
          <p:grpSpPr>
            <a:xfrm flipH="1">
              <a:off x="7577649" y="3917254"/>
              <a:ext cx="860401" cy="837275"/>
              <a:chOff x="5790993" y="5777999"/>
              <a:chExt cx="1479774" cy="1440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7DA4822-5FC6-478B-A0D1-FF5F23678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767" y="5777999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B628298-717D-4D71-9DC6-98364F2E5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0993" y="5777999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BCB678-18A3-40BE-A8D5-BC5915FAFB8E}"/>
                </a:ext>
              </a:extLst>
            </p:cNvPr>
            <p:cNvSpPr txBox="1"/>
            <p:nvPr/>
          </p:nvSpPr>
          <p:spPr>
            <a:xfrm>
              <a:off x="7698062" y="4158320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/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blipFill>
                  <a:blip r:embed="rId5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C4E698-05CB-4DAD-83C2-7625932D6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989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2CFC24-3270-4C86-95AC-F463FD45394A}"/>
              </a:ext>
            </a:extLst>
          </p:cNvPr>
          <p:cNvGrpSpPr/>
          <p:nvPr/>
        </p:nvGrpSpPr>
        <p:grpSpPr>
          <a:xfrm>
            <a:off x="4152524" y="41305"/>
            <a:ext cx="1945116" cy="1634163"/>
            <a:chOff x="4667737" y="847559"/>
            <a:chExt cx="2514401" cy="211244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D649C7-763E-4D27-AA71-F1E3BFCABF8B}"/>
                </a:ext>
              </a:extLst>
            </p:cNvPr>
            <p:cNvCxnSpPr/>
            <p:nvPr/>
          </p:nvCxnSpPr>
          <p:spPr>
            <a:xfrm>
              <a:off x="4667737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6553E4-761C-4E2C-ACC5-ECAAB5D417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4863" y="847559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3DAEC9-0C1E-4D9A-B183-FC616AD214E3}"/>
                </a:ext>
              </a:extLst>
            </p:cNvPr>
            <p:cNvCxnSpPr>
              <a:cxnSpLocks/>
            </p:cNvCxnSpPr>
            <p:nvPr/>
          </p:nvCxnSpPr>
          <p:spPr>
            <a:xfrm>
              <a:off x="5923650" y="212272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09BB17-6853-49AD-B683-879F22B8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9311" y="86681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EE3C7C-3027-4362-824C-103B27524D9E}"/>
                </a:ext>
              </a:extLst>
            </p:cNvPr>
            <p:cNvSpPr txBox="1"/>
            <p:nvPr/>
          </p:nvSpPr>
          <p:spPr>
            <a:xfrm>
              <a:off x="4856258" y="1140383"/>
              <a:ext cx="337405" cy="63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D01DD-A34E-4D00-8ABB-49C2F2CEA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226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AB8569-26DC-42A6-9B7D-494A7860AE98}"/>
                </a:ext>
              </a:extLst>
            </p:cNvPr>
            <p:cNvSpPr txBox="1"/>
            <p:nvPr/>
          </p:nvSpPr>
          <p:spPr>
            <a:xfrm>
              <a:off x="6691336" y="1140383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</p:grpSp>
      <p:sp>
        <p:nvSpPr>
          <p:cNvPr id="56" name="Pentagon 55">
            <a:extLst>
              <a:ext uri="{FF2B5EF4-FFF2-40B4-BE49-F238E27FC236}">
                <a16:creationId xmlns:a16="http://schemas.microsoft.com/office/drawing/2014/main" id="{455AF7C4-361C-4073-82DF-DAEB42841053}"/>
              </a:ext>
            </a:extLst>
          </p:cNvPr>
          <p:cNvSpPr/>
          <p:nvPr/>
        </p:nvSpPr>
        <p:spPr>
          <a:xfrm>
            <a:off x="2688900" y="1021431"/>
            <a:ext cx="4842065" cy="4611489"/>
          </a:xfrm>
          <a:prstGeom prst="pent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3A679D-80EE-4B8C-846B-3DF392F7D598}"/>
              </a:ext>
            </a:extLst>
          </p:cNvPr>
          <p:cNvCxnSpPr>
            <a:cxnSpLocks/>
          </p:cNvCxnSpPr>
          <p:nvPr/>
        </p:nvCxnSpPr>
        <p:spPr>
          <a:xfrm flipH="1">
            <a:off x="4288608" y="5509501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A2280A-23B4-4E46-BF9E-CC9D63117F06}"/>
              </a:ext>
            </a:extLst>
          </p:cNvPr>
          <p:cNvCxnSpPr>
            <a:cxnSpLocks/>
          </p:cNvCxnSpPr>
          <p:nvPr/>
        </p:nvCxnSpPr>
        <p:spPr>
          <a:xfrm rot="4320000" flipH="1">
            <a:off x="2626592" y="3781038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B9C7DD-9E3E-4C90-A15A-975EFF52B9ED}"/>
              </a:ext>
            </a:extLst>
          </p:cNvPr>
          <p:cNvCxnSpPr>
            <a:cxnSpLocks/>
          </p:cNvCxnSpPr>
          <p:nvPr/>
        </p:nvCxnSpPr>
        <p:spPr>
          <a:xfrm rot="12960000">
            <a:off x="5397643" y="1947275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92655E-1C16-4B96-B916-35A0AF45A7DC}"/>
              </a:ext>
            </a:extLst>
          </p:cNvPr>
          <p:cNvCxnSpPr>
            <a:cxnSpLocks/>
          </p:cNvCxnSpPr>
          <p:nvPr/>
        </p:nvCxnSpPr>
        <p:spPr>
          <a:xfrm rot="17280000" flipH="1">
            <a:off x="6207641" y="3781037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467FBC-700B-4389-9953-8FB380A87F75}"/>
              </a:ext>
            </a:extLst>
          </p:cNvPr>
          <p:cNvCxnSpPr>
            <a:cxnSpLocks/>
          </p:cNvCxnSpPr>
          <p:nvPr/>
        </p:nvCxnSpPr>
        <p:spPr>
          <a:xfrm rot="8640000" flipH="1">
            <a:off x="3297403" y="1920119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/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blipFill>
                <a:blip r:embed="rId6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/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blipFill>
                <a:blip r:embed="rId7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/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blipFill>
                <a:blip r:embed="rId8"/>
                <a:stretch>
                  <a:fillRect r="-2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/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blipFill>
                <a:blip r:embed="rId9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/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blipFill>
                <a:blip r:embed="rId10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/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blipFill>
                <a:blip r:embed="rId11"/>
                <a:stretch>
                  <a:fillRect l="-1835" r="-7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/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/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/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/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/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/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/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blipFill>
                <a:blip r:embed="rId18"/>
                <a:stretch>
                  <a:fillRect l="-1835" r="-8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/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blipFill>
                <a:blip r:embed="rId19"/>
                <a:stretch>
                  <a:fillRect l="-1835" r="-3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/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blipFill>
                <a:blip r:embed="rId20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66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2C19DB-4109-4C9B-981A-3D9BCA129400}"/>
              </a:ext>
            </a:extLst>
          </p:cNvPr>
          <p:cNvGrpSpPr/>
          <p:nvPr/>
        </p:nvGrpSpPr>
        <p:grpSpPr>
          <a:xfrm>
            <a:off x="555352" y="4478169"/>
            <a:ext cx="1180089" cy="2295874"/>
            <a:chOff x="985309" y="2383794"/>
            <a:chExt cx="1405308" cy="27340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77CCED2-C4AE-4AB8-AD89-44E4DCC13887}"/>
                </a:ext>
              </a:extLst>
            </p:cNvPr>
            <p:cNvGrpSpPr/>
            <p:nvPr/>
          </p:nvGrpSpPr>
          <p:grpSpPr>
            <a:xfrm>
              <a:off x="1336777" y="4407267"/>
              <a:ext cx="1053840" cy="710566"/>
              <a:chOff x="374149" y="458371"/>
              <a:chExt cx="702935" cy="71056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DAE20E0-678A-4BD9-91DB-53F31467D8FF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FFB5482-9606-4670-9E59-9DA916B65308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A1FEE0-E15C-4618-B7CA-36070AB7A67B}"/>
                </a:ext>
              </a:extLst>
            </p:cNvPr>
            <p:cNvGrpSpPr/>
            <p:nvPr/>
          </p:nvGrpSpPr>
          <p:grpSpPr>
            <a:xfrm>
              <a:off x="985309" y="3696700"/>
              <a:ext cx="702935" cy="710566"/>
              <a:chOff x="374149" y="458371"/>
              <a:chExt cx="702935" cy="71056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05966B0-612A-47CE-8C0B-F25542863542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3DC937B-0F5F-4406-A708-FC8CEA01255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41BFD5-7F39-4D89-97A9-20F78A24B0E2}"/>
                </a:ext>
              </a:extLst>
            </p:cNvPr>
            <p:cNvGrpSpPr/>
            <p:nvPr/>
          </p:nvGrpSpPr>
          <p:grpSpPr>
            <a:xfrm flipH="1">
              <a:off x="985461" y="3045336"/>
              <a:ext cx="702654" cy="684353"/>
              <a:chOff x="535616" y="2415540"/>
              <a:chExt cx="481162" cy="46863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2290A97-3E49-44CF-8FFC-9CE2B70666E6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06EF230-A54E-4533-8882-D005E785DBE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FDD0A36-8E08-4345-B996-BEE710012BEC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E8E7D8-1D15-48C3-8A86-B323AD3356C8}"/>
                </a:ext>
              </a:extLst>
            </p:cNvPr>
            <p:cNvGrpSpPr/>
            <p:nvPr/>
          </p:nvGrpSpPr>
          <p:grpSpPr>
            <a:xfrm flipH="1">
              <a:off x="1687963" y="2399829"/>
              <a:ext cx="702654" cy="684353"/>
              <a:chOff x="535616" y="2415540"/>
              <a:chExt cx="481162" cy="46863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2E77FC8-00DC-4874-BFF7-07DB06C9D0C9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7A2C352-E71B-4B53-93D0-FA8BF4D23598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122CF10-C00B-4897-82A4-3BA274CB73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872182E-C80C-440C-B788-9F65B13526C1}"/>
                </a:ext>
              </a:extLst>
            </p:cNvPr>
            <p:cNvCxnSpPr>
              <a:cxnSpLocks/>
            </p:cNvCxnSpPr>
            <p:nvPr/>
          </p:nvCxnSpPr>
          <p:spPr>
            <a:xfrm>
              <a:off x="2384135" y="3084182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FC9A9E-47DD-448C-8879-24129E58B055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985668" y="2383794"/>
              <a:ext cx="5180" cy="66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B79C04-EBCA-4C8D-B803-15A5CE8D4A50}"/>
              </a:ext>
            </a:extLst>
          </p:cNvPr>
          <p:cNvGrpSpPr/>
          <p:nvPr/>
        </p:nvGrpSpPr>
        <p:grpSpPr>
          <a:xfrm>
            <a:off x="2122250" y="1421259"/>
            <a:ext cx="1180089" cy="2295874"/>
            <a:chOff x="3281405" y="512437"/>
            <a:chExt cx="1405308" cy="273403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2BE68-184A-4E98-A31D-1B55B4898242}"/>
                </a:ext>
              </a:extLst>
            </p:cNvPr>
            <p:cNvGrpSpPr/>
            <p:nvPr/>
          </p:nvGrpSpPr>
          <p:grpSpPr>
            <a:xfrm>
              <a:off x="3632873" y="2535910"/>
              <a:ext cx="1053840" cy="710566"/>
              <a:chOff x="374149" y="458371"/>
              <a:chExt cx="702935" cy="71056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A7BE9E2-195C-45B6-B402-75C78FB9B1D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A0674C5-781C-4D61-AC7D-22952DB6F8B7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5D33029-EAF5-46EA-A8E5-05AC9FBDFC14}"/>
                </a:ext>
              </a:extLst>
            </p:cNvPr>
            <p:cNvGrpSpPr/>
            <p:nvPr/>
          </p:nvGrpSpPr>
          <p:grpSpPr>
            <a:xfrm>
              <a:off x="3281405" y="1825343"/>
              <a:ext cx="702935" cy="710566"/>
              <a:chOff x="374149" y="458371"/>
              <a:chExt cx="702935" cy="710566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2FCE8D6-8936-4374-B400-114B82791658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F901D8D-439B-42F4-954F-869BC40D87A1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BB1FF34-38EC-48C4-9CD0-5CD6A68DE993}"/>
                </a:ext>
              </a:extLst>
            </p:cNvPr>
            <p:cNvGrpSpPr/>
            <p:nvPr/>
          </p:nvGrpSpPr>
          <p:grpSpPr>
            <a:xfrm flipH="1">
              <a:off x="3984059" y="528472"/>
              <a:ext cx="702654" cy="684353"/>
              <a:chOff x="535616" y="2415540"/>
              <a:chExt cx="481162" cy="468630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E99154B-070C-4F12-BD01-7F66D3796CB2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6BBA12B-7CFB-4D86-9610-BE014CBEF9FD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8F01467-08FB-4EA7-9839-1D19ED7A162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18C0DE9-7D74-4CBE-9D56-CA306F24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680231" y="1212825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6B5AF0-4922-4E21-84A2-8D4A05A24284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281826" y="512437"/>
              <a:ext cx="5118" cy="1312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41A229-A593-4D45-B391-CCC39AE37EF3}"/>
                </a:ext>
              </a:extLst>
            </p:cNvPr>
            <p:cNvCxnSpPr>
              <a:cxnSpLocks/>
            </p:cNvCxnSpPr>
            <p:nvPr/>
          </p:nvCxnSpPr>
          <p:spPr>
            <a:xfrm>
              <a:off x="3980381" y="1202665"/>
              <a:ext cx="1740" cy="6675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93D5B6-3202-49B5-8900-7696BC371BD2}"/>
              </a:ext>
            </a:extLst>
          </p:cNvPr>
          <p:cNvGrpSpPr/>
          <p:nvPr/>
        </p:nvGrpSpPr>
        <p:grpSpPr>
          <a:xfrm>
            <a:off x="6130708" y="1420227"/>
            <a:ext cx="1180521" cy="2282409"/>
            <a:chOff x="6846948" y="528472"/>
            <a:chExt cx="1405822" cy="271800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05B0315-4FCE-490A-9362-8344479F7B19}"/>
                </a:ext>
              </a:extLst>
            </p:cNvPr>
            <p:cNvGrpSpPr/>
            <p:nvPr/>
          </p:nvGrpSpPr>
          <p:grpSpPr>
            <a:xfrm>
              <a:off x="6846948" y="2535910"/>
              <a:ext cx="1053840" cy="710566"/>
              <a:chOff x="374149" y="458371"/>
              <a:chExt cx="702935" cy="710566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F050239-F624-4D2D-BA5B-B1CD08F08E5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8ED1BE1-A89C-4110-884D-7F251489D05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8DF1779-94A4-4BB8-9892-62844D37CDF5}"/>
                </a:ext>
              </a:extLst>
            </p:cNvPr>
            <p:cNvGrpSpPr/>
            <p:nvPr/>
          </p:nvGrpSpPr>
          <p:grpSpPr>
            <a:xfrm>
              <a:off x="7549835" y="1825342"/>
              <a:ext cx="702935" cy="710566"/>
              <a:chOff x="374149" y="458371"/>
              <a:chExt cx="702935" cy="710566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A73A6A-2C2F-409C-8B99-512584814BD1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BCDAB3D-411C-4249-A2D5-159C99BECE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949A765-9AE9-44A9-AE75-231718710233}"/>
                </a:ext>
              </a:extLst>
            </p:cNvPr>
            <p:cNvGrpSpPr/>
            <p:nvPr/>
          </p:nvGrpSpPr>
          <p:grpSpPr>
            <a:xfrm flipH="1">
              <a:off x="7549694" y="540567"/>
              <a:ext cx="702654" cy="684353"/>
              <a:chOff x="535616" y="2415540"/>
              <a:chExt cx="481162" cy="46863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478D646-4270-4B43-ACD8-48DA235A9324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D2783AF-F366-4A61-9A2C-0790D69E7E3B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B7E417-7E52-49E9-A1E8-CAB45426027A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63A80D-D067-4BF4-9EDE-703E9E90D0A8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46" y="1224920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A8E476B-2F3A-4E53-AC01-9AB5299AE42E}"/>
                </a:ext>
              </a:extLst>
            </p:cNvPr>
            <p:cNvCxnSpPr>
              <a:cxnSpLocks/>
            </p:cNvCxnSpPr>
            <p:nvPr/>
          </p:nvCxnSpPr>
          <p:spPr>
            <a:xfrm>
              <a:off x="6847462" y="528472"/>
              <a:ext cx="0" cy="20079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E8C4011-8DCB-46D3-8A75-2C45B8DC3785}"/>
                </a:ext>
              </a:extLst>
            </p:cNvPr>
            <p:cNvCxnSpPr>
              <a:cxnSpLocks/>
            </p:cNvCxnSpPr>
            <p:nvPr/>
          </p:nvCxnSpPr>
          <p:spPr>
            <a:xfrm>
              <a:off x="7551096" y="1214760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4136B22-78B2-46DA-9F5B-0AF80B6F195B}"/>
              </a:ext>
            </a:extLst>
          </p:cNvPr>
          <p:cNvGrpSpPr/>
          <p:nvPr/>
        </p:nvGrpSpPr>
        <p:grpSpPr>
          <a:xfrm>
            <a:off x="7865326" y="4514078"/>
            <a:ext cx="1180521" cy="2643362"/>
            <a:chOff x="9506552" y="3119107"/>
            <a:chExt cx="1405822" cy="314784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0EA9A18-9C55-4E00-991C-9BDC1ED5ED32}"/>
                </a:ext>
              </a:extLst>
            </p:cNvPr>
            <p:cNvGrpSpPr/>
            <p:nvPr/>
          </p:nvGrpSpPr>
          <p:grpSpPr>
            <a:xfrm>
              <a:off x="9506552" y="4440257"/>
              <a:ext cx="1053840" cy="710566"/>
              <a:chOff x="374149" y="458371"/>
              <a:chExt cx="702935" cy="710566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81BF005-A1CD-44CA-87F7-A4DA63493E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F9CCF82-652B-4068-8C6E-4340F46CD1D9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58F348E-2B40-45B1-8850-D181DC6EB2DA}"/>
                </a:ext>
              </a:extLst>
            </p:cNvPr>
            <p:cNvGrpSpPr/>
            <p:nvPr/>
          </p:nvGrpSpPr>
          <p:grpSpPr>
            <a:xfrm>
              <a:off x="10209439" y="3729689"/>
              <a:ext cx="702935" cy="710566"/>
              <a:chOff x="374149" y="458371"/>
              <a:chExt cx="702935" cy="710566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E547564-4521-46A8-BBC8-F754761467E6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A76DAB0-2828-48EE-B661-74363EAA5F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D643452-A07D-46DB-9DD1-72079B8438E6}"/>
                </a:ext>
              </a:extLst>
            </p:cNvPr>
            <p:cNvCxnSpPr>
              <a:cxnSpLocks/>
            </p:cNvCxnSpPr>
            <p:nvPr/>
          </p:nvCxnSpPr>
          <p:spPr>
            <a:xfrm>
              <a:off x="10910550" y="31292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4F81E63-F3AB-4896-9ED2-1D7B4042371C}"/>
                </a:ext>
              </a:extLst>
            </p:cNvPr>
            <p:cNvCxnSpPr>
              <a:cxnSpLocks/>
            </p:cNvCxnSpPr>
            <p:nvPr/>
          </p:nvCxnSpPr>
          <p:spPr>
            <a:xfrm>
              <a:off x="9511130" y="31273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797A681-2484-4B5D-A8E9-708FF0CCB0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700" y="31191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10F18C2-7D01-4A5D-AE91-70D1BB49C9D1}"/>
                </a:ext>
              </a:extLst>
            </p:cNvPr>
            <p:cNvCxnSpPr>
              <a:cxnSpLocks/>
            </p:cNvCxnSpPr>
            <p:nvPr/>
          </p:nvCxnSpPr>
          <p:spPr>
            <a:xfrm>
              <a:off x="10034420" y="49349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060E19D-8CFF-409B-BC95-B6C7874ECB7C}"/>
              </a:ext>
            </a:extLst>
          </p:cNvPr>
          <p:cNvGrpSpPr/>
          <p:nvPr/>
        </p:nvGrpSpPr>
        <p:grpSpPr>
          <a:xfrm flipH="1">
            <a:off x="6036015" y="7502222"/>
            <a:ext cx="1180521" cy="2643362"/>
            <a:chOff x="9658952" y="3271507"/>
            <a:chExt cx="1405822" cy="314784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A67609E-D827-484D-A694-87F157FC5EA8}"/>
                </a:ext>
              </a:extLst>
            </p:cNvPr>
            <p:cNvGrpSpPr/>
            <p:nvPr/>
          </p:nvGrpSpPr>
          <p:grpSpPr>
            <a:xfrm>
              <a:off x="9658952" y="4592657"/>
              <a:ext cx="1053840" cy="710566"/>
              <a:chOff x="374149" y="458371"/>
              <a:chExt cx="702935" cy="710566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4071547-9BAA-4726-875A-6B6D2C6A697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0B3B190-6F0E-442C-B945-ACCC84C85A3B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956B297-63FA-4F70-8CFB-34D5DFB9516F}"/>
                </a:ext>
              </a:extLst>
            </p:cNvPr>
            <p:cNvGrpSpPr/>
            <p:nvPr/>
          </p:nvGrpSpPr>
          <p:grpSpPr>
            <a:xfrm>
              <a:off x="10361839" y="3882089"/>
              <a:ext cx="702935" cy="710566"/>
              <a:chOff x="374149" y="458371"/>
              <a:chExt cx="702935" cy="710566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17D1749-0EF1-45D7-97C0-613F9195933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2333D9D-02A5-4D20-A80F-A26F07E21F0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DF1151D-9000-4ACB-91C0-8B21885FE598}"/>
                </a:ext>
              </a:extLst>
            </p:cNvPr>
            <p:cNvCxnSpPr>
              <a:cxnSpLocks/>
            </p:cNvCxnSpPr>
            <p:nvPr/>
          </p:nvCxnSpPr>
          <p:spPr>
            <a:xfrm>
              <a:off x="11062950" y="32816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7F0A57-B21C-407C-8D68-F01F5B922B5C}"/>
                </a:ext>
              </a:extLst>
            </p:cNvPr>
            <p:cNvCxnSpPr>
              <a:cxnSpLocks/>
            </p:cNvCxnSpPr>
            <p:nvPr/>
          </p:nvCxnSpPr>
          <p:spPr>
            <a:xfrm>
              <a:off x="9663530" y="32797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CE5B67F-DF18-4454-8003-0AF676346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363100" y="32715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B27499A-2064-43F1-B93B-DD76577B5E18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820" y="50873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99052B4-7A98-4978-AF74-D28A8DAE8BE1}"/>
              </a:ext>
            </a:extLst>
          </p:cNvPr>
          <p:cNvGrpSpPr/>
          <p:nvPr/>
        </p:nvGrpSpPr>
        <p:grpSpPr>
          <a:xfrm>
            <a:off x="4203777" y="11477513"/>
            <a:ext cx="1193645" cy="2337759"/>
            <a:chOff x="3284684" y="7642619"/>
            <a:chExt cx="1421450" cy="278391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36470F0-AFFE-450A-B274-F58FEE367B97}"/>
                </a:ext>
              </a:extLst>
            </p:cNvPr>
            <p:cNvGrpSpPr/>
            <p:nvPr/>
          </p:nvGrpSpPr>
          <p:grpSpPr>
            <a:xfrm flipH="1">
              <a:off x="3632591" y="9384231"/>
              <a:ext cx="1072746" cy="710566"/>
              <a:chOff x="374149" y="458371"/>
              <a:chExt cx="702935" cy="710566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154BABC-E619-4D82-A2B4-04E620EC7A30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267763D-0798-44B6-88F7-CC7E214A6E6C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7ACA24D-4221-4F9D-A62B-7B7571D9FCCA}"/>
                </a:ext>
              </a:extLst>
            </p:cNvPr>
            <p:cNvGrpSpPr/>
            <p:nvPr/>
          </p:nvGrpSpPr>
          <p:grpSpPr>
            <a:xfrm flipH="1">
              <a:off x="3284684" y="8253201"/>
              <a:ext cx="705051" cy="710566"/>
              <a:chOff x="374149" y="458371"/>
              <a:chExt cx="702935" cy="710566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DB7CDA4-C32D-4B17-8915-0252846A20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3D77E26-9936-4A64-AB3F-91C5020560D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EF21719-38BC-454F-9232-E71854A4A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509" y="7652779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F4EE2B1-9768-435A-83BE-39601BAB8A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5929" y="765081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EB2E45-CE4D-4770-A6AA-C273E6627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9699" y="7642619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8FD28B6-A83E-4777-8ACE-800C76B78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381" y="9850537"/>
              <a:ext cx="0" cy="57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3516C87-0795-44AF-B895-908781E1A3D4}"/>
                </a:ext>
              </a:extLst>
            </p:cNvPr>
            <p:cNvGrpSpPr/>
            <p:nvPr/>
          </p:nvGrpSpPr>
          <p:grpSpPr>
            <a:xfrm>
              <a:off x="3635131" y="8949053"/>
              <a:ext cx="1071003" cy="468630"/>
              <a:chOff x="3646416" y="8949053"/>
              <a:chExt cx="1057178" cy="468630"/>
            </a:xfrm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91B6DB8-460B-47E8-98A3-B7DFD45A48CF}"/>
                  </a:ext>
                </a:extLst>
              </p:cNvPr>
              <p:cNvSpPr/>
              <p:nvPr/>
            </p:nvSpPr>
            <p:spPr>
              <a:xfrm flipH="1">
                <a:off x="3646416" y="8949053"/>
                <a:ext cx="1057178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8BEF990-32D6-4DDE-AAD0-84988E71FE92}"/>
                  </a:ext>
                </a:extLst>
              </p:cNvPr>
              <p:cNvSpPr/>
              <p:nvPr/>
            </p:nvSpPr>
            <p:spPr>
              <a:xfrm flipH="1">
                <a:off x="4080879" y="9114788"/>
                <a:ext cx="189001" cy="838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4DCD317-C920-4A83-953F-7A63F30A219C}"/>
                  </a:ext>
                </a:extLst>
              </p:cNvPr>
              <p:cNvSpPr/>
              <p:nvPr/>
            </p:nvSpPr>
            <p:spPr>
              <a:xfrm>
                <a:off x="3646417" y="8949053"/>
                <a:ext cx="1037771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480F7A9-1474-4E67-B4F7-D3260B90D4D7}"/>
              </a:ext>
            </a:extLst>
          </p:cNvPr>
          <p:cNvCxnSpPr>
            <a:cxnSpLocks/>
          </p:cNvCxnSpPr>
          <p:nvPr/>
        </p:nvCxnSpPr>
        <p:spPr>
          <a:xfrm>
            <a:off x="3963770" y="1685572"/>
            <a:ext cx="1506322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561EA43-632C-4B8E-882E-D53003F347F3}"/>
              </a:ext>
            </a:extLst>
          </p:cNvPr>
          <p:cNvCxnSpPr>
            <a:cxnSpLocks/>
          </p:cNvCxnSpPr>
          <p:nvPr/>
        </p:nvCxnSpPr>
        <p:spPr>
          <a:xfrm>
            <a:off x="8086741" y="2667724"/>
            <a:ext cx="660367" cy="1329464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BDABF80-8B8B-4C41-882C-7EA98E50CE66}"/>
              </a:ext>
            </a:extLst>
          </p:cNvPr>
          <p:cNvCxnSpPr>
            <a:cxnSpLocks/>
          </p:cNvCxnSpPr>
          <p:nvPr/>
        </p:nvCxnSpPr>
        <p:spPr>
          <a:xfrm flipV="1">
            <a:off x="1155790" y="2692676"/>
            <a:ext cx="702764" cy="1304512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EA4DD21-D631-40E7-97A3-82CED4B5682F}"/>
              </a:ext>
            </a:extLst>
          </p:cNvPr>
          <p:cNvCxnSpPr>
            <a:cxnSpLocks/>
          </p:cNvCxnSpPr>
          <p:nvPr/>
        </p:nvCxnSpPr>
        <p:spPr>
          <a:xfrm flipH="1" flipV="1">
            <a:off x="964653" y="7009566"/>
            <a:ext cx="639473" cy="1310774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DD50E1-6FA3-46E7-8B78-2018967BF486}"/>
              </a:ext>
            </a:extLst>
          </p:cNvPr>
          <p:cNvCxnSpPr>
            <a:cxnSpLocks/>
          </p:cNvCxnSpPr>
          <p:nvPr/>
        </p:nvCxnSpPr>
        <p:spPr>
          <a:xfrm flipH="1">
            <a:off x="8250415" y="7009566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941D717-F1AF-483E-AD6E-C3ED976BCB01}"/>
              </a:ext>
            </a:extLst>
          </p:cNvPr>
          <p:cNvCxnSpPr>
            <a:cxnSpLocks/>
          </p:cNvCxnSpPr>
          <p:nvPr/>
        </p:nvCxnSpPr>
        <p:spPr>
          <a:xfrm flipH="1">
            <a:off x="5781729" y="10584920"/>
            <a:ext cx="705678" cy="1349759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67AA55D-F3E5-4BA5-9A01-66F8A127E6D9}"/>
              </a:ext>
            </a:extLst>
          </p:cNvPr>
          <p:cNvCxnSpPr>
            <a:cxnSpLocks/>
          </p:cNvCxnSpPr>
          <p:nvPr/>
        </p:nvCxnSpPr>
        <p:spPr>
          <a:xfrm>
            <a:off x="3269294" y="10616133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/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Arc 108">
            <a:extLst>
              <a:ext uri="{FF2B5EF4-FFF2-40B4-BE49-F238E27FC236}">
                <a16:creationId xmlns:a16="http://schemas.microsoft.com/office/drawing/2014/main" id="{454310D6-0743-40DC-BC4C-22D62364BB48}"/>
              </a:ext>
            </a:extLst>
          </p:cNvPr>
          <p:cNvSpPr/>
          <p:nvPr/>
        </p:nvSpPr>
        <p:spPr>
          <a:xfrm rot="8100000">
            <a:off x="3829114" y="8027872"/>
            <a:ext cx="2224554" cy="2224554"/>
          </a:xfrm>
          <a:prstGeom prst="arc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/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/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B9BE15E-A033-48EE-ACF1-EE4EFDFA3A58}"/>
              </a:ext>
            </a:extLst>
          </p:cNvPr>
          <p:cNvGrpSpPr/>
          <p:nvPr/>
        </p:nvGrpSpPr>
        <p:grpSpPr>
          <a:xfrm>
            <a:off x="2397706" y="7036831"/>
            <a:ext cx="1539493" cy="2991242"/>
            <a:chOff x="2397707" y="7732199"/>
            <a:chExt cx="1181610" cy="22958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234072-8AE2-4D61-9AC8-70E5F6BEA51B}"/>
                </a:ext>
              </a:extLst>
            </p:cNvPr>
            <p:cNvGrpSpPr/>
            <p:nvPr/>
          </p:nvGrpSpPr>
          <p:grpSpPr>
            <a:xfrm>
              <a:off x="2399229" y="9431384"/>
              <a:ext cx="884948" cy="596689"/>
              <a:chOff x="374149" y="458371"/>
              <a:chExt cx="702935" cy="710566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CB88905-70E8-47AB-865E-0E0FA023D0A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EB32A7B-3768-4354-A2F7-3E55C6C290F3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C544F72-23ED-451F-B584-8CAAE142C361}"/>
                </a:ext>
              </a:extLst>
            </p:cNvPr>
            <p:cNvGrpSpPr/>
            <p:nvPr/>
          </p:nvGrpSpPr>
          <p:grpSpPr>
            <a:xfrm>
              <a:off x="2989037" y="8858546"/>
              <a:ext cx="590280" cy="596689"/>
              <a:chOff x="374149" y="458371"/>
              <a:chExt cx="702935" cy="710566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9AAA69-7052-4C6D-A89F-FC651185FF6D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55142A6-9AA0-41F0-9BD1-026A7CCE9B8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FD0FAA0-1863-4427-BE64-82380B00C11B}"/>
                </a:ext>
              </a:extLst>
            </p:cNvPr>
            <p:cNvGrpSpPr/>
            <p:nvPr/>
          </p:nvGrpSpPr>
          <p:grpSpPr>
            <a:xfrm flipH="1">
              <a:off x="2398856" y="8287720"/>
              <a:ext cx="590045" cy="574677"/>
              <a:chOff x="535616" y="2415540"/>
              <a:chExt cx="481162" cy="46863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131A079-18B7-4EF4-A31B-80853FBA1E15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369B238-2876-4A79-B495-EF890DD1C313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5B13926-19F1-4DE7-BAC6-E916EBD0FD7F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A0D520-1BC7-4998-875A-097226526F0C}"/>
                </a:ext>
              </a:extLst>
            </p:cNvPr>
            <p:cNvGrpSpPr/>
            <p:nvPr/>
          </p:nvGrpSpPr>
          <p:grpSpPr>
            <a:xfrm flipH="1">
              <a:off x="2988773" y="7745664"/>
              <a:ext cx="590045" cy="574677"/>
              <a:chOff x="535616" y="2415540"/>
              <a:chExt cx="481162" cy="46863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271717-3539-41B8-8FD8-F3F75B059F1B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7FEF02B-29A8-4F1E-AB6D-7EF331E98A69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4E923FE-812F-445B-858B-7EC686D56F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DE4D7A-35E8-4633-B833-3DB1D1DDE853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2397707" y="8822519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BF915C-6C7C-4518-A98C-7F2B7C940777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2399029" y="7732199"/>
              <a:ext cx="4350" cy="5555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6EBA5A0-8DA3-44E9-8B4A-FF79F32C8727}"/>
                </a:ext>
              </a:extLst>
            </p:cNvPr>
            <p:cNvCxnSpPr>
              <a:cxnSpLocks/>
            </p:cNvCxnSpPr>
            <p:nvPr/>
          </p:nvCxnSpPr>
          <p:spPr>
            <a:xfrm>
              <a:off x="3575335" y="8285708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141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135</Words>
  <Application>Microsoft Office PowerPoint</Application>
  <PresentationFormat>Widescreen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盈恺 刘</dc:creator>
  <cp:lastModifiedBy>盈恺 刘</cp:lastModifiedBy>
  <cp:revision>35</cp:revision>
  <dcterms:created xsi:type="dcterms:W3CDTF">2019-05-12T01:23:34Z</dcterms:created>
  <dcterms:modified xsi:type="dcterms:W3CDTF">2019-05-15T02:48:18Z</dcterms:modified>
</cp:coreProperties>
</file>