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85" r:id="rId5"/>
    <p:sldId id="258" r:id="rId6"/>
    <p:sldId id="280" r:id="rId7"/>
    <p:sldId id="286" r:id="rId8"/>
    <p:sldId id="284" r:id="rId9"/>
    <p:sldId id="288" r:id="rId10"/>
    <p:sldId id="289" r:id="rId11"/>
    <p:sldId id="283" r:id="rId12"/>
    <p:sldId id="279" r:id="rId13"/>
    <p:sldId id="287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.png"/><Relationship Id="rId39" Type="http://schemas.openxmlformats.org/officeDocument/2006/relationships/image" Target="../media/image66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120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1.png"/><Relationship Id="rId11" Type="http://schemas.openxmlformats.org/officeDocument/2006/relationships/image" Target="../media/image341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627819" y="4929778"/>
              <a:ext cx="1203481" cy="894075"/>
              <a:chOff x="4668807" y="5400293"/>
              <a:chExt cx="1203481" cy="8940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68807" y="5400293"/>
                    <a:ext cx="1203481" cy="6288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807" y="5400293"/>
                    <a:ext cx="1203481" cy="62886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095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2465061" y="2532771"/>
            <a:ext cx="1939878" cy="9608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E0DE4E31-2B5F-4088-A064-540DDC95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9597" y="-65831"/>
            <a:ext cx="6968371" cy="70489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674DA2-A4DB-4F22-9F60-60F1BEA605D4}"/>
              </a:ext>
            </a:extLst>
          </p:cNvPr>
          <p:cNvGrpSpPr/>
          <p:nvPr/>
        </p:nvGrpSpPr>
        <p:grpSpPr>
          <a:xfrm>
            <a:off x="4246497" y="-140675"/>
            <a:ext cx="6968371" cy="7069014"/>
            <a:chOff x="1496693" y="-369843"/>
            <a:chExt cx="7175582" cy="73098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/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129848" y="2088545"/>
                <a:ext cx="587403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 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6" y="4169407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186" r="-7650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80" r="-7629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80" r="-7629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186" r="-7650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blipFill>
                  <a:blip r:embed="rId11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blipFill>
                  <a:blip r:embed="rId17"/>
                  <a:stretch>
                    <a:fillRect r="-22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blipFill>
                  <a:blip r:embed="rId18"/>
                  <a:stretch>
                    <a:fillRect r="-7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/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180" r="-7357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/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/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/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/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blipFill>
                  <a:blip r:embed="rId23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/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E4B3374-D943-46C1-BAB1-824D39F7C4E0}"/>
              </a:ext>
            </a:extLst>
          </p:cNvPr>
          <p:cNvSpPr/>
          <p:nvPr/>
        </p:nvSpPr>
        <p:spPr>
          <a:xfrm>
            <a:off x="2089924" y="2532771"/>
            <a:ext cx="2111800" cy="10460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570</Words>
  <Application>Microsoft Office PowerPoint</Application>
  <PresentationFormat>Widescreen</PresentationFormat>
  <Paragraphs>337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53</cp:revision>
  <dcterms:created xsi:type="dcterms:W3CDTF">2019-05-12T01:23:34Z</dcterms:created>
  <dcterms:modified xsi:type="dcterms:W3CDTF">2019-05-17T10:19:31Z</dcterms:modified>
</cp:coreProperties>
</file>